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825643-6DD6-4C66-855D-C0F30320ED27}" v="17" dt="2022-03-17T08:35:08.737"/>
    <p1510:client id="{1EBC2928-D277-4E10-9821-2D19523C3FB2}" v="1" dt="2022-03-16T14:27:52.230"/>
    <p1510:client id="{56BE1807-3B0B-4226-93C4-D891AEE5C8CC}" v="2" dt="2022-03-16T14:30:40.212"/>
    <p1510:client id="{C4CF43EE-D967-4085-BA69-F97BD410A686}" v="5" dt="2022-03-16T16:00:57.6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48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10825643-6DD6-4C66-855D-C0F30320ED27}"/>
    <pc:docChg chg="undo custSel modSld delMainMaster">
      <pc:chgData name="lakshmikanth" userId="34ec4a14-2b32-4e23-8e6c-bf79444b9b1f" providerId="ADAL" clId="{10825643-6DD6-4C66-855D-C0F30320ED27}" dt="2022-03-17T08:35:27.166" v="68" actId="1076"/>
      <pc:docMkLst>
        <pc:docMk/>
      </pc:docMkLst>
      <pc:sldChg chg="modSp mod">
        <pc:chgData name="lakshmikanth" userId="34ec4a14-2b32-4e23-8e6c-bf79444b9b1f" providerId="ADAL" clId="{10825643-6DD6-4C66-855D-C0F30320ED27}" dt="2022-03-17T08:32:32.227" v="9" actId="1076"/>
        <pc:sldMkLst>
          <pc:docMk/>
          <pc:sldMk cId="2508173990" sldId="1202"/>
        </pc:sldMkLst>
        <pc:spChg chg="mod">
          <ac:chgData name="lakshmikanth" userId="34ec4a14-2b32-4e23-8e6c-bf79444b9b1f" providerId="ADAL" clId="{10825643-6DD6-4C66-855D-C0F30320ED27}" dt="2022-03-17T08:32:32.227" v="9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19" creationId="{5480717C-603A-4817-AD6C-023CA5827F82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42" creationId="{D40596D0-E02C-42CA-B671-D47608DC2E36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49" creationId="{9D181D82-9AB1-496C-B61F-9B3E2F2CBFCD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56" creationId="{045AC06A-E823-48BB-8BC0-791A53B5AFFE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63" creationId="{B938EB75-1341-4A10-8A00-84A3141090B2}"/>
          </ac:grpSpMkLst>
        </pc:grpChg>
      </pc:sldChg>
      <pc:sldChg chg="addSp delSp modSp mod">
        <pc:chgData name="lakshmikanth" userId="34ec4a14-2b32-4e23-8e6c-bf79444b9b1f" providerId="ADAL" clId="{10825643-6DD6-4C66-855D-C0F30320ED27}" dt="2022-03-17T08:35:27.166" v="68" actId="1076"/>
        <pc:sldMkLst>
          <pc:docMk/>
          <pc:sldMk cId="2285015065" sldId="1203"/>
        </pc:sldMkLst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8" creationId="{59259FB6-D096-4B6B-A09D-CF0B9C8AA16D}"/>
          </ac:spMkLst>
        </pc:spChg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10" creationId="{680AC057-BB31-4369-814C-6EAA5EF83842}"/>
          </ac:spMkLst>
        </pc:spChg>
        <pc:spChg chg="mod">
          <ac:chgData name="lakshmikanth" userId="34ec4a14-2b32-4e23-8e6c-bf79444b9b1f" providerId="ADAL" clId="{10825643-6DD6-4C66-855D-C0F30320ED27}" dt="2022-03-17T08:33:12.892" v="16" actId="14100"/>
          <ac:spMkLst>
            <pc:docMk/>
            <pc:sldMk cId="2285015065" sldId="1203"/>
            <ac:spMk id="14" creationId="{D4C948DF-669C-42CA-B0CC-3EF35C283FEC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15" creationId="{CE62C1D1-5527-4D0E-888B-22BEBE32CB90}"/>
          </ac:spMkLst>
        </pc:spChg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16" creationId="{B520859E-D25D-485D-B0EE-7C64F1D55762}"/>
          </ac:spMkLst>
        </pc:spChg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17" creationId="{5D9AB3C7-FE11-4569-A974-B5D390FFA4B8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18" creationId="{C1DCCC5B-DD18-4CE6-9AE4-1E2B9B9027C7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20" creationId="{F417A841-F171-4A29-9C10-9B14170AF48E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21" creationId="{B1A14218-0AA9-48FD-BEBF-0377245B34D3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3" creationId="{867730A4-0FF2-44DC-894C-551E617ABF91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4" creationId="{6A475683-DBA4-4079-ADC6-025DD0D79CE3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6" creationId="{66B3FDDC-24A0-4C45-9149-2A7A15880CB1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7" creationId="{B312A51C-EF4A-474A-A7B0-B4319A28FD60}"/>
          </ac:spMkLst>
        </pc:spChg>
        <pc:spChg chg="mod topLvl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31" creationId="{7F4DEB11-EC08-4203-909F-29479AAE9B57}"/>
          </ac:spMkLst>
        </pc:spChg>
        <pc:spChg chg="add del mod">
          <ac:chgData name="lakshmikanth" userId="34ec4a14-2b32-4e23-8e6c-bf79444b9b1f" providerId="ADAL" clId="{10825643-6DD6-4C66-855D-C0F30320ED27}" dt="2022-03-17T08:34:45.969" v="58" actId="478"/>
          <ac:spMkLst>
            <pc:docMk/>
            <pc:sldMk cId="2285015065" sldId="1203"/>
            <ac:spMk id="32" creationId="{23E6035E-9453-4670-BE7D-DC5E7CCAD0AB}"/>
          </ac:spMkLst>
        </pc:spChg>
        <pc:spChg chg="add del mod topLvl">
          <ac:chgData name="lakshmikanth" userId="34ec4a14-2b32-4e23-8e6c-bf79444b9b1f" providerId="ADAL" clId="{10825643-6DD6-4C66-855D-C0F30320ED27}" dt="2022-03-17T08:34:49.762" v="61" actId="478"/>
          <ac:spMkLst>
            <pc:docMk/>
            <pc:sldMk cId="2285015065" sldId="1203"/>
            <ac:spMk id="33" creationId="{DE4F54B1-667C-466C-8E37-83D5444AC670}"/>
          </ac:spMkLst>
        </pc:spChg>
        <pc:spChg chg="add del mod">
          <ac:chgData name="lakshmikanth" userId="34ec4a14-2b32-4e23-8e6c-bf79444b9b1f" providerId="ADAL" clId="{10825643-6DD6-4C66-855D-C0F30320ED27}" dt="2022-03-17T08:34:45.969" v="58" actId="478"/>
          <ac:spMkLst>
            <pc:docMk/>
            <pc:sldMk cId="2285015065" sldId="1203"/>
            <ac:spMk id="34" creationId="{343179C4-84F6-4DB7-AB95-79A20AC561F6}"/>
          </ac:spMkLst>
        </pc:spChg>
        <pc:spChg chg="add del mod">
          <ac:chgData name="lakshmikanth" userId="34ec4a14-2b32-4e23-8e6c-bf79444b9b1f" providerId="ADAL" clId="{10825643-6DD6-4C66-855D-C0F30320ED27}" dt="2022-03-17T08:34:37.656" v="49"/>
          <ac:spMkLst>
            <pc:docMk/>
            <pc:sldMk cId="2285015065" sldId="1203"/>
            <ac:spMk id="35" creationId="{4499578E-094C-435C-AD3F-913BBAB7CE84}"/>
          </ac:spMkLst>
        </pc:spChg>
        <pc:spChg chg="add del mod">
          <ac:chgData name="lakshmikanth" userId="34ec4a14-2b32-4e23-8e6c-bf79444b9b1f" providerId="ADAL" clId="{10825643-6DD6-4C66-855D-C0F30320ED27}" dt="2022-03-17T08:34:37.279" v="48"/>
          <ac:spMkLst>
            <pc:docMk/>
            <pc:sldMk cId="2285015065" sldId="1203"/>
            <ac:spMk id="36" creationId="{7ECE17FF-D50F-43AD-B3A1-D1DEB93298B4}"/>
          </ac:spMkLst>
        </pc:spChg>
        <pc:spChg chg="add del mod">
          <ac:chgData name="lakshmikanth" userId="34ec4a14-2b32-4e23-8e6c-bf79444b9b1f" providerId="ADAL" clId="{10825643-6DD6-4C66-855D-C0F30320ED27}" dt="2022-03-17T08:34:36.868" v="47"/>
          <ac:spMkLst>
            <pc:docMk/>
            <pc:sldMk cId="2285015065" sldId="1203"/>
            <ac:spMk id="37" creationId="{5C031FE3-BBCA-4187-A251-F6B5067301E2}"/>
          </ac:spMkLst>
        </pc:spChg>
        <pc:spChg chg="add del mod">
          <ac:chgData name="lakshmikanth" userId="34ec4a14-2b32-4e23-8e6c-bf79444b9b1f" providerId="ADAL" clId="{10825643-6DD6-4C66-855D-C0F30320ED27}" dt="2022-03-17T08:33:59.718" v="36"/>
          <ac:spMkLst>
            <pc:docMk/>
            <pc:sldMk cId="2285015065" sldId="1203"/>
            <ac:spMk id="38" creationId="{15826D34-ED68-464B-8CD6-EB932F51F161}"/>
          </ac:spMkLst>
        </pc:spChg>
        <pc:spChg chg="add mod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39" creationId="{3C6BC3F9-7902-4095-A7F8-C0EC6FA2C8B9}"/>
          </ac:spMkLst>
        </pc:spChg>
        <pc:spChg chg="add mod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40" creationId="{598F4234-B649-4C10-95A3-2680DA1E6535}"/>
          </ac:spMkLst>
        </pc:spChg>
        <pc:spChg chg="add mod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41" creationId="{EF221084-3564-4082-BDB0-584AA16453C1}"/>
          </ac:spMkLst>
        </pc:spChg>
        <pc:grpChg chg="add del mod">
          <ac:chgData name="lakshmikanth" userId="34ec4a14-2b32-4e23-8e6c-bf79444b9b1f" providerId="ADAL" clId="{10825643-6DD6-4C66-855D-C0F30320ED27}" dt="2022-03-17T08:33:14.923" v="20"/>
          <ac:grpSpMkLst>
            <pc:docMk/>
            <pc:sldMk cId="2285015065" sldId="1203"/>
            <ac:grpSpMk id="13" creationId="{3B825DA2-0664-48FE-AB23-034C3A50006C}"/>
          </ac:grpSpMkLst>
        </pc:grpChg>
        <pc:grpChg chg="add del mod">
          <ac:chgData name="lakshmikanth" userId="34ec4a14-2b32-4e23-8e6c-bf79444b9b1f" providerId="ADAL" clId="{10825643-6DD6-4C66-855D-C0F30320ED27}" dt="2022-03-17T08:33:14.923" v="20"/>
          <ac:grpSpMkLst>
            <pc:docMk/>
            <pc:sldMk cId="2285015065" sldId="1203"/>
            <ac:grpSpMk id="19" creationId="{471034A2-8EE7-4527-8175-BA4C3C13DEA4}"/>
          </ac:grpSpMkLst>
        </pc:grpChg>
        <pc:grpChg chg="add del mod">
          <ac:chgData name="lakshmikanth" userId="34ec4a14-2b32-4e23-8e6c-bf79444b9b1f" providerId="ADAL" clId="{10825643-6DD6-4C66-855D-C0F30320ED27}" dt="2022-03-17T08:33:13.816" v="18"/>
          <ac:grpSpMkLst>
            <pc:docMk/>
            <pc:sldMk cId="2285015065" sldId="1203"/>
            <ac:grpSpMk id="22" creationId="{36376694-B413-46E1-8FB2-D4E7D86065B8}"/>
          </ac:grpSpMkLst>
        </pc:grpChg>
        <pc:grpChg chg="add del mod">
          <ac:chgData name="lakshmikanth" userId="34ec4a14-2b32-4e23-8e6c-bf79444b9b1f" providerId="ADAL" clId="{10825643-6DD6-4C66-855D-C0F30320ED27}" dt="2022-03-17T08:33:13.816" v="18"/>
          <ac:grpSpMkLst>
            <pc:docMk/>
            <pc:sldMk cId="2285015065" sldId="1203"/>
            <ac:grpSpMk id="25" creationId="{D3A10169-A597-4C39-BF5D-00EA68B54A9D}"/>
          </ac:grpSpMkLst>
        </pc:grpChg>
        <pc:grpChg chg="add del mod">
          <ac:chgData name="lakshmikanth" userId="34ec4a14-2b32-4e23-8e6c-bf79444b9b1f" providerId="ADAL" clId="{10825643-6DD6-4C66-855D-C0F30320ED27}" dt="2022-03-17T08:34:45.969" v="58" actId="478"/>
          <ac:grpSpMkLst>
            <pc:docMk/>
            <pc:sldMk cId="2285015065" sldId="1203"/>
            <ac:grpSpMk id="28" creationId="{FCBF738B-900D-4BC6-9CD5-18916AB13769}"/>
          </ac:grpSpMkLst>
        </pc:grpChg>
        <pc:grpChg chg="add del mod topLvl">
          <ac:chgData name="lakshmikanth" userId="34ec4a14-2b32-4e23-8e6c-bf79444b9b1f" providerId="ADAL" clId="{10825643-6DD6-4C66-855D-C0F30320ED27}" dt="2022-03-17T08:34:49.762" v="61" actId="478"/>
          <ac:grpSpMkLst>
            <pc:docMk/>
            <pc:sldMk cId="2285015065" sldId="1203"/>
            <ac:grpSpMk id="29" creationId="{27D9643D-D053-48DC-8899-47ADEA4B308B}"/>
          </ac:grpSpMkLst>
        </pc:grpChg>
        <pc:picChg chg="add del mod topLvl">
          <ac:chgData name="lakshmikanth" userId="34ec4a14-2b32-4e23-8e6c-bf79444b9b1f" providerId="ADAL" clId="{10825643-6DD6-4C66-855D-C0F30320ED27}" dt="2022-03-17T08:34:45.969" v="58" actId="478"/>
          <ac:picMkLst>
            <pc:docMk/>
            <pc:sldMk cId="2285015065" sldId="1203"/>
            <ac:picMk id="30" creationId="{362C0BF6-44AF-41D7-933D-422F7CF7896B}"/>
          </ac:picMkLst>
        </pc:picChg>
      </pc:sldChg>
      <pc:sldMasterChg chg="del delSldLayout">
        <pc:chgData name="lakshmikanth" userId="34ec4a14-2b32-4e23-8e6c-bf79444b9b1f" providerId="ADAL" clId="{10825643-6DD6-4C66-855D-C0F30320ED27}" dt="2022-03-17T08:32:08.549" v="5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10825643-6DD6-4C66-855D-C0F30320ED27}" dt="2022-03-17T08:32:08.543" v="0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10825643-6DD6-4C66-855D-C0F30320ED27}" dt="2022-03-17T08:32:08.544" v="1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10825643-6DD6-4C66-855D-C0F30320ED27}" dt="2022-03-17T08:32:08.546" v="2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10825643-6DD6-4C66-855D-C0F30320ED27}" dt="2022-03-17T08:32:08.547" v="3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10825643-6DD6-4C66-855D-C0F30320ED27}" dt="2022-03-17T08:32:08.547" v="4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10825643-6DD6-4C66-855D-C0F30320ED27}" dt="2022-03-17T08:32:15.647" v="8" actId="2696"/>
        <pc:sldMasterMkLst>
          <pc:docMk/>
          <pc:sldMasterMk cId="524145784" sldId="2147483684"/>
        </pc:sldMasterMkLst>
        <pc:sldLayoutChg chg="del">
          <pc:chgData name="lakshmikanth" userId="34ec4a14-2b32-4e23-8e6c-bf79444b9b1f" providerId="ADAL" clId="{10825643-6DD6-4C66-855D-C0F30320ED27}" dt="2022-03-17T08:32:15.647" v="8" actId="2696"/>
          <pc:sldLayoutMkLst>
            <pc:docMk/>
            <pc:sldMasterMk cId="52414578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10825643-6DD6-4C66-855D-C0F30320ED27}" dt="2022-03-17T08:32:14.710" v="6" actId="2696"/>
          <pc:sldLayoutMkLst>
            <pc:docMk/>
            <pc:sldMasterMk cId="52414578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10825643-6DD6-4C66-855D-C0F30320ED27}" dt="2022-03-17T08:32:15.161" v="7" actId="2696"/>
          <pc:sldLayoutMkLst>
            <pc:docMk/>
            <pc:sldMasterMk cId="524145784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56BE1807-3B0B-4226-93C4-D891AEE5C8CC}"/>
    <pc:docChg chg="undo custSel modSld">
      <pc:chgData name="Subramani K" userId="bf009f75-d47a-408b-a678-4666a6eafc4c" providerId="ADAL" clId="{56BE1807-3B0B-4226-93C4-D891AEE5C8CC}" dt="2022-03-16T15:16:48.250" v="23" actId="20577"/>
      <pc:docMkLst>
        <pc:docMk/>
      </pc:docMkLst>
      <pc:sldChg chg="addSp delSp modSp mod">
        <pc:chgData name="Subramani K" userId="bf009f75-d47a-408b-a678-4666a6eafc4c" providerId="ADAL" clId="{56BE1807-3B0B-4226-93C4-D891AEE5C8CC}" dt="2022-03-16T14:33:41.479" v="20"/>
        <pc:sldMkLst>
          <pc:docMk/>
          <pc:sldMk cId="2508173990" sldId="1202"/>
        </pc:sldMkLst>
        <pc:spChg chg="mod">
          <ac:chgData name="Subramani K" userId="bf009f75-d47a-408b-a678-4666a6eafc4c" providerId="ADAL" clId="{56BE1807-3B0B-4226-93C4-D891AEE5C8CC}" dt="2022-03-16T14:33:41.479" v="2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56BE1807-3B0B-4226-93C4-D891AEE5C8CC}" dt="2022-03-16T14:28:48.580" v="0" actId="20577"/>
          <ac:spMkLst>
            <pc:docMk/>
            <pc:sldMk cId="2508173990" sldId="1202"/>
            <ac:spMk id="15" creationId="{00A95AC6-B860-483F-A64C-9A6E9B910A8A}"/>
          </ac:spMkLst>
        </pc:spChg>
        <pc:spChg chg="mod topLvl">
          <ac:chgData name="Subramani K" userId="bf009f75-d47a-408b-a678-4666a6eafc4c" providerId="ADAL" clId="{56BE1807-3B0B-4226-93C4-D891AEE5C8CC}" dt="2022-03-16T14:30:52.889" v="16" actId="1036"/>
          <ac:spMkLst>
            <pc:docMk/>
            <pc:sldMk cId="2508173990" sldId="1202"/>
            <ac:spMk id="20" creationId="{1FD1FC2B-00E3-445A-BDA2-63A01D696978}"/>
          </ac:spMkLst>
        </pc:spChg>
        <pc:spChg chg="mod topLvl">
          <ac:chgData name="Subramani K" userId="bf009f75-d47a-408b-a678-4666a6eafc4c" providerId="ADAL" clId="{56BE1807-3B0B-4226-93C4-D891AEE5C8CC}" dt="2022-03-16T14:30:40.212" v="5" actId="165"/>
          <ac:spMkLst>
            <pc:docMk/>
            <pc:sldMk cId="2508173990" sldId="1202"/>
            <ac:spMk id="21" creationId="{7C06578B-D8E2-4404-AFBF-DECEE8892597}"/>
          </ac:spMkLst>
        </pc:spChg>
        <pc:spChg chg="mod topLvl">
          <ac:chgData name="Subramani K" userId="bf009f75-d47a-408b-a678-4666a6eafc4c" providerId="ADAL" clId="{56BE1807-3B0B-4226-93C4-D891AEE5C8CC}" dt="2022-03-16T14:30:40.212" v="5" actId="165"/>
          <ac:spMkLst>
            <pc:docMk/>
            <pc:sldMk cId="2508173990" sldId="1202"/>
            <ac:spMk id="22" creationId="{10D4B02E-F8C1-43A4-A120-640459E31C8B}"/>
          </ac:spMkLst>
        </pc:spChg>
        <pc:spChg chg="mod">
          <ac:chgData name="Subramani K" userId="bf009f75-d47a-408b-a678-4666a6eafc4c" providerId="ADAL" clId="{56BE1807-3B0B-4226-93C4-D891AEE5C8CC}" dt="2022-03-16T14:29:06.208" v="2" actId="20577"/>
          <ac:spMkLst>
            <pc:docMk/>
            <pc:sldMk cId="2508173990" sldId="1202"/>
            <ac:spMk id="23" creationId="{67676345-4585-4D49-A919-45899CB98A91}"/>
          </ac:spMkLst>
        </pc:spChg>
        <pc:grpChg chg="add del mod">
          <ac:chgData name="Subramani K" userId="bf009f75-d47a-408b-a678-4666a6eafc4c" providerId="ADAL" clId="{56BE1807-3B0B-4226-93C4-D891AEE5C8CC}" dt="2022-03-16T14:30:40.212" v="5" actId="165"/>
          <ac:grpSpMkLst>
            <pc:docMk/>
            <pc:sldMk cId="2508173990" sldId="1202"/>
            <ac:grpSpMk id="19" creationId="{B5F15895-003B-4E9F-A85E-01489286BFCD}"/>
          </ac:grpSpMkLst>
        </pc:grpChg>
      </pc:sldChg>
      <pc:sldChg chg="addSp delSp modSp mod">
        <pc:chgData name="Subramani K" userId="bf009f75-d47a-408b-a678-4666a6eafc4c" providerId="ADAL" clId="{56BE1807-3B0B-4226-93C4-D891AEE5C8CC}" dt="2022-03-16T15:16:48.250" v="23" actId="20577"/>
        <pc:sldMkLst>
          <pc:docMk/>
          <pc:sldMk cId="2285015065" sldId="1203"/>
        </pc:sldMkLst>
        <pc:spChg chg="mod">
          <ac:chgData name="Subramani K" userId="bf009f75-d47a-408b-a678-4666a6eafc4c" providerId="ADAL" clId="{56BE1807-3B0B-4226-93C4-D891AEE5C8CC}" dt="2022-03-16T15:16:48.250" v="23" actId="20577"/>
          <ac:spMkLst>
            <pc:docMk/>
            <pc:sldMk cId="2285015065" sldId="1203"/>
            <ac:spMk id="9" creationId="{B7E2EC3C-9883-47AA-9BD1-48DE0A1C8C38}"/>
          </ac:spMkLst>
        </pc:spChg>
        <pc:spChg chg="add del">
          <ac:chgData name="Subramani K" userId="bf009f75-d47a-408b-a678-4666a6eafc4c" providerId="ADAL" clId="{56BE1807-3B0B-4226-93C4-D891AEE5C8CC}" dt="2022-03-16T14:30:59.284" v="18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56BE1807-3B0B-4226-93C4-D891AEE5C8CC}" dt="2022-03-16T14:31:04.801" v="19" actId="478"/>
          <ac:spMkLst>
            <pc:docMk/>
            <pc:sldMk cId="2285015065" sldId="1203"/>
            <ac:spMk id="21" creationId="{6F7C91BE-B61F-48F4-92AA-1F820DE4EF90}"/>
          </ac:spMkLst>
        </pc:spChg>
        <pc:spChg chg="add del">
          <ac:chgData name="Subramani K" userId="bf009f75-d47a-408b-a678-4666a6eafc4c" providerId="ADAL" clId="{56BE1807-3B0B-4226-93C4-D891AEE5C8CC}" dt="2022-03-16T14:30:59.284" v="18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56BE1807-3B0B-4226-93C4-D891AEE5C8CC}" dt="2022-03-16T14:31:04.801" v="19" actId="478"/>
          <ac:spMkLst>
            <pc:docMk/>
            <pc:sldMk cId="2285015065" sldId="1203"/>
            <ac:spMk id="27" creationId="{B38438DC-8F79-4707-9926-890E97655C06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4CF43EE-D967-4085-BA69-F97BD410A686}"/>
    <pc:docChg chg="custSel modSld">
      <pc:chgData name="Subramani K" userId="bf009f75-d47a-408b-a678-4666a6eafc4c" providerId="ADAL" clId="{C4CF43EE-D967-4085-BA69-F97BD410A686}" dt="2022-03-16T16:01:07.217" v="53" actId="20577"/>
      <pc:docMkLst>
        <pc:docMk/>
      </pc:docMkLst>
      <pc:sldChg chg="addSp delSp modSp mod">
        <pc:chgData name="Subramani K" userId="bf009f75-d47a-408b-a678-4666a6eafc4c" providerId="ADAL" clId="{C4CF43EE-D967-4085-BA69-F97BD410A686}" dt="2022-03-16T15:59:52.636" v="21" actId="1036"/>
        <pc:sldMkLst>
          <pc:docMk/>
          <pc:sldMk cId="2508173990" sldId="1202"/>
        </pc:sldMkLst>
        <pc:spChg chg="mod">
          <ac:chgData name="Subramani K" userId="bf009f75-d47a-408b-a678-4666a6eafc4c" providerId="ADAL" clId="{C4CF43EE-D967-4085-BA69-F97BD410A686}" dt="2022-03-16T15:58:54.262" v="2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0" creationId="{1FD1FC2B-00E3-445A-BDA2-63A01D696978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1" creationId="{7C06578B-D8E2-4404-AFBF-DECEE8892597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2" creationId="{10D4B02E-F8C1-43A4-A120-640459E31C8B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3" creationId="{67676345-4585-4D49-A919-45899CB98A91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24" creationId="{A44974EF-A728-42AC-B762-A8B7239D5367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27" creationId="{4826890B-B28C-4306-A286-B304437AEAD4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1" creationId="{2E314D9C-BFDA-46D3-A007-BEB492FFB89E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2" creationId="{C284E894-CB58-482F-B090-107A051083BF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3" creationId="{420B2272-2901-4B80-8875-C30AD903831C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4" creationId="{6D6E9525-2E3E-41CB-A4CB-006FB620C702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8" creationId="{4551F149-7517-42A5-B2D1-7815387ED0A1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9" creationId="{865C8FC9-7C16-482C-A7E2-00EC7C8F3044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40" creationId="{E4B413CA-CE07-4E12-8661-55CE333C211F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41" creationId="{C7D9D167-DD8D-4D66-8737-F31E3C7EA5F0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5" creationId="{F26CF2B0-CAF0-46BA-9A80-61EEEFBF10DD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6" creationId="{E7F4555E-42AB-41AA-BAF2-E61E9ABE1386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7" creationId="{7C38FB90-5087-48B4-8D71-88E9456BF747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8" creationId="{8358F3F5-43CD-4E18-841C-92E6DBFEF0F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2" creationId="{943F9402-6469-495B-AB2F-AB17B0AC2BA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3" creationId="{78341ACA-7E9B-483B-878E-CA0D34E02529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4" creationId="{887B9126-1B4D-4A34-A042-AF80E7C7FC2D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5" creationId="{C8CAE007-D628-4A00-B183-7704B063BF1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9" creationId="{F037DC9D-4742-4DEB-AC5B-9C08B30BAE45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0" creationId="{941F14AB-45F2-4CA9-AEAE-E4196F3955FB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1" creationId="{C4B48831-1D72-4EA4-8D9D-39DF576D573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2" creationId="{5D04D04A-77A7-4ABA-B0DC-9418E158CEEF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6" creationId="{A0822229-46D5-45C1-8CB4-64E4E3B51FA3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7" creationId="{F4E8574A-6D4C-4B07-ABD8-B3E5E69D5223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8" creationId="{A2BCA4D8-2CBC-4D8B-8A97-0052A99B47F8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9" creationId="{1F2E77A7-70E1-4C45-AAE8-50D817033928}"/>
          </ac:spMkLst>
        </pc:spChg>
        <pc:grpChg chg="del">
          <ac:chgData name="Subramani K" userId="bf009f75-d47a-408b-a678-4666a6eafc4c" providerId="ADAL" clId="{C4CF43EE-D967-4085-BA69-F97BD410A686}" dt="2022-03-16T15:59:13.817" v="1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C4CF43EE-D967-4085-BA69-F97BD410A686}" dt="2022-03-16T15:59:28.387" v="14" actId="1038"/>
          <ac:grpSpMkLst>
            <pc:docMk/>
            <pc:sldMk cId="2508173990" sldId="1202"/>
            <ac:grpSpMk id="19" creationId="{5480717C-603A-4817-AD6C-023CA5827F82}"/>
          </ac:grpSpMkLst>
        </pc:grpChg>
        <pc:grpChg chg="mod">
          <ac:chgData name="Subramani K" userId="bf009f75-d47a-408b-a678-4666a6eafc4c" providerId="ADAL" clId="{C4CF43EE-D967-4085-BA69-F97BD410A686}" dt="2022-03-16T15:59:22.694" v="11"/>
          <ac:grpSpMkLst>
            <pc:docMk/>
            <pc:sldMk cId="2508173990" sldId="1202"/>
            <ac:grpSpMk id="25" creationId="{B03EBB16-7F3B-4B79-85D9-DA87664E3264}"/>
          </ac:grpSpMkLst>
        </pc:grpChg>
        <pc:grpChg chg="add del mod">
          <ac:chgData name="Subramani K" userId="bf009f75-d47a-408b-a678-4666a6eafc4c" providerId="ADAL" clId="{C4CF43EE-D967-4085-BA69-F97BD410A686}" dt="2022-03-16T15:59:50.036" v="15" actId="478"/>
          <ac:grpSpMkLst>
            <pc:docMk/>
            <pc:sldMk cId="2508173990" sldId="1202"/>
            <ac:grpSpMk id="28" creationId="{7C7CFE6B-D749-4BA6-8C22-9B70F4DDE932}"/>
          </ac:grpSpMkLst>
        </pc:grpChg>
        <pc:grpChg chg="mod">
          <ac:chgData name="Subramani K" userId="bf009f75-d47a-408b-a678-4666a6eafc4c" providerId="ADAL" clId="{C4CF43EE-D967-4085-BA69-F97BD410A686}" dt="2022-03-16T15:59:22.694" v="11"/>
          <ac:grpSpMkLst>
            <pc:docMk/>
            <pc:sldMk cId="2508173990" sldId="1202"/>
            <ac:grpSpMk id="29" creationId="{C5BE7B98-DF0A-46AB-B44E-A9C6D480B439}"/>
          </ac:grpSpMkLst>
        </pc:grpChg>
        <pc:grpChg chg="add del mod">
          <ac:chgData name="Subramani K" userId="bf009f75-d47a-408b-a678-4666a6eafc4c" providerId="ADAL" clId="{C4CF43EE-D967-4085-BA69-F97BD410A686}" dt="2022-03-16T15:59:50.036" v="15" actId="478"/>
          <ac:grpSpMkLst>
            <pc:docMk/>
            <pc:sldMk cId="2508173990" sldId="1202"/>
            <ac:grpSpMk id="35" creationId="{D8133E0F-FBA4-49B8-A7CE-036EBDF15256}"/>
          </ac:grpSpMkLst>
        </pc:grpChg>
        <pc:grpChg chg="mod">
          <ac:chgData name="Subramani K" userId="bf009f75-d47a-408b-a678-4666a6eafc4c" providerId="ADAL" clId="{C4CF43EE-D967-4085-BA69-F97BD410A686}" dt="2022-03-16T15:59:22.694" v="11"/>
          <ac:grpSpMkLst>
            <pc:docMk/>
            <pc:sldMk cId="2508173990" sldId="1202"/>
            <ac:grpSpMk id="36" creationId="{E80BBF17-A84B-4772-8233-C155F8283FBC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42" creationId="{D40596D0-E02C-42CA-B671-D47608DC2E36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43" creationId="{B2BEB50C-06D6-41BE-AF2D-508947AA7FB8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49" creationId="{9D181D82-9AB1-496C-B61F-9B3E2F2CBFCD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50" creationId="{78D9194F-15B0-48C5-9F83-655804E1286E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56" creationId="{045AC06A-E823-48BB-8BC0-791A53B5AFFE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57" creationId="{A2AAF7C1-6FBF-434A-AC0C-213642AB8AA9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63" creationId="{B938EB75-1341-4A10-8A00-84A3141090B2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64" creationId="{A6625DC1-C8C4-4FEB-A697-C4005774AE40}"/>
          </ac:grpSpMkLst>
        </pc:grpChg>
        <pc:picChg chg="mod">
          <ac:chgData name="Subramani K" userId="bf009f75-d47a-408b-a678-4666a6eafc4c" providerId="ADAL" clId="{C4CF43EE-D967-4085-BA69-F97BD410A686}" dt="2022-03-16T15:59:22.694" v="11"/>
          <ac:picMkLst>
            <pc:docMk/>
            <pc:sldMk cId="2508173990" sldId="1202"/>
            <ac:picMk id="26" creationId="{5985C67D-D2C6-4A74-B3E4-1FDBAB2EF141}"/>
          </ac:picMkLst>
        </pc:picChg>
        <pc:picChg chg="mod">
          <ac:chgData name="Subramani K" userId="bf009f75-d47a-408b-a678-4666a6eafc4c" providerId="ADAL" clId="{C4CF43EE-D967-4085-BA69-F97BD410A686}" dt="2022-03-16T15:59:22.694" v="11"/>
          <ac:picMkLst>
            <pc:docMk/>
            <pc:sldMk cId="2508173990" sldId="1202"/>
            <ac:picMk id="30" creationId="{989B75CB-372C-485D-8D15-FEE1E5AE2143}"/>
          </ac:picMkLst>
        </pc:picChg>
        <pc:picChg chg="mod">
          <ac:chgData name="Subramani K" userId="bf009f75-d47a-408b-a678-4666a6eafc4c" providerId="ADAL" clId="{C4CF43EE-D967-4085-BA69-F97BD410A686}" dt="2022-03-16T15:59:22.694" v="11"/>
          <ac:picMkLst>
            <pc:docMk/>
            <pc:sldMk cId="2508173990" sldId="1202"/>
            <ac:picMk id="37" creationId="{5370A5AE-51D5-4786-B64E-37813FE2A6D5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44" creationId="{A7B753E2-BA86-4358-A10F-3197A571CBE3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51" creationId="{34BB6C5A-D335-41F4-9F00-6DDCFE0E4C4D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58" creationId="{1A139D78-99E1-44D9-8809-709076AEBF33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65" creationId="{BCA45368-82A6-40DB-8E7D-735213D502C0}"/>
          </ac:picMkLst>
        </pc:picChg>
      </pc:sldChg>
      <pc:sldChg chg="addSp delSp modSp mod">
        <pc:chgData name="Subramani K" userId="bf009f75-d47a-408b-a678-4666a6eafc4c" providerId="ADAL" clId="{C4CF43EE-D967-4085-BA69-F97BD410A686}" dt="2022-03-16T16:01:07.217" v="53" actId="20577"/>
        <pc:sldMkLst>
          <pc:docMk/>
          <pc:sldMk cId="2285015065" sldId="1203"/>
        </pc:sldMkLst>
        <pc:spChg chg="add mod">
          <ac:chgData name="Subramani K" userId="bf009f75-d47a-408b-a678-4666a6eafc4c" providerId="ADAL" clId="{C4CF43EE-D967-4085-BA69-F97BD410A686}" dt="2022-03-16T16:00:50.864" v="29" actId="14100"/>
          <ac:spMkLst>
            <pc:docMk/>
            <pc:sldMk cId="2285015065" sldId="1203"/>
            <ac:spMk id="8" creationId="{59259FB6-D096-4B6B-A09D-CF0B9C8AA16D}"/>
          </ac:spMkLst>
        </pc:spChg>
        <pc:spChg chg="mod">
          <ac:chgData name="Subramani K" userId="bf009f75-d47a-408b-a678-4666a6eafc4c" providerId="ADAL" clId="{C4CF43EE-D967-4085-BA69-F97BD410A686}" dt="2022-03-16T15:59:02.261" v="9" actId="20577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Subramani K" userId="bf009f75-d47a-408b-a678-4666a6eafc4c" providerId="ADAL" clId="{C4CF43EE-D967-4085-BA69-F97BD410A686}" dt="2022-03-16T16:00:55.663" v="43" actId="1035"/>
          <ac:spMkLst>
            <pc:docMk/>
            <pc:sldMk cId="2285015065" sldId="1203"/>
            <ac:spMk id="10" creationId="{680AC057-BB31-4369-814C-6EAA5EF83842}"/>
          </ac:spMkLst>
        </pc:spChg>
        <pc:spChg chg="add del mod">
          <ac:chgData name="Subramani K" userId="bf009f75-d47a-408b-a678-4666a6eafc4c" providerId="ADAL" clId="{C4CF43EE-D967-4085-BA69-F97BD410A686}" dt="2022-03-16T16:00:44.166" v="26" actId="478"/>
          <ac:spMkLst>
            <pc:docMk/>
            <pc:sldMk cId="2285015065" sldId="1203"/>
            <ac:spMk id="13" creationId="{436886D2-E84F-4413-9C76-F75C1DDC8706}"/>
          </ac:spMkLst>
        </pc:spChg>
        <pc:spChg chg="add del mod">
          <ac:chgData name="Subramani K" userId="bf009f75-d47a-408b-a678-4666a6eafc4c" providerId="ADAL" clId="{C4CF43EE-D967-4085-BA69-F97BD410A686}" dt="2022-03-16T16:00:44.166" v="26" actId="478"/>
          <ac:spMkLst>
            <pc:docMk/>
            <pc:sldMk cId="2285015065" sldId="1203"/>
            <ac:spMk id="15" creationId="{D6544585-B7C1-4B81-B2CE-25D7334FA416}"/>
          </ac:spMkLst>
        </pc:spChg>
        <pc:spChg chg="add mod">
          <ac:chgData name="Subramani K" userId="bf009f75-d47a-408b-a678-4666a6eafc4c" providerId="ADAL" clId="{C4CF43EE-D967-4085-BA69-F97BD410A686}" dt="2022-03-16T16:01:04.794" v="51" actId="20577"/>
          <ac:spMkLst>
            <pc:docMk/>
            <pc:sldMk cId="2285015065" sldId="1203"/>
            <ac:spMk id="16" creationId="{B520859E-D25D-485D-B0EE-7C64F1D55762}"/>
          </ac:spMkLst>
        </pc:spChg>
        <pc:spChg chg="add mod">
          <ac:chgData name="Subramani K" userId="bf009f75-d47a-408b-a678-4666a6eafc4c" providerId="ADAL" clId="{C4CF43EE-D967-4085-BA69-F97BD410A686}" dt="2022-03-16T16:01:07.217" v="53" actId="20577"/>
          <ac:spMkLst>
            <pc:docMk/>
            <pc:sldMk cId="2285015065" sldId="1203"/>
            <ac:spMk id="17" creationId="{5D9AB3C7-FE11-4569-A974-B5D390FFA4B8}"/>
          </ac:spMkLst>
        </pc:spChg>
        <pc:spChg chg="del">
          <ac:chgData name="Subramani K" userId="bf009f75-d47a-408b-a678-4666a6eafc4c" providerId="ADAL" clId="{C4CF43EE-D967-4085-BA69-F97BD410A686}" dt="2022-03-16T16:00:37.262" v="22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C4CF43EE-D967-4085-BA69-F97BD410A686}" dt="2022-03-16T16:00:37.262" v="22" actId="478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modSld">
      <pc:chgData name="lakshmikanth" userId="34ec4a14-2b32-4e23-8e6c-bf79444b9b1f" providerId="ADAL" clId="{2C08DA7D-AF36-49B8-93A7-9B3B2A08B903}" dt="2022-03-16T14:21:57.113" v="6" actId="20577"/>
      <pc:docMkLst>
        <pc:docMk/>
      </pc:docMkLst>
      <pc:sldChg chg="modSp mod">
        <pc:chgData name="lakshmikanth" userId="34ec4a14-2b32-4e23-8e6c-bf79444b9b1f" providerId="ADAL" clId="{2C08DA7D-AF36-49B8-93A7-9B3B2A08B903}" dt="2022-03-16T12:04:41.540" v="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lakshmikanth" userId="34ec4a14-2b32-4e23-8e6c-bf79444b9b1f" providerId="ADAL" clId="{2C08DA7D-AF36-49B8-93A7-9B3B2A08B903}" dt="2022-03-16T14:21:57.113" v="6" actId="2057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1EBC2928-D277-4E10-9821-2D19523C3FB2}"/>
    <pc:docChg chg="custSel modSld">
      <pc:chgData name="Subramani K" userId="bf009f75-d47a-408b-a678-4666a6eafc4c" providerId="ADAL" clId="{1EBC2928-D277-4E10-9821-2D19523C3FB2}" dt="2022-03-16T14:28:16.042" v="34" actId="20577"/>
      <pc:docMkLst>
        <pc:docMk/>
      </pc:docMkLst>
      <pc:sldChg chg="addSp delSp modSp mod">
        <pc:chgData name="Subramani K" userId="bf009f75-d47a-408b-a678-4666a6eafc4c" providerId="ADAL" clId="{1EBC2928-D277-4E10-9821-2D19523C3FB2}" dt="2022-03-16T14:28:16.042" v="34" actId="20577"/>
        <pc:sldMkLst>
          <pc:docMk/>
          <pc:sldMk cId="2508173990" sldId="1202"/>
        </pc:sldMkLst>
        <pc:spChg chg="mod">
          <ac:chgData name="Subramani K" userId="bf009f75-d47a-408b-a678-4666a6eafc4c" providerId="ADAL" clId="{1EBC2928-D277-4E10-9821-2D19523C3FB2}" dt="2022-03-16T14:28:16.042" v="34" actId="2057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1EBC2928-D277-4E10-9821-2D19523C3FB2}" dt="2022-03-16T14:28:06.748" v="7" actId="14100"/>
          <ac:spMkLst>
            <pc:docMk/>
            <pc:sldMk cId="2508173990" sldId="1202"/>
            <ac:spMk id="23" creationId="{67676345-4585-4D49-A919-45899CB98A91}"/>
          </ac:spMkLst>
        </pc:spChg>
        <pc:spChg chg="del">
          <ac:chgData name="Subramani K" userId="bf009f75-d47a-408b-a678-4666a6eafc4c" providerId="ADAL" clId="{1EBC2928-D277-4E10-9821-2D19523C3FB2}" dt="2022-03-16T14:27:08.232" v="0" actId="478"/>
          <ac:spMkLst>
            <pc:docMk/>
            <pc:sldMk cId="2508173990" sldId="1202"/>
            <ac:spMk id="28" creationId="{C8A6333C-88E7-4C71-9D66-EA36F804B943}"/>
          </ac:spMkLst>
        </pc:spChg>
        <pc:picChg chg="del">
          <ac:chgData name="Subramani K" userId="bf009f75-d47a-408b-a678-4666a6eafc4c" providerId="ADAL" clId="{1EBC2928-D277-4E10-9821-2D19523C3FB2}" dt="2022-03-16T14:27:08.232" v="0" actId="478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@eidesign.net" userId="bf009f75-d47a-408b-a678-4666a6eafc4c" providerId="ADAL" clId="{C4CF43EE-D967-4085-BA69-F97BD410A686}"/>
    <pc:docChg chg="custSel modSld">
      <pc:chgData name="subramani@eidesign.net" userId="bf009f75-d47a-408b-a678-4666a6eafc4c" providerId="ADAL" clId="{C4CF43EE-D967-4085-BA69-F97BD410A686}" dt="2022-03-17T13:09:29.548" v="0" actId="478"/>
      <pc:docMkLst>
        <pc:docMk/>
      </pc:docMkLst>
      <pc:sldChg chg="delSp mod">
        <pc:chgData name="subramani@eidesign.net" userId="bf009f75-d47a-408b-a678-4666a6eafc4c" providerId="ADAL" clId="{C4CF43EE-D967-4085-BA69-F97BD410A686}" dt="2022-03-17T13:09:29.548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C4CF43EE-D967-4085-BA69-F97BD410A686}" dt="2022-03-17T13:09:29.548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C4CF43EE-D967-4085-BA69-F97BD410A686}" dt="2022-03-17T13:09:29.548" v="0" actId="478"/>
          <ac:spMkLst>
            <pc:docMk/>
            <pc:sldMk cId="2285015065" sldId="1203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972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52414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80717C-603A-4817-AD6C-023CA5827F82}"/>
              </a:ext>
            </a:extLst>
          </p:cNvPr>
          <p:cNvGrpSpPr/>
          <p:nvPr/>
        </p:nvGrpSpPr>
        <p:grpSpPr>
          <a:xfrm>
            <a:off x="277594" y="1738074"/>
            <a:ext cx="3869742" cy="338554"/>
            <a:chOff x="612466" y="2228467"/>
            <a:chExt cx="3640326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44974EF-A728-42AC-B762-A8B7239D5367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button to learn more.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03EBB16-7F3B-4B79-85D9-DA87664E326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6" name="Graphic 25" descr="Direction">
                <a:extLst>
                  <a:ext uri="{FF2B5EF4-FFF2-40B4-BE49-F238E27FC236}">
                    <a16:creationId xmlns:a16="http://schemas.microsoft.com/office/drawing/2014/main" id="{5985C67D-D2C6-4A74-B3E4-1FDBAB2EF1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826890B-B28C-4306-A286-B304437AEAD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40596D0-E02C-42CA-B671-D47608DC2E36}"/>
              </a:ext>
            </a:extLst>
          </p:cNvPr>
          <p:cNvGrpSpPr/>
          <p:nvPr/>
        </p:nvGrpSpPr>
        <p:grpSpPr>
          <a:xfrm>
            <a:off x="852452" y="2283356"/>
            <a:ext cx="1909812" cy="2976363"/>
            <a:chOff x="864575" y="2428446"/>
            <a:chExt cx="1909812" cy="2976363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2BEB50C-06D6-41BE-AF2D-508947AA7FB8}"/>
                </a:ext>
              </a:extLst>
            </p:cNvPr>
            <p:cNvGrpSpPr/>
            <p:nvPr/>
          </p:nvGrpSpPr>
          <p:grpSpPr>
            <a:xfrm>
              <a:off x="864575" y="2428446"/>
              <a:ext cx="1909812" cy="2976363"/>
              <a:chOff x="864575" y="2065194"/>
              <a:chExt cx="1909812" cy="2976363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26CF2B0-CAF0-46BA-9A80-61EEEFBF10DD}"/>
                  </a:ext>
                </a:extLst>
              </p:cNvPr>
              <p:cNvSpPr/>
              <p:nvPr/>
            </p:nvSpPr>
            <p:spPr>
              <a:xfrm>
                <a:off x="864576" y="2065194"/>
                <a:ext cx="1909811" cy="29763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IN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7F4555E-42AB-41AA-BAF2-E61E9ABE1386}"/>
                  </a:ext>
                </a:extLst>
              </p:cNvPr>
              <p:cNvSpPr/>
              <p:nvPr/>
            </p:nvSpPr>
            <p:spPr>
              <a:xfrm>
                <a:off x="1078075" y="4393424"/>
                <a:ext cx="1482812" cy="42569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>
                    <a:solidFill>
                      <a:schemeClr val="tx1"/>
                    </a:solidFill>
                  </a:rPr>
                  <a:t>Select to flip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7C38FB90-5087-48B4-8D71-88E9456BF747}"/>
                  </a:ext>
                </a:extLst>
              </p:cNvPr>
              <p:cNvSpPr/>
              <p:nvPr/>
            </p:nvSpPr>
            <p:spPr>
              <a:xfrm>
                <a:off x="1312971" y="2885260"/>
                <a:ext cx="1013021" cy="99376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358F3F5-43CD-4E18-841C-92E6DBFEF0F4}"/>
                  </a:ext>
                </a:extLst>
              </p:cNvPr>
              <p:cNvSpPr/>
              <p:nvPr/>
            </p:nvSpPr>
            <p:spPr>
              <a:xfrm>
                <a:off x="864575" y="2065194"/>
                <a:ext cx="1909811" cy="5705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 dirty="0">
                    <a:solidFill>
                      <a:schemeClr val="tx1"/>
                    </a:solidFill>
                  </a:rPr>
                  <a:t>Title text 1</a:t>
                </a:r>
              </a:p>
            </p:txBody>
          </p:sp>
        </p:grpSp>
        <p:pic>
          <p:nvPicPr>
            <p:cNvPr id="44" name="Graphic 43" descr="Network">
              <a:extLst>
                <a:ext uri="{FF2B5EF4-FFF2-40B4-BE49-F238E27FC236}">
                  <a16:creationId xmlns:a16="http://schemas.microsoft.com/office/drawing/2014/main" id="{A7B753E2-BA86-4358-A10F-3197A571CB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515380" y="3444906"/>
              <a:ext cx="616059" cy="616059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D181D82-9AB1-496C-B61F-9B3E2F2CBFCD}"/>
              </a:ext>
            </a:extLst>
          </p:cNvPr>
          <p:cNvGrpSpPr/>
          <p:nvPr/>
        </p:nvGrpSpPr>
        <p:grpSpPr>
          <a:xfrm>
            <a:off x="2840342" y="2283356"/>
            <a:ext cx="1909812" cy="2976363"/>
            <a:chOff x="2852465" y="2428446"/>
            <a:chExt cx="1909812" cy="2976363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78D9194F-15B0-48C5-9F83-655804E1286E}"/>
                </a:ext>
              </a:extLst>
            </p:cNvPr>
            <p:cNvGrpSpPr/>
            <p:nvPr/>
          </p:nvGrpSpPr>
          <p:grpSpPr>
            <a:xfrm>
              <a:off x="2852465" y="2428446"/>
              <a:ext cx="1909812" cy="2976363"/>
              <a:chOff x="864575" y="2065194"/>
              <a:chExt cx="1909812" cy="2976363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43F9402-6469-495B-AB2F-AB17B0AC2BA4}"/>
                  </a:ext>
                </a:extLst>
              </p:cNvPr>
              <p:cNvSpPr/>
              <p:nvPr/>
            </p:nvSpPr>
            <p:spPr>
              <a:xfrm>
                <a:off x="864576" y="2065194"/>
                <a:ext cx="1909811" cy="29763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IN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78341ACA-7E9B-483B-878E-CA0D34E02529}"/>
                  </a:ext>
                </a:extLst>
              </p:cNvPr>
              <p:cNvSpPr/>
              <p:nvPr/>
            </p:nvSpPr>
            <p:spPr>
              <a:xfrm>
                <a:off x="1078075" y="4393424"/>
                <a:ext cx="1482812" cy="42569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>
                    <a:solidFill>
                      <a:schemeClr val="tx1"/>
                    </a:solidFill>
                  </a:rPr>
                  <a:t>Select to flip</a:t>
                </a: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887B9126-1B4D-4A34-A042-AF80E7C7FC2D}"/>
                  </a:ext>
                </a:extLst>
              </p:cNvPr>
              <p:cNvSpPr/>
              <p:nvPr/>
            </p:nvSpPr>
            <p:spPr>
              <a:xfrm>
                <a:off x="1312971" y="2885260"/>
                <a:ext cx="1013021" cy="99376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C8CAE007-D628-4A00-B183-7704B063BF14}"/>
                  </a:ext>
                </a:extLst>
              </p:cNvPr>
              <p:cNvSpPr/>
              <p:nvPr/>
            </p:nvSpPr>
            <p:spPr>
              <a:xfrm>
                <a:off x="864575" y="2065194"/>
                <a:ext cx="1909811" cy="5705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>
                    <a:solidFill>
                      <a:schemeClr val="tx1"/>
                    </a:solidFill>
                  </a:rPr>
                  <a:t>Title text 2</a:t>
                </a:r>
              </a:p>
            </p:txBody>
          </p:sp>
        </p:grpSp>
        <p:pic>
          <p:nvPicPr>
            <p:cNvPr id="51" name="Graphic 50" descr="Network">
              <a:extLst>
                <a:ext uri="{FF2B5EF4-FFF2-40B4-BE49-F238E27FC236}">
                  <a16:creationId xmlns:a16="http://schemas.microsoft.com/office/drawing/2014/main" id="{34BB6C5A-D335-41F4-9F00-6DDCFE0E4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496286" y="3444906"/>
              <a:ext cx="616059" cy="616059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45AC06A-E823-48BB-8BC0-791A53B5AFFE}"/>
              </a:ext>
            </a:extLst>
          </p:cNvPr>
          <p:cNvGrpSpPr/>
          <p:nvPr/>
        </p:nvGrpSpPr>
        <p:grpSpPr>
          <a:xfrm>
            <a:off x="4828232" y="2283356"/>
            <a:ext cx="1909812" cy="2976363"/>
            <a:chOff x="4840355" y="2428446"/>
            <a:chExt cx="1909812" cy="2976363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A2AAF7C1-6FBF-434A-AC0C-213642AB8AA9}"/>
                </a:ext>
              </a:extLst>
            </p:cNvPr>
            <p:cNvGrpSpPr/>
            <p:nvPr/>
          </p:nvGrpSpPr>
          <p:grpSpPr>
            <a:xfrm>
              <a:off x="4840355" y="2428446"/>
              <a:ext cx="1909812" cy="2976363"/>
              <a:chOff x="864575" y="2065194"/>
              <a:chExt cx="1909812" cy="2976363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F037DC9D-4742-4DEB-AC5B-9C08B30BAE45}"/>
                  </a:ext>
                </a:extLst>
              </p:cNvPr>
              <p:cNvSpPr/>
              <p:nvPr/>
            </p:nvSpPr>
            <p:spPr>
              <a:xfrm>
                <a:off x="864576" y="2065194"/>
                <a:ext cx="1909811" cy="29763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IN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941F14AB-45F2-4CA9-AEAE-E4196F3955FB}"/>
                  </a:ext>
                </a:extLst>
              </p:cNvPr>
              <p:cNvSpPr/>
              <p:nvPr/>
            </p:nvSpPr>
            <p:spPr>
              <a:xfrm>
                <a:off x="1078075" y="4393424"/>
                <a:ext cx="1482812" cy="42569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>
                    <a:solidFill>
                      <a:schemeClr val="tx1"/>
                    </a:solidFill>
                  </a:rPr>
                  <a:t>Select to flip</a:t>
                </a: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C4B48831-1D72-4EA4-8D9D-39DF576D5734}"/>
                  </a:ext>
                </a:extLst>
              </p:cNvPr>
              <p:cNvSpPr/>
              <p:nvPr/>
            </p:nvSpPr>
            <p:spPr>
              <a:xfrm>
                <a:off x="1312971" y="2885260"/>
                <a:ext cx="1013021" cy="99376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5D04D04A-77A7-4ABA-B0DC-9418E158CEEF}"/>
                  </a:ext>
                </a:extLst>
              </p:cNvPr>
              <p:cNvSpPr/>
              <p:nvPr/>
            </p:nvSpPr>
            <p:spPr>
              <a:xfrm>
                <a:off x="864575" y="2065194"/>
                <a:ext cx="1909811" cy="5705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>
                    <a:solidFill>
                      <a:schemeClr val="tx1"/>
                    </a:solidFill>
                  </a:rPr>
                  <a:t>Title text 3</a:t>
                </a:r>
              </a:p>
            </p:txBody>
          </p:sp>
        </p:grpSp>
        <p:pic>
          <p:nvPicPr>
            <p:cNvPr id="58" name="Graphic 57" descr="Network">
              <a:extLst>
                <a:ext uri="{FF2B5EF4-FFF2-40B4-BE49-F238E27FC236}">
                  <a16:creationId xmlns:a16="http://schemas.microsoft.com/office/drawing/2014/main" id="{1A139D78-99E1-44D9-8809-709076AEB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480237" y="3444906"/>
              <a:ext cx="616059" cy="616059"/>
            </a:xfrm>
            <a:prstGeom prst="rect">
              <a:avLst/>
            </a:prstGeom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938EB75-1341-4A10-8A00-84A3141090B2}"/>
              </a:ext>
            </a:extLst>
          </p:cNvPr>
          <p:cNvGrpSpPr/>
          <p:nvPr/>
        </p:nvGrpSpPr>
        <p:grpSpPr>
          <a:xfrm>
            <a:off x="6816121" y="2283356"/>
            <a:ext cx="1909812" cy="2976363"/>
            <a:chOff x="6828244" y="2428446"/>
            <a:chExt cx="1909812" cy="2976363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A6625DC1-C8C4-4FEB-A697-C4005774AE40}"/>
                </a:ext>
              </a:extLst>
            </p:cNvPr>
            <p:cNvGrpSpPr/>
            <p:nvPr/>
          </p:nvGrpSpPr>
          <p:grpSpPr>
            <a:xfrm>
              <a:off x="6828244" y="2428446"/>
              <a:ext cx="1909812" cy="2976363"/>
              <a:chOff x="864575" y="2065194"/>
              <a:chExt cx="1909812" cy="2976363"/>
            </a:xfrm>
          </p:grpSpPr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A0822229-46D5-45C1-8CB4-64E4E3B51FA3}"/>
                  </a:ext>
                </a:extLst>
              </p:cNvPr>
              <p:cNvSpPr/>
              <p:nvPr/>
            </p:nvSpPr>
            <p:spPr>
              <a:xfrm>
                <a:off x="864576" y="2065194"/>
                <a:ext cx="1909811" cy="29763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IN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4E8574A-6D4C-4B07-ABD8-B3E5E69D5223}"/>
                  </a:ext>
                </a:extLst>
              </p:cNvPr>
              <p:cNvSpPr/>
              <p:nvPr/>
            </p:nvSpPr>
            <p:spPr>
              <a:xfrm>
                <a:off x="1078075" y="4393424"/>
                <a:ext cx="1482812" cy="42569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>
                    <a:solidFill>
                      <a:schemeClr val="tx1"/>
                    </a:solidFill>
                  </a:rPr>
                  <a:t>Select to flip</a:t>
                </a: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A2BCA4D8-2CBC-4D8B-8A97-0052A99B47F8}"/>
                  </a:ext>
                </a:extLst>
              </p:cNvPr>
              <p:cNvSpPr/>
              <p:nvPr/>
            </p:nvSpPr>
            <p:spPr>
              <a:xfrm>
                <a:off x="1312971" y="2885260"/>
                <a:ext cx="1013021" cy="99376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1F2E77A7-70E1-4C45-AAE8-50D817033928}"/>
                  </a:ext>
                </a:extLst>
              </p:cNvPr>
              <p:cNvSpPr/>
              <p:nvPr/>
            </p:nvSpPr>
            <p:spPr>
              <a:xfrm>
                <a:off x="864575" y="2065194"/>
                <a:ext cx="1909811" cy="5705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600" b="1">
                    <a:solidFill>
                      <a:schemeClr val="tx1"/>
                    </a:solidFill>
                  </a:rPr>
                  <a:t>Title text 4</a:t>
                </a:r>
              </a:p>
            </p:txBody>
          </p:sp>
        </p:grpSp>
        <p:pic>
          <p:nvPicPr>
            <p:cNvPr id="65" name="Graphic 64" descr="Network">
              <a:extLst>
                <a:ext uri="{FF2B5EF4-FFF2-40B4-BE49-F238E27FC236}">
                  <a16:creationId xmlns:a16="http://schemas.microsoft.com/office/drawing/2014/main" id="{BCA45368-82A6-40DB-8E7D-735213D50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475119" y="3444906"/>
              <a:ext cx="616059" cy="616059"/>
            </a:xfrm>
            <a:prstGeom prst="rect">
              <a:avLst/>
            </a:prstGeom>
          </p:spPr>
        </p:pic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9B7AF14B-455E-49F3-81DC-D06D7C949E65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7C8F740-4DC4-45A2-AA0B-C9B14E9F0B4E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90E0685-E640-48BF-B4A2-B7DAB12A51E8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4 Buttons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9A689F9-CB6C-4931-802A-A7AE2B3886B0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G03-M-FlipCard-002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63A48A6-1E48-4F78-BB1E-84626042B97E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F4DEB11-EC08-4203-909F-29479AAE9B57}"/>
              </a:ext>
            </a:extLst>
          </p:cNvPr>
          <p:cNvSpPr/>
          <p:nvPr/>
        </p:nvSpPr>
        <p:spPr>
          <a:xfrm>
            <a:off x="698142" y="1589064"/>
            <a:ext cx="1909811" cy="2976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6BC3F9-7902-4095-A7F8-C0EC6FA2C8B9}"/>
              </a:ext>
            </a:extLst>
          </p:cNvPr>
          <p:cNvSpPr/>
          <p:nvPr/>
        </p:nvSpPr>
        <p:spPr>
          <a:xfrm>
            <a:off x="2813813" y="1589063"/>
            <a:ext cx="1909811" cy="2976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8F4234-B649-4C10-95A3-2680DA1E6535}"/>
              </a:ext>
            </a:extLst>
          </p:cNvPr>
          <p:cNvSpPr/>
          <p:nvPr/>
        </p:nvSpPr>
        <p:spPr>
          <a:xfrm>
            <a:off x="4960672" y="1589063"/>
            <a:ext cx="1909811" cy="2976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F221084-3564-4082-BDB0-584AA16453C1}"/>
              </a:ext>
            </a:extLst>
          </p:cNvPr>
          <p:cNvSpPr/>
          <p:nvPr/>
        </p:nvSpPr>
        <p:spPr>
          <a:xfrm>
            <a:off x="7076343" y="1589062"/>
            <a:ext cx="1909811" cy="2976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17205</TotalTime>
  <Words>223</Words>
  <Application>Microsoft Office PowerPoint</Application>
  <PresentationFormat>Custom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2022-04-17T07:44:00Z</dcterms:modified>
</cp:coreProperties>
</file>