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7311C-89A8-43B2-9169-FBDE30B57A2D}" v="21" dt="2022-04-19T13:12:13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10825643-6DD6-4C66-855D-C0F30320ED27}"/>
    <pc:docChg chg="undo custSel modSld delMainMaster">
      <pc:chgData name="lakshmikanth" userId="34ec4a14-2b32-4e23-8e6c-bf79444b9b1f" providerId="ADAL" clId="{10825643-6DD6-4C66-855D-C0F30320ED27}" dt="2022-03-17T08:35:27.166" v="68" actId="1076"/>
      <pc:docMkLst>
        <pc:docMk/>
      </pc:docMkLst>
      <pc:sldChg chg="modSp mod">
        <pc:chgData name="lakshmikanth" userId="34ec4a14-2b32-4e23-8e6c-bf79444b9b1f" providerId="ADAL" clId="{10825643-6DD6-4C66-855D-C0F30320ED27}" dt="2022-03-17T08:32:32.227" v="9" actId="1076"/>
        <pc:sldMkLst>
          <pc:docMk/>
          <pc:sldMk cId="2508173990" sldId="1202"/>
        </pc:sldMkLst>
        <pc:spChg chg="mod">
          <ac:chgData name="lakshmikanth" userId="34ec4a14-2b32-4e23-8e6c-bf79444b9b1f" providerId="ADAL" clId="{10825643-6DD6-4C66-855D-C0F30320ED27}" dt="2022-03-17T08:32:32.227" v="9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63" creationId="{B938EB75-1341-4A10-8A00-84A3141090B2}"/>
          </ac:grpSpMkLst>
        </pc:grpChg>
      </pc:sldChg>
      <pc:sldChg chg="addSp delSp modSp mod">
        <pc:chgData name="lakshmikanth" userId="34ec4a14-2b32-4e23-8e6c-bf79444b9b1f" providerId="ADAL" clId="{10825643-6DD6-4C66-855D-C0F30320ED27}" dt="2022-03-17T08:35:27.166" v="68" actId="1076"/>
        <pc:sldMkLst>
          <pc:docMk/>
          <pc:sldMk cId="2285015065" sldId="1203"/>
        </pc:sldMkLst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8" creationId="{59259FB6-D096-4B6B-A09D-CF0B9C8AA16D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0" creationId="{680AC057-BB31-4369-814C-6EAA5EF83842}"/>
          </ac:spMkLst>
        </pc:spChg>
        <pc:spChg chg="mod">
          <ac:chgData name="lakshmikanth" userId="34ec4a14-2b32-4e23-8e6c-bf79444b9b1f" providerId="ADAL" clId="{10825643-6DD6-4C66-855D-C0F30320ED27}" dt="2022-03-17T08:33:12.892" v="16" actId="14100"/>
          <ac:spMkLst>
            <pc:docMk/>
            <pc:sldMk cId="2285015065" sldId="1203"/>
            <ac:spMk id="14" creationId="{D4C948DF-669C-42CA-B0CC-3EF35C283FEC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5" creationId="{CE62C1D1-5527-4D0E-888B-22BEBE32CB90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6" creationId="{B520859E-D25D-485D-B0EE-7C64F1D55762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7" creationId="{5D9AB3C7-FE11-4569-A974-B5D390FFA4B8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8" creationId="{C1DCCC5B-DD18-4CE6-9AE4-1E2B9B9027C7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0" creationId="{F417A841-F171-4A29-9C10-9B14170AF48E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1" creationId="{B1A14218-0AA9-48FD-BEBF-0377245B34D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3" creationId="{867730A4-0FF2-44DC-894C-551E617ABF9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4" creationId="{6A475683-DBA4-4079-ADC6-025DD0D79CE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6" creationId="{66B3FDDC-24A0-4C45-9149-2A7A15880CB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7" creationId="{B312A51C-EF4A-474A-A7B0-B4319A28FD60}"/>
          </ac:spMkLst>
        </pc:spChg>
        <pc:spChg chg="mod topLvl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1" creationId="{7F4DEB11-EC08-4203-909F-29479AAE9B57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2" creationId="{23E6035E-9453-4670-BE7D-DC5E7CCAD0AB}"/>
          </ac:spMkLst>
        </pc:spChg>
        <pc:spChg chg="add del mod topLvl">
          <ac:chgData name="lakshmikanth" userId="34ec4a14-2b32-4e23-8e6c-bf79444b9b1f" providerId="ADAL" clId="{10825643-6DD6-4C66-855D-C0F30320ED27}" dt="2022-03-17T08:34:49.762" v="61" actId="478"/>
          <ac:spMkLst>
            <pc:docMk/>
            <pc:sldMk cId="2285015065" sldId="1203"/>
            <ac:spMk id="33" creationId="{DE4F54B1-667C-466C-8E37-83D5444AC670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4" creationId="{343179C4-84F6-4DB7-AB95-79A20AC561F6}"/>
          </ac:spMkLst>
        </pc:spChg>
        <pc:spChg chg="add del mod">
          <ac:chgData name="lakshmikanth" userId="34ec4a14-2b32-4e23-8e6c-bf79444b9b1f" providerId="ADAL" clId="{10825643-6DD6-4C66-855D-C0F30320ED27}" dt="2022-03-17T08:34:37.656" v="49"/>
          <ac:spMkLst>
            <pc:docMk/>
            <pc:sldMk cId="2285015065" sldId="1203"/>
            <ac:spMk id="35" creationId="{4499578E-094C-435C-AD3F-913BBAB7CE84}"/>
          </ac:spMkLst>
        </pc:spChg>
        <pc:spChg chg="add del mod">
          <ac:chgData name="lakshmikanth" userId="34ec4a14-2b32-4e23-8e6c-bf79444b9b1f" providerId="ADAL" clId="{10825643-6DD6-4C66-855D-C0F30320ED27}" dt="2022-03-17T08:34:37.279" v="48"/>
          <ac:spMkLst>
            <pc:docMk/>
            <pc:sldMk cId="2285015065" sldId="1203"/>
            <ac:spMk id="36" creationId="{7ECE17FF-D50F-43AD-B3A1-D1DEB93298B4}"/>
          </ac:spMkLst>
        </pc:spChg>
        <pc:spChg chg="add del mod">
          <ac:chgData name="lakshmikanth" userId="34ec4a14-2b32-4e23-8e6c-bf79444b9b1f" providerId="ADAL" clId="{10825643-6DD6-4C66-855D-C0F30320ED27}" dt="2022-03-17T08:34:36.868" v="47"/>
          <ac:spMkLst>
            <pc:docMk/>
            <pc:sldMk cId="2285015065" sldId="1203"/>
            <ac:spMk id="37" creationId="{5C031FE3-BBCA-4187-A251-F6B5067301E2}"/>
          </ac:spMkLst>
        </pc:spChg>
        <pc:spChg chg="add del mod">
          <ac:chgData name="lakshmikanth" userId="34ec4a14-2b32-4e23-8e6c-bf79444b9b1f" providerId="ADAL" clId="{10825643-6DD6-4C66-855D-C0F30320ED27}" dt="2022-03-17T08:33:59.718" v="36"/>
          <ac:spMkLst>
            <pc:docMk/>
            <pc:sldMk cId="2285015065" sldId="1203"/>
            <ac:spMk id="38" creationId="{15826D34-ED68-464B-8CD6-EB932F51F161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9" creationId="{3C6BC3F9-7902-4095-A7F8-C0EC6FA2C8B9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0" creationId="{598F4234-B649-4C10-95A3-2680DA1E6535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1" creationId="{EF221084-3564-4082-BDB0-584AA16453C1}"/>
          </ac:spMkLst>
        </pc:s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3" creationId="{3B825DA2-0664-48FE-AB23-034C3A50006C}"/>
          </ac:grpSpMkLst>
        </pc:gr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9" creationId="{471034A2-8EE7-4527-8175-BA4C3C13DEA4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2" creationId="{36376694-B413-46E1-8FB2-D4E7D86065B8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5" creationId="{D3A10169-A597-4C39-BF5D-00EA68B54A9D}"/>
          </ac:grpSpMkLst>
        </pc:grpChg>
        <pc:grpChg chg="add del mod">
          <ac:chgData name="lakshmikanth" userId="34ec4a14-2b32-4e23-8e6c-bf79444b9b1f" providerId="ADAL" clId="{10825643-6DD6-4C66-855D-C0F30320ED27}" dt="2022-03-17T08:34:45.969" v="58" actId="478"/>
          <ac:grpSpMkLst>
            <pc:docMk/>
            <pc:sldMk cId="2285015065" sldId="1203"/>
            <ac:grpSpMk id="28" creationId="{FCBF738B-900D-4BC6-9CD5-18916AB13769}"/>
          </ac:grpSpMkLst>
        </pc:grpChg>
        <pc:grpChg chg="add del mod topLvl">
          <ac:chgData name="lakshmikanth" userId="34ec4a14-2b32-4e23-8e6c-bf79444b9b1f" providerId="ADAL" clId="{10825643-6DD6-4C66-855D-C0F30320ED27}" dt="2022-03-17T08:34:49.762" v="61" actId="478"/>
          <ac:grpSpMkLst>
            <pc:docMk/>
            <pc:sldMk cId="2285015065" sldId="1203"/>
            <ac:grpSpMk id="29" creationId="{27D9643D-D053-48DC-8899-47ADEA4B308B}"/>
          </ac:grpSpMkLst>
        </pc:grpChg>
        <pc:picChg chg="add del mod topLvl">
          <ac:chgData name="lakshmikanth" userId="34ec4a14-2b32-4e23-8e6c-bf79444b9b1f" providerId="ADAL" clId="{10825643-6DD6-4C66-855D-C0F30320ED27}" dt="2022-03-17T08:34:45.969" v="58" actId="478"/>
          <ac:picMkLst>
            <pc:docMk/>
            <pc:sldMk cId="2285015065" sldId="1203"/>
            <ac:picMk id="30" creationId="{362C0BF6-44AF-41D7-933D-422F7CF7896B}"/>
          </ac:picMkLst>
        </pc:picChg>
      </pc:sldChg>
      <pc:sldMasterChg chg="del delSldLayout">
        <pc:chgData name="lakshmikanth" userId="34ec4a14-2b32-4e23-8e6c-bf79444b9b1f" providerId="ADAL" clId="{10825643-6DD6-4C66-855D-C0F30320ED27}" dt="2022-03-17T08:32:08.549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10825643-6DD6-4C66-855D-C0F30320ED27}" dt="2022-03-17T08:32:08.543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10825643-6DD6-4C66-855D-C0F30320ED27}" dt="2022-03-17T08:32:08.544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10825643-6DD6-4C66-855D-C0F30320ED27}" dt="2022-03-17T08:32:08.546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10825643-6DD6-4C66-855D-C0F30320ED27}" dt="2022-03-17T08:32:15.647" v="8" actId="2696"/>
        <pc:sldMasterMkLst>
          <pc:docMk/>
          <pc:sldMasterMk cId="524145784" sldId="2147483684"/>
        </pc:sldMasterMkLst>
        <pc:sldLayoutChg chg="del">
          <pc:chgData name="lakshmikanth" userId="34ec4a14-2b32-4e23-8e6c-bf79444b9b1f" providerId="ADAL" clId="{10825643-6DD6-4C66-855D-C0F30320ED27}" dt="2022-03-17T08:32:15.647" v="8" actId="2696"/>
          <pc:sldLayoutMkLst>
            <pc:docMk/>
            <pc:sldMasterMk cId="52414578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10825643-6DD6-4C66-855D-C0F30320ED27}" dt="2022-03-17T08:32:14.710" v="6" actId="2696"/>
          <pc:sldLayoutMkLst>
            <pc:docMk/>
            <pc:sldMasterMk cId="52414578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10825643-6DD6-4C66-855D-C0F30320ED27}" dt="2022-03-17T08:32:15.161" v="7" actId="2696"/>
          <pc:sldLayoutMkLst>
            <pc:docMk/>
            <pc:sldMasterMk cId="52414578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56BE1807-3B0B-4226-93C4-D891AEE5C8CC}"/>
    <pc:docChg chg="undo custSel modSld">
      <pc:chgData name="Subramani K" userId="bf009f75-d47a-408b-a678-4666a6eafc4c" providerId="ADAL" clId="{56BE1807-3B0B-4226-93C4-D891AEE5C8CC}" dt="2022-03-16T15:16:48.250" v="23" actId="20577"/>
      <pc:docMkLst>
        <pc:docMk/>
      </pc:docMkLst>
      <pc:sldChg chg="addSp delSp modSp mod">
        <pc:chgData name="Subramani K" userId="bf009f75-d47a-408b-a678-4666a6eafc4c" providerId="ADAL" clId="{56BE1807-3B0B-4226-93C4-D891AEE5C8CC}" dt="2022-03-16T14:33:41.479" v="20"/>
        <pc:sldMkLst>
          <pc:docMk/>
          <pc:sldMk cId="2508173990" sldId="1202"/>
        </pc:sldMkLst>
        <pc:spChg chg="mod">
          <ac:chgData name="Subramani K" userId="bf009f75-d47a-408b-a678-4666a6eafc4c" providerId="ADAL" clId="{56BE1807-3B0B-4226-93C4-D891AEE5C8CC}" dt="2022-03-16T14:33:41.479" v="2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6BE1807-3B0B-4226-93C4-D891AEE5C8CC}" dt="2022-03-16T14:28:48.580" v="0" actId="20577"/>
          <ac:spMkLst>
            <pc:docMk/>
            <pc:sldMk cId="2508173990" sldId="1202"/>
            <ac:spMk id="15" creationId="{00A95AC6-B860-483F-A64C-9A6E9B910A8A}"/>
          </ac:spMkLst>
        </pc:spChg>
        <pc:spChg chg="mod topLvl">
          <ac:chgData name="Subramani K" userId="bf009f75-d47a-408b-a678-4666a6eafc4c" providerId="ADAL" clId="{56BE1807-3B0B-4226-93C4-D891AEE5C8CC}" dt="2022-03-16T14:30:52.889" v="16" actId="1036"/>
          <ac:spMkLst>
            <pc:docMk/>
            <pc:sldMk cId="2508173990" sldId="1202"/>
            <ac:spMk id="20" creationId="{1FD1FC2B-00E3-445A-BDA2-63A01D696978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1" creationId="{7C06578B-D8E2-4404-AFBF-DECEE8892597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Subramani K" userId="bf009f75-d47a-408b-a678-4666a6eafc4c" providerId="ADAL" clId="{56BE1807-3B0B-4226-93C4-D891AEE5C8CC}" dt="2022-03-16T14:29:06.208" v="2" actId="20577"/>
          <ac:spMkLst>
            <pc:docMk/>
            <pc:sldMk cId="2508173990" sldId="1202"/>
            <ac:spMk id="23" creationId="{67676345-4585-4D49-A919-45899CB98A91}"/>
          </ac:spMkLst>
        </pc:spChg>
        <pc:grpChg chg="add del mod">
          <ac:chgData name="Subramani K" userId="bf009f75-d47a-408b-a678-4666a6eafc4c" providerId="ADAL" clId="{56BE1807-3B0B-4226-93C4-D891AEE5C8CC}" dt="2022-03-16T14:30:40.212" v="5" actId="165"/>
          <ac:grpSpMkLst>
            <pc:docMk/>
            <pc:sldMk cId="2508173990" sldId="1202"/>
            <ac:grpSpMk id="19" creationId="{B5F15895-003B-4E9F-A85E-01489286BFCD}"/>
          </ac:grpSpMkLst>
        </pc:grpChg>
      </pc:sldChg>
      <pc:sldChg chg="addSp delSp modSp mod">
        <pc:chgData name="Subramani K" userId="bf009f75-d47a-408b-a678-4666a6eafc4c" providerId="ADAL" clId="{56BE1807-3B0B-4226-93C4-D891AEE5C8CC}" dt="2022-03-16T15:16:48.250" v="23" actId="20577"/>
        <pc:sldMkLst>
          <pc:docMk/>
          <pc:sldMk cId="2285015065" sldId="1203"/>
        </pc:sldMkLst>
        <pc:spChg chg="mod">
          <ac:chgData name="Subramani K" userId="bf009f75-d47a-408b-a678-4666a6eafc4c" providerId="ADAL" clId="{56BE1807-3B0B-4226-93C4-D891AEE5C8CC}" dt="2022-03-16T15:16:48.250" v="23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8727311C-89A8-43B2-9169-FBDE30B57A2D}"/>
    <pc:docChg chg="undo custSel modSld">
      <pc:chgData name="Subramani K" userId="bf009f75-d47a-408b-a678-4666a6eafc4c" providerId="ADAL" clId="{8727311C-89A8-43B2-9169-FBDE30B57A2D}" dt="2022-04-20T06:35:10.181" v="431" actId="20577"/>
      <pc:docMkLst>
        <pc:docMk/>
      </pc:docMkLst>
      <pc:sldChg chg="addSp delSp modSp mod">
        <pc:chgData name="Subramani K" userId="bf009f75-d47a-408b-a678-4666a6eafc4c" providerId="ADAL" clId="{8727311C-89A8-43B2-9169-FBDE30B57A2D}" dt="2022-04-20T06:35:10.181" v="43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2" creationId="{1C619FB0-DDC7-4DC3-9010-67BAD5FB8B4D}"/>
          </ac:spMkLst>
        </pc:spChg>
        <pc:spChg chg="mod">
          <ac:chgData name="Subramani K" userId="bf009f75-d47a-408b-a678-4666a6eafc4c" providerId="ADAL" clId="{8727311C-89A8-43B2-9169-FBDE30B57A2D}" dt="2022-04-19T10:57:50.956" v="61" actId="20577"/>
          <ac:spMkLst>
            <pc:docMk/>
            <pc:sldMk cId="2508173990" sldId="1202"/>
            <ac:spMk id="24" creationId="{A44974EF-A728-42AC-B762-A8B7239D5367}"/>
          </ac:spMkLst>
        </pc:spChg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36" creationId="{75787295-706A-480D-A326-4F0063EB2639}"/>
          </ac:spMkLst>
        </pc:spChg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37" creationId="{21D4254A-F214-4364-92BA-542A9D93E66D}"/>
          </ac:spMkLst>
        </pc:spChg>
        <pc:spChg chg="mod">
          <ac:chgData name="Subramani K" userId="bf009f75-d47a-408b-a678-4666a6eafc4c" providerId="ADAL" clId="{8727311C-89A8-43B2-9169-FBDE30B57A2D}" dt="2022-04-20T06:35:10.181" v="431" actId="20577"/>
          <ac:spMkLst>
            <pc:docMk/>
            <pc:sldMk cId="2508173990" sldId="1202"/>
            <ac:spMk id="40" creationId="{9B7AF14B-455E-49F3-81DC-D06D7C949E65}"/>
          </ac:spMkLst>
        </pc:spChg>
        <pc:spChg chg="mod">
          <ac:chgData name="Subramani K" userId="bf009f75-d47a-408b-a678-4666a6eafc4c" providerId="ADAL" clId="{8727311C-89A8-43B2-9169-FBDE30B57A2D}" dt="2022-04-19T10:58:06.185" v="79" actId="20577"/>
          <ac:spMkLst>
            <pc:docMk/>
            <pc:sldMk cId="2508173990" sldId="1202"/>
            <ac:spMk id="41" creationId="{B7C8F740-4DC4-45A2-AA0B-C9B14E9F0B4E}"/>
          </ac:spMkLst>
        </pc:spChg>
        <pc:spChg chg="mod topLvl">
          <ac:chgData name="Subramani K" userId="bf009f75-d47a-408b-a678-4666a6eafc4c" providerId="ADAL" clId="{8727311C-89A8-43B2-9169-FBDE30B57A2D}" dt="2022-04-19T11:00:33.142" v="292" actId="14100"/>
          <ac:spMkLst>
            <pc:docMk/>
            <pc:sldMk cId="2508173990" sldId="1202"/>
            <ac:spMk id="45" creationId="{F26CF2B0-CAF0-46BA-9A80-61EEEFBF10DD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46" creationId="{E7F4555E-42AB-41AA-BAF2-E61E9ABE1386}"/>
          </ac:spMkLst>
        </pc:spChg>
        <pc:spChg chg="mod topLvl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47" creationId="{7C38FB90-5087-48B4-8D71-88E9456BF747}"/>
          </ac:spMkLst>
        </pc:spChg>
        <pc:spChg chg="mod topLvl">
          <ac:chgData name="Subramani K" userId="bf009f75-d47a-408b-a678-4666a6eafc4c" providerId="ADAL" clId="{8727311C-89A8-43B2-9169-FBDE30B57A2D}" dt="2022-04-19T11:00:48.448" v="293" actId="1076"/>
          <ac:spMkLst>
            <pc:docMk/>
            <pc:sldMk cId="2508173990" sldId="1202"/>
            <ac:spMk id="48" creationId="{8358F3F5-43CD-4E18-841C-92E6DBFEF0F4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2" creationId="{943F9402-6469-495B-AB2F-AB17B0AC2BA4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53" creationId="{78341ACA-7E9B-483B-878E-CA0D34E02529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4" creationId="{887B9126-1B4D-4A34-A042-AF80E7C7FC2D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55" creationId="{C8CAE007-D628-4A00-B183-7704B063BF14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9" creationId="{F037DC9D-4742-4DEB-AC5B-9C08B30BAE45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60" creationId="{941F14AB-45F2-4CA9-AEAE-E4196F3955FB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1" creationId="{C4B48831-1D72-4EA4-8D9D-39DF576D5734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62" creationId="{5D04D04A-77A7-4ABA-B0DC-9418E158CEEF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6" creationId="{A0822229-46D5-45C1-8CB4-64E4E3B51FA3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67" creationId="{F4E8574A-6D4C-4B07-ABD8-B3E5E69D5223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8" creationId="{A2BCA4D8-2CBC-4D8B-8A97-0052A99B47F8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69" creationId="{1F2E77A7-70E1-4C45-AAE8-50D817033928}"/>
          </ac:spMkLst>
        </pc:spChg>
        <pc:spChg chg="mod">
          <ac:chgData name="Subramani K" userId="bf009f75-d47a-408b-a678-4666a6eafc4c" providerId="ADAL" clId="{8727311C-89A8-43B2-9169-FBDE30B57A2D}" dt="2022-04-19T10:57:16.959" v="1" actId="20577"/>
          <ac:spMkLst>
            <pc:docMk/>
            <pc:sldMk cId="2508173990" sldId="1202"/>
            <ac:spMk id="71" creationId="{49A689F9-CB6C-4931-802A-A7AE2B3886B0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73" creationId="{17802D36-D172-4EE1-8D4B-C63D0B5DCBBB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4" creationId="{BD98B79E-6B15-4850-89E4-1C350BAEEDB2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5" creationId="{F92D98E3-7DE3-4B85-8C27-26C94F40D201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6" creationId="{A7D7CC8A-CC08-4177-AB9D-3C53DBCB01F3}"/>
          </ac:spMkLst>
        </pc:spChg>
        <pc:spChg chg="add mod">
          <ac:chgData name="Subramani K" userId="bf009f75-d47a-408b-a678-4666a6eafc4c" providerId="ADAL" clId="{8727311C-89A8-43B2-9169-FBDE30B57A2D}" dt="2022-04-19T11:00:58.780" v="297" actId="1076"/>
          <ac:spMkLst>
            <pc:docMk/>
            <pc:sldMk cId="2508173990" sldId="1202"/>
            <ac:spMk id="77" creationId="{529A3665-DECD-4F76-9FDE-30F50E96DC4E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78" creationId="{0C94A681-C4B4-4111-8A1E-F98ED291052F}"/>
          </ac:spMkLst>
        </pc:spChg>
        <pc:spChg chg="add mod">
          <ac:chgData name="Subramani K" userId="bf009f75-d47a-408b-a678-4666a6eafc4c" providerId="ADAL" clId="{8727311C-89A8-43B2-9169-FBDE30B57A2D}" dt="2022-04-19T11:00:58.780" v="297" actId="1076"/>
          <ac:spMkLst>
            <pc:docMk/>
            <pc:sldMk cId="2508173990" sldId="1202"/>
            <ac:spMk id="79" creationId="{5B108CFF-24CF-4E8B-80F2-7ED98F424E32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0" creationId="{83DFCC8A-7B78-42FD-9D7E-FDACAAD357AF}"/>
          </ac:spMkLst>
        </pc:spChg>
        <pc:spChg chg="add mod">
          <ac:chgData name="Subramani K" userId="bf009f75-d47a-408b-a678-4666a6eafc4c" providerId="ADAL" clId="{8727311C-89A8-43B2-9169-FBDE30B57A2D}" dt="2022-04-19T11:02:34.429" v="325" actId="1076"/>
          <ac:spMkLst>
            <pc:docMk/>
            <pc:sldMk cId="2508173990" sldId="1202"/>
            <ac:spMk id="81" creationId="{D7667ED6-CCD1-40AB-8D30-A66DCDC49F87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2" creationId="{A0E7B473-953E-4F3E-8B90-C9E1940B06D2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3" creationId="{8083E553-3147-448C-90F2-47B8EF6A0C21}"/>
          </ac:spMkLst>
        </pc:spChg>
        <pc:spChg chg="add mod">
          <ac:chgData name="Subramani K" userId="bf009f75-d47a-408b-a678-4666a6eafc4c" providerId="ADAL" clId="{8727311C-89A8-43B2-9169-FBDE30B57A2D}" dt="2022-04-19T11:02:45.232" v="328" actId="1076"/>
          <ac:spMkLst>
            <pc:docMk/>
            <pc:sldMk cId="2508173990" sldId="1202"/>
            <ac:spMk id="84" creationId="{E2228CDD-24E1-4DD9-AEC1-DBDA9D687796}"/>
          </ac:spMkLst>
        </pc:spChg>
        <pc:spChg chg="add mod">
          <ac:chgData name="Subramani K" userId="bf009f75-d47a-408b-a678-4666a6eafc4c" providerId="ADAL" clId="{8727311C-89A8-43B2-9169-FBDE30B57A2D}" dt="2022-04-19T11:02:53.045" v="331" actId="1036"/>
          <ac:spMkLst>
            <pc:docMk/>
            <pc:sldMk cId="2508173990" sldId="1202"/>
            <ac:spMk id="85" creationId="{9B2EFB52-3E8E-4F85-BDF0-1F0F441C6FD4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6" creationId="{745BFCA1-8D7B-4358-9A93-1D5F8F8AE943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7" creationId="{85B0A3C7-E1ED-4E93-A202-A585DC546CA3}"/>
          </ac:spMkLst>
        </pc:spChg>
        <pc:spChg chg="add mod">
          <ac:chgData name="Subramani K" userId="bf009f75-d47a-408b-a678-4666a6eafc4c" providerId="ADAL" clId="{8727311C-89A8-43B2-9169-FBDE30B57A2D}" dt="2022-04-19T11:02:56.954" v="333" actId="1076"/>
          <ac:spMkLst>
            <pc:docMk/>
            <pc:sldMk cId="2508173990" sldId="1202"/>
            <ac:spMk id="88" creationId="{4C23EF71-BC4C-4D16-836D-3EC4ED91160D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9" creationId="{7CFC8135-C196-4AA6-9296-B1230B1D760D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90" creationId="{75CFFAC0-BFB5-40BF-AA9E-67BC5DF16A01}"/>
          </ac:spMkLst>
        </pc:spChg>
        <pc:spChg chg="add mod">
          <ac:chgData name="Subramani K" userId="bf009f75-d47a-408b-a678-4666a6eafc4c" providerId="ADAL" clId="{8727311C-89A8-43B2-9169-FBDE30B57A2D}" dt="2022-04-19T11:03:02.102" v="335" actId="1076"/>
          <ac:spMkLst>
            <pc:docMk/>
            <pc:sldMk cId="2508173990" sldId="1202"/>
            <ac:spMk id="91" creationId="{23272D38-FA60-4432-8B6F-18F39596FD72}"/>
          </ac:spMkLst>
        </pc:spChg>
        <pc:spChg chg="add mod">
          <ac:chgData name="Subramani K" userId="bf009f75-d47a-408b-a678-4666a6eafc4c" providerId="ADAL" clId="{8727311C-89A8-43B2-9169-FBDE30B57A2D}" dt="2022-04-19T11:03:05.321" v="337" actId="1076"/>
          <ac:spMkLst>
            <pc:docMk/>
            <pc:sldMk cId="2508173990" sldId="1202"/>
            <ac:spMk id="92" creationId="{A2E9A9DE-CD56-4BF6-AE5C-1CE6F56085D6}"/>
          </ac:spMkLst>
        </pc:s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42" creationId="{D40596D0-E02C-42CA-B671-D47608DC2E36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43" creationId="{B2BEB50C-06D6-41BE-AF2D-508947AA7FB8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49" creationId="{9D181D82-9AB1-496C-B61F-9B3E2F2CBFCD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50" creationId="{78D9194F-15B0-48C5-9F83-655804E1286E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56" creationId="{045AC06A-E823-48BB-8BC0-791A53B5AFFE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57" creationId="{A2AAF7C1-6FBF-434A-AC0C-213642AB8AA9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63" creationId="{B938EB75-1341-4A10-8A00-84A3141090B2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64" creationId="{A6625DC1-C8C4-4FEB-A697-C4005774AE40}"/>
          </ac:grpSpMkLst>
        </pc:grpChg>
        <pc:picChg chg="add del mod">
          <ac:chgData name="Subramani K" userId="bf009f75-d47a-408b-a678-4666a6eafc4c" providerId="ADAL" clId="{8727311C-89A8-43B2-9169-FBDE30B57A2D}" dt="2022-04-19T13:14:06.768" v="427" actId="478"/>
          <ac:picMkLst>
            <pc:docMk/>
            <pc:sldMk cId="2508173990" sldId="1202"/>
            <ac:picMk id="3" creationId="{336101B0-7B64-4D79-A50C-92C2D6B59CE1}"/>
          </ac:picMkLst>
        </pc:picChg>
        <pc:picChg chg="add del mod">
          <ac:chgData name="Subramani K" userId="bf009f75-d47a-408b-a678-4666a6eafc4c" providerId="ADAL" clId="{8727311C-89A8-43B2-9169-FBDE30B57A2D}" dt="2022-04-19T13:11:08.658" v="400" actId="478"/>
          <ac:picMkLst>
            <pc:docMk/>
            <pc:sldMk cId="2508173990" sldId="1202"/>
            <ac:picMk id="5" creationId="{2FFEDD29-F73B-4701-9C58-13663FBAC617}"/>
          </ac:picMkLst>
        </pc:picChg>
        <pc:picChg chg="add mod">
          <ac:chgData name="Subramani K" userId="bf009f75-d47a-408b-a678-4666a6eafc4c" providerId="ADAL" clId="{8727311C-89A8-43B2-9169-FBDE30B57A2D}" dt="2022-04-19T13:11:59.960" v="411" actId="554"/>
          <ac:picMkLst>
            <pc:docMk/>
            <pc:sldMk cId="2508173990" sldId="1202"/>
            <ac:picMk id="7" creationId="{B0273C23-E655-49E0-9DBB-0E16C2BB7C44}"/>
          </ac:picMkLst>
        </pc:picChg>
        <pc:picChg chg="add mod">
          <ac:chgData name="Subramani K" userId="bf009f75-d47a-408b-a678-4666a6eafc4c" providerId="ADAL" clId="{8727311C-89A8-43B2-9169-FBDE30B57A2D}" dt="2022-04-19T13:12:09.254" v="414" actId="554"/>
          <ac:picMkLst>
            <pc:docMk/>
            <pc:sldMk cId="2508173990" sldId="1202"/>
            <ac:picMk id="42" creationId="{F519880C-C6FB-42CF-8DC8-1CC92376BED9}"/>
          </ac:picMkLst>
        </pc:picChg>
        <pc:picChg chg="add mod">
          <ac:chgData name="Subramani K" userId="bf009f75-d47a-408b-a678-4666a6eafc4c" providerId="ADAL" clId="{8727311C-89A8-43B2-9169-FBDE30B57A2D}" dt="2022-04-19T13:12:09.254" v="414" actId="554"/>
          <ac:picMkLst>
            <pc:docMk/>
            <pc:sldMk cId="2508173990" sldId="1202"/>
            <ac:picMk id="43" creationId="{3B374995-5C55-477C-92B9-2B327F98C0F5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44" creationId="{A7B753E2-BA86-4358-A10F-3197A571CBE3}"/>
          </ac:picMkLst>
        </pc:picChg>
        <pc:picChg chg="add mod">
          <ac:chgData name="Subramani K" userId="bf009f75-d47a-408b-a678-4666a6eafc4c" providerId="ADAL" clId="{8727311C-89A8-43B2-9169-FBDE30B57A2D}" dt="2022-04-19T13:12:19.034" v="425" actId="554"/>
          <ac:picMkLst>
            <pc:docMk/>
            <pc:sldMk cId="2508173990" sldId="1202"/>
            <ac:picMk id="44" creationId="{F5636463-C350-439F-A283-56C13C551998}"/>
          </ac:picMkLst>
        </pc:picChg>
        <pc:picChg chg="add mod">
          <ac:chgData name="Subramani K" userId="bf009f75-d47a-408b-a678-4666a6eafc4c" providerId="ADAL" clId="{8727311C-89A8-43B2-9169-FBDE30B57A2D}" dt="2022-04-19T13:12:20.839" v="426" actId="1037"/>
          <ac:picMkLst>
            <pc:docMk/>
            <pc:sldMk cId="2508173990" sldId="1202"/>
            <ac:picMk id="46" creationId="{4E31D6CB-0635-4FD3-8F91-8DD0D7637126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51" creationId="{34BB6C5A-D335-41F4-9F00-6DDCFE0E4C4D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58" creationId="{1A139D78-99E1-44D9-8809-709076AEBF33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65" creationId="{BCA45368-82A6-40DB-8E7D-735213D502C0}"/>
          </ac:picMkLst>
        </pc:picChg>
      </pc:sldChg>
      <pc:sldChg chg="addSp delSp modSp mod">
        <pc:chgData name="Subramani K" userId="bf009f75-d47a-408b-a678-4666a6eafc4c" providerId="ADAL" clId="{8727311C-89A8-43B2-9169-FBDE30B57A2D}" dt="2022-04-19T13:04:51.848" v="385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8727311C-89A8-43B2-9169-FBDE30B57A2D}" dt="2022-04-19T13:04:43.734" v="381" actId="1076"/>
          <ac:spMkLst>
            <pc:docMk/>
            <pc:sldMk cId="2285015065" sldId="1203"/>
            <ac:spMk id="8" creationId="{679B2EF0-3EC9-4CF4-A578-734B8B0016DA}"/>
          </ac:spMkLst>
        </pc:spChg>
        <pc:spChg chg="add mod">
          <ac:chgData name="Subramani K" userId="bf009f75-d47a-408b-a678-4666a6eafc4c" providerId="ADAL" clId="{8727311C-89A8-43B2-9169-FBDE30B57A2D}" dt="2022-04-19T13:04:47.078" v="383" actId="1076"/>
          <ac:spMkLst>
            <pc:docMk/>
            <pc:sldMk cId="2285015065" sldId="1203"/>
            <ac:spMk id="9" creationId="{ABC0F1F2-0906-4938-A831-B946ABBE73A1}"/>
          </ac:spMkLst>
        </pc:spChg>
        <pc:spChg chg="add mod">
          <ac:chgData name="Subramani K" userId="bf009f75-d47a-408b-a678-4666a6eafc4c" providerId="ADAL" clId="{8727311C-89A8-43B2-9169-FBDE30B57A2D}" dt="2022-04-19T13:04:47.078" v="383" actId="1076"/>
          <ac:spMkLst>
            <pc:docMk/>
            <pc:sldMk cId="2285015065" sldId="1203"/>
            <ac:spMk id="10" creationId="{38B22A2D-4E9C-4D38-9848-39A3D156A79C}"/>
          </ac:spMkLst>
        </pc:spChg>
        <pc:spChg chg="add mod">
          <ac:chgData name="Subramani K" userId="bf009f75-d47a-408b-a678-4666a6eafc4c" providerId="ADAL" clId="{8727311C-89A8-43B2-9169-FBDE30B57A2D}" dt="2022-04-19T13:04:51.848" v="385" actId="1076"/>
          <ac:spMkLst>
            <pc:docMk/>
            <pc:sldMk cId="2285015065" sldId="1203"/>
            <ac:spMk id="12" creationId="{0BF0A2A8-29A3-4FF4-A92A-8427831ED578}"/>
          </ac:spMkLst>
        </pc:spChg>
        <pc:spChg chg="mod">
          <ac:chgData name="Subramani K" userId="bf009f75-d47a-408b-a678-4666a6eafc4c" providerId="ADAL" clId="{8727311C-89A8-43B2-9169-FBDE30B57A2D}" dt="2022-04-19T13:04:40.022" v="379" actId="14100"/>
          <ac:spMkLst>
            <pc:docMk/>
            <pc:sldMk cId="2285015065" sldId="1203"/>
            <ac:spMk id="31" creationId="{7F4DEB11-EC08-4203-909F-29479AAE9B57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39" creationId="{3C6BC3F9-7902-4095-A7F8-C0EC6FA2C8B9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40" creationId="{598F4234-B649-4C10-95A3-2680DA1E6535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41" creationId="{EF221084-3564-4082-BDB0-584AA16453C1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4CF43EE-D967-4085-BA69-F97BD410A686}"/>
    <pc:docChg chg="custSel modSld">
      <pc:chgData name="Subramani K" userId="bf009f75-d47a-408b-a678-4666a6eafc4c" providerId="ADAL" clId="{C4CF43EE-D967-4085-BA69-F97BD410A686}" dt="2022-03-16T16:01:07.217" v="53" actId="20577"/>
      <pc:docMkLst>
        <pc:docMk/>
      </pc:docMkLst>
      <pc:sldChg chg="addSp delSp modSp mod">
        <pc:chgData name="Subramani K" userId="bf009f75-d47a-408b-a678-4666a6eafc4c" providerId="ADAL" clId="{C4CF43EE-D967-4085-BA69-F97BD410A686}" dt="2022-03-16T15:59:52.636" v="21" actId="1036"/>
        <pc:sldMkLst>
          <pc:docMk/>
          <pc:sldMk cId="2508173990" sldId="1202"/>
        </pc:sldMkLst>
        <pc:spChg chg="mod">
          <ac:chgData name="Subramani K" userId="bf009f75-d47a-408b-a678-4666a6eafc4c" providerId="ADAL" clId="{C4CF43EE-D967-4085-BA69-F97BD410A686}" dt="2022-03-16T15:58:54.262" v="2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0" creationId="{1FD1FC2B-00E3-445A-BDA2-63A01D69697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1" creationId="{7C06578B-D8E2-4404-AFBF-DECEE8892597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2" creationId="{10D4B02E-F8C1-43A4-A120-640459E31C8B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3" creationId="{67676345-4585-4D49-A919-45899CB98A9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4" creationId="{A44974EF-A728-42AC-B762-A8B7239D5367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7" creationId="{4826890B-B28C-4306-A286-B304437AEAD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1" creationId="{2E314D9C-BFDA-46D3-A007-BEB492FFB89E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2" creationId="{C284E894-CB58-482F-B090-107A051083B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3" creationId="{420B2272-2901-4B80-8875-C30AD903831C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4" creationId="{6D6E9525-2E3E-41CB-A4CB-006FB620C702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8" creationId="{4551F149-7517-42A5-B2D1-7815387ED0A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9" creationId="{865C8FC9-7C16-482C-A7E2-00EC7C8F304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0" creationId="{E4B413CA-CE07-4E12-8661-55CE333C211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1" creationId="{C7D9D167-DD8D-4D66-8737-F31E3C7EA5F0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5" creationId="{F26CF2B0-CAF0-46BA-9A80-61EEEFBF10D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6" creationId="{E7F4555E-42AB-41AA-BAF2-E61E9ABE1386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7" creationId="{7C38FB90-5087-48B4-8D71-88E9456BF747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8" creationId="{8358F3F5-43CD-4E18-841C-92E6DBFEF0F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2" creationId="{943F9402-6469-495B-AB2F-AB17B0AC2BA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3" creationId="{78341ACA-7E9B-483B-878E-CA0D34E02529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4" creationId="{887B9126-1B4D-4A34-A042-AF80E7C7FC2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5" creationId="{C8CAE007-D628-4A00-B183-7704B063BF1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9" creationId="{F037DC9D-4742-4DEB-AC5B-9C08B30BAE45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0" creationId="{941F14AB-45F2-4CA9-AEAE-E4196F3955FB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1" creationId="{C4B48831-1D72-4EA4-8D9D-39DF576D573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2" creationId="{5D04D04A-77A7-4ABA-B0DC-9418E158CEEF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6" creationId="{A0822229-46D5-45C1-8CB4-64E4E3B51FA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7" creationId="{F4E8574A-6D4C-4B07-ABD8-B3E5E69D522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8" creationId="{A2BCA4D8-2CBC-4D8B-8A97-0052A99B47F8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9" creationId="{1F2E77A7-70E1-4C45-AAE8-50D817033928}"/>
          </ac:spMkLst>
        </pc:spChg>
        <pc:grpChg chg="del">
          <ac:chgData name="Subramani K" userId="bf009f75-d47a-408b-a678-4666a6eafc4c" providerId="ADAL" clId="{C4CF43EE-D967-4085-BA69-F97BD410A686}" dt="2022-03-16T15:59:13.817" v="1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C4CF43EE-D967-4085-BA69-F97BD410A686}" dt="2022-03-16T15:59:28.387" v="14" actId="1038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5" creationId="{B03EBB16-7F3B-4B79-85D9-DA87664E3264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28" creationId="{7C7CFE6B-D749-4BA6-8C22-9B70F4DDE93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9" creationId="{C5BE7B98-DF0A-46AB-B44E-A9C6D480B439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35" creationId="{D8133E0F-FBA4-49B8-A7CE-036EBDF15256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36" creationId="{E80BBF17-A84B-4772-8233-C155F8283FBC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43" creationId="{B2BEB50C-06D6-41BE-AF2D-508947AA7FB8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0" creationId="{78D9194F-15B0-48C5-9F83-655804E1286E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7" creationId="{A2AAF7C1-6FBF-434A-AC0C-213642AB8AA9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63" creationId="{B938EB75-1341-4A10-8A00-84A3141090B2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64" creationId="{A6625DC1-C8C4-4FEB-A697-C4005774AE40}"/>
          </ac:grpSpMkLst>
        </pc:grp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26" creationId="{5985C67D-D2C6-4A74-B3E4-1FDBAB2EF141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0" creationId="{989B75CB-372C-485D-8D15-FEE1E5AE2143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7" creationId="{5370A5AE-51D5-4786-B64E-37813FE2A6D5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44" creationId="{A7B753E2-BA86-4358-A10F-3197A571CBE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1" creationId="{34BB6C5A-D335-41F4-9F00-6DDCFE0E4C4D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8" creationId="{1A139D78-99E1-44D9-8809-709076AEBF3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65" creationId="{BCA45368-82A6-40DB-8E7D-735213D502C0}"/>
          </ac:picMkLst>
        </pc:picChg>
      </pc:sldChg>
      <pc:sldChg chg="addSp delSp modSp mod">
        <pc:chgData name="Subramani K" userId="bf009f75-d47a-408b-a678-4666a6eafc4c" providerId="ADAL" clId="{C4CF43EE-D967-4085-BA69-F97BD410A686}" dt="2022-03-16T16:01:07.217" v="53" actId="20577"/>
        <pc:sldMkLst>
          <pc:docMk/>
          <pc:sldMk cId="2285015065" sldId="1203"/>
        </pc:sldMkLst>
        <pc:spChg chg="add mod">
          <ac:chgData name="Subramani K" userId="bf009f75-d47a-408b-a678-4666a6eafc4c" providerId="ADAL" clId="{C4CF43EE-D967-4085-BA69-F97BD410A686}" dt="2022-03-16T16:00:50.864" v="29" actId="14100"/>
          <ac:spMkLst>
            <pc:docMk/>
            <pc:sldMk cId="2285015065" sldId="1203"/>
            <ac:spMk id="8" creationId="{59259FB6-D096-4B6B-A09D-CF0B9C8AA16D}"/>
          </ac:spMkLst>
        </pc:spChg>
        <pc:spChg chg="mod">
          <ac:chgData name="Subramani K" userId="bf009f75-d47a-408b-a678-4666a6eafc4c" providerId="ADAL" clId="{C4CF43EE-D967-4085-BA69-F97BD410A686}" dt="2022-03-16T15:59:02.261" v="9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C4CF43EE-D967-4085-BA69-F97BD410A686}" dt="2022-03-16T16:00:55.663" v="43" actId="1035"/>
          <ac:spMkLst>
            <pc:docMk/>
            <pc:sldMk cId="2285015065" sldId="1203"/>
            <ac:spMk id="10" creationId="{680AC057-BB31-4369-814C-6EAA5EF83842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3" creationId="{436886D2-E84F-4413-9C76-F75C1DDC8706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5" creationId="{D6544585-B7C1-4B81-B2CE-25D7334FA416}"/>
          </ac:spMkLst>
        </pc:spChg>
        <pc:spChg chg="add mod">
          <ac:chgData name="Subramani K" userId="bf009f75-d47a-408b-a678-4666a6eafc4c" providerId="ADAL" clId="{C4CF43EE-D967-4085-BA69-F97BD410A686}" dt="2022-03-16T16:01:04.794" v="51" actId="20577"/>
          <ac:spMkLst>
            <pc:docMk/>
            <pc:sldMk cId="2285015065" sldId="1203"/>
            <ac:spMk id="16" creationId="{B520859E-D25D-485D-B0EE-7C64F1D55762}"/>
          </ac:spMkLst>
        </pc:spChg>
        <pc:spChg chg="add mod">
          <ac:chgData name="Subramani K" userId="bf009f75-d47a-408b-a678-4666a6eafc4c" providerId="ADAL" clId="{C4CF43EE-D967-4085-BA69-F97BD410A686}" dt="2022-03-16T16:01:07.217" v="53" actId="20577"/>
          <ac:spMkLst>
            <pc:docMk/>
            <pc:sldMk cId="2285015065" sldId="1203"/>
            <ac:spMk id="17" creationId="{5D9AB3C7-FE11-4569-A974-B5D390FFA4B8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EBC2928-D277-4E10-9821-2D19523C3FB2}"/>
    <pc:docChg chg="custSel modSld">
      <pc:chgData name="Subramani K" userId="bf009f75-d47a-408b-a678-4666a6eafc4c" providerId="ADAL" clId="{1EBC2928-D277-4E10-9821-2D19523C3FB2}" dt="2022-03-16T14:28:16.042" v="34" actId="20577"/>
      <pc:docMkLst>
        <pc:docMk/>
      </pc:docMkLst>
      <pc:sldChg chg="addSp delSp modSp mod">
        <pc:chgData name="Subramani K" userId="bf009f75-d47a-408b-a678-4666a6eafc4c" providerId="ADAL" clId="{1EBC2928-D277-4E10-9821-2D19523C3FB2}" dt="2022-03-16T14:28:16.042" v="34" actId="20577"/>
        <pc:sldMkLst>
          <pc:docMk/>
          <pc:sldMk cId="2508173990" sldId="1202"/>
        </pc:sldMkLst>
        <pc:spChg chg="mod">
          <ac:chgData name="Subramani K" userId="bf009f75-d47a-408b-a678-4666a6eafc4c" providerId="ADAL" clId="{1EBC2928-D277-4E10-9821-2D19523C3FB2}" dt="2022-03-16T14:28:16.042" v="34" actId="2057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1EBC2928-D277-4E10-9821-2D19523C3FB2}" dt="2022-03-16T14:28:06.748" v="7" actId="14100"/>
          <ac:spMkLst>
            <pc:docMk/>
            <pc:sldMk cId="2508173990" sldId="1202"/>
            <ac:spMk id="23" creationId="{67676345-4585-4D49-A919-45899CB98A91}"/>
          </ac:spMkLst>
        </pc:spChg>
        <pc:spChg chg="del">
          <ac:chgData name="Subramani K" userId="bf009f75-d47a-408b-a678-4666a6eafc4c" providerId="ADAL" clId="{1EBC2928-D277-4E10-9821-2D19523C3FB2}" dt="2022-03-16T14:27:08.232" v="0" actId="478"/>
          <ac:spMkLst>
            <pc:docMk/>
            <pc:sldMk cId="2508173990" sldId="1202"/>
            <ac:spMk id="28" creationId="{C8A6333C-88E7-4C71-9D66-EA36F804B943}"/>
          </ac:spMkLst>
        </pc:spChg>
        <pc:picChg chg="del">
          <ac:chgData name="Subramani K" userId="bf009f75-d47a-408b-a678-4666a6eafc4c" providerId="ADAL" clId="{1EBC2928-D277-4E10-9821-2D19523C3FB2}" dt="2022-03-16T14:27:08.232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@eidesign.net" userId="bf009f75-d47a-408b-a678-4666a6eafc4c" providerId="ADAL" clId="{C4CF43EE-D967-4085-BA69-F97BD410A686}"/>
    <pc:docChg chg="custSel modSld">
      <pc:chgData name="subramani@eidesign.net" userId="bf009f75-d47a-408b-a678-4666a6eafc4c" providerId="ADAL" clId="{C4CF43EE-D967-4085-BA69-F97BD410A686}" dt="2022-03-17T13:09:29.548" v="0" actId="478"/>
      <pc:docMkLst>
        <pc:docMk/>
      </pc:docMkLst>
      <pc:sldChg chg="delSp mod">
        <pc:chgData name="subramani@eidesign.net" userId="bf009f75-d47a-408b-a678-4666a6eafc4c" providerId="ADAL" clId="{C4CF43EE-D967-4085-BA69-F97BD410A686}" dt="2022-03-17T13:09:29.548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72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52414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77594" y="1738074"/>
            <a:ext cx="5866635" cy="338554"/>
            <a:chOff x="612466" y="2228467"/>
            <a:chExt cx="5518834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525429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number to learn how consensus protocol works.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368361" y="2283356"/>
            <a:ext cx="1539494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C38FB90-5087-48B4-8D71-88E9456BF747}"/>
              </a:ext>
            </a:extLst>
          </p:cNvPr>
          <p:cNvSpPr/>
          <p:nvPr/>
        </p:nvSpPr>
        <p:spPr>
          <a:xfrm>
            <a:off x="631293" y="3210998"/>
            <a:ext cx="958576" cy="99376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358F3F5-43CD-4E18-841C-92E6DBFEF0F4}"/>
              </a:ext>
            </a:extLst>
          </p:cNvPr>
          <p:cNvSpPr/>
          <p:nvPr/>
        </p:nvSpPr>
        <p:spPr>
          <a:xfrm>
            <a:off x="234524" y="2321692"/>
            <a:ext cx="1807168" cy="570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7AF14B-455E-49F3-81DC-D06D7C949E6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Consensus Protocol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5 Buttons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9A689F9-CB6C-4931-802A-A7AE2B3886B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G03-M-FlipCard-003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3A48A6-1E48-4F78-BB1E-84626042B97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7802D36-D172-4EE1-8D4B-C63D0B5DCBBB}"/>
              </a:ext>
            </a:extLst>
          </p:cNvPr>
          <p:cNvSpPr/>
          <p:nvPr/>
        </p:nvSpPr>
        <p:spPr>
          <a:xfrm>
            <a:off x="1051943" y="3533235"/>
            <a:ext cx="1930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29A3665-DECD-4F76-9FDE-30F50E96DC4E}"/>
              </a:ext>
            </a:extLst>
          </p:cNvPr>
          <p:cNvSpPr/>
          <p:nvPr/>
        </p:nvSpPr>
        <p:spPr>
          <a:xfrm>
            <a:off x="2071507" y="2283356"/>
            <a:ext cx="1539494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C94A681-C4B4-4111-8A1E-F98ED291052F}"/>
              </a:ext>
            </a:extLst>
          </p:cNvPr>
          <p:cNvSpPr/>
          <p:nvPr/>
        </p:nvSpPr>
        <p:spPr>
          <a:xfrm>
            <a:off x="2347886" y="3210998"/>
            <a:ext cx="958576" cy="99376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B108CFF-24CF-4E8B-80F2-7ED98F424E32}"/>
              </a:ext>
            </a:extLst>
          </p:cNvPr>
          <p:cNvSpPr/>
          <p:nvPr/>
        </p:nvSpPr>
        <p:spPr>
          <a:xfrm>
            <a:off x="1937670" y="2321692"/>
            <a:ext cx="1807168" cy="570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3DFCC8A-7B78-42FD-9D7E-FDACAAD357AF}"/>
              </a:ext>
            </a:extLst>
          </p:cNvPr>
          <p:cNvSpPr/>
          <p:nvPr/>
        </p:nvSpPr>
        <p:spPr>
          <a:xfrm>
            <a:off x="2768536" y="3533235"/>
            <a:ext cx="1930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7667ED6-CCD1-40AB-8D30-A66DCDC49F87}"/>
              </a:ext>
            </a:extLst>
          </p:cNvPr>
          <p:cNvSpPr/>
          <p:nvPr/>
        </p:nvSpPr>
        <p:spPr>
          <a:xfrm>
            <a:off x="3740559" y="2283356"/>
            <a:ext cx="1539494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0E7B473-953E-4F3E-8B90-C9E1940B06D2}"/>
              </a:ext>
            </a:extLst>
          </p:cNvPr>
          <p:cNvSpPr/>
          <p:nvPr/>
        </p:nvSpPr>
        <p:spPr>
          <a:xfrm>
            <a:off x="4016938" y="3210998"/>
            <a:ext cx="958576" cy="99376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083E553-3147-448C-90F2-47B8EF6A0C21}"/>
              </a:ext>
            </a:extLst>
          </p:cNvPr>
          <p:cNvSpPr/>
          <p:nvPr/>
        </p:nvSpPr>
        <p:spPr>
          <a:xfrm>
            <a:off x="4437588" y="3533235"/>
            <a:ext cx="1930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2228CDD-24E1-4DD9-AEC1-DBDA9D687796}"/>
              </a:ext>
            </a:extLst>
          </p:cNvPr>
          <p:cNvSpPr/>
          <p:nvPr/>
        </p:nvSpPr>
        <p:spPr>
          <a:xfrm>
            <a:off x="3547451" y="2325941"/>
            <a:ext cx="1807168" cy="570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B2EFB52-3E8E-4F85-BDF0-1F0F441C6FD4}"/>
              </a:ext>
            </a:extLst>
          </p:cNvPr>
          <p:cNvSpPr/>
          <p:nvPr/>
        </p:nvSpPr>
        <p:spPr>
          <a:xfrm>
            <a:off x="5409611" y="2281905"/>
            <a:ext cx="1539494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45BFCA1-8D7B-4358-9A93-1D5F8F8AE943}"/>
              </a:ext>
            </a:extLst>
          </p:cNvPr>
          <p:cNvSpPr/>
          <p:nvPr/>
        </p:nvSpPr>
        <p:spPr>
          <a:xfrm>
            <a:off x="5685990" y="3209547"/>
            <a:ext cx="958576" cy="99376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5B0A3C7-E1ED-4E93-A202-A585DC546CA3}"/>
              </a:ext>
            </a:extLst>
          </p:cNvPr>
          <p:cNvSpPr/>
          <p:nvPr/>
        </p:nvSpPr>
        <p:spPr>
          <a:xfrm>
            <a:off x="6106640" y="3533235"/>
            <a:ext cx="1930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C23EF71-BC4C-4D16-836D-3EC4ED91160D}"/>
              </a:ext>
            </a:extLst>
          </p:cNvPr>
          <p:cNvSpPr/>
          <p:nvPr/>
        </p:nvSpPr>
        <p:spPr>
          <a:xfrm>
            <a:off x="7079815" y="2281905"/>
            <a:ext cx="1539494" cy="2976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CFC8135-C196-4AA6-9296-B1230B1D760D}"/>
              </a:ext>
            </a:extLst>
          </p:cNvPr>
          <p:cNvSpPr/>
          <p:nvPr/>
        </p:nvSpPr>
        <p:spPr>
          <a:xfrm>
            <a:off x="7356194" y="3209547"/>
            <a:ext cx="958576" cy="99376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CFFAC0-BFB5-40BF-AA9E-67BC5DF16A01}"/>
              </a:ext>
            </a:extLst>
          </p:cNvPr>
          <p:cNvSpPr/>
          <p:nvPr/>
        </p:nvSpPr>
        <p:spPr>
          <a:xfrm>
            <a:off x="7776844" y="3533235"/>
            <a:ext cx="1930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3272D38-FA60-4432-8B6F-18F39596FD72}"/>
              </a:ext>
            </a:extLst>
          </p:cNvPr>
          <p:cNvSpPr/>
          <p:nvPr/>
        </p:nvSpPr>
        <p:spPr>
          <a:xfrm>
            <a:off x="5226519" y="2330190"/>
            <a:ext cx="1807168" cy="570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2E9A9DE-CD56-4BF6-AE5C-1CE6F56085D6}"/>
              </a:ext>
            </a:extLst>
          </p:cNvPr>
          <p:cNvSpPr/>
          <p:nvPr/>
        </p:nvSpPr>
        <p:spPr>
          <a:xfrm>
            <a:off x="6940547" y="2299876"/>
            <a:ext cx="1807168" cy="570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273C23-E655-49E0-9DBB-0E16C2BB7C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286" y="4899155"/>
            <a:ext cx="499888" cy="30017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519880C-C6FB-42CF-8DC8-1CC92376B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8896" y="4899155"/>
            <a:ext cx="499888" cy="30017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B374995-5C55-477C-92B9-2B327F98C0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4929" y="4899155"/>
            <a:ext cx="499888" cy="30017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5636463-C350-439F-A283-56C13C5519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5963" y="4899155"/>
            <a:ext cx="499888" cy="30017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E31D6CB-0635-4FD3-8F91-8DD0D76371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1379" y="4899155"/>
            <a:ext cx="499888" cy="30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4DEB11-EC08-4203-909F-29479AAE9B57}"/>
              </a:ext>
            </a:extLst>
          </p:cNvPr>
          <p:cNvSpPr/>
          <p:nvPr/>
        </p:nvSpPr>
        <p:spPr>
          <a:xfrm>
            <a:off x="375414" y="1589064"/>
            <a:ext cx="1681986" cy="3319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9B2EF0-3EC9-4CF4-A578-734B8B0016DA}"/>
              </a:ext>
            </a:extLst>
          </p:cNvPr>
          <p:cNvSpPr/>
          <p:nvPr/>
        </p:nvSpPr>
        <p:spPr>
          <a:xfrm>
            <a:off x="2195249" y="1589064"/>
            <a:ext cx="1681986" cy="3319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C0F1F2-0906-4938-A831-B946ABBE73A1}"/>
              </a:ext>
            </a:extLst>
          </p:cNvPr>
          <p:cNvSpPr/>
          <p:nvPr/>
        </p:nvSpPr>
        <p:spPr>
          <a:xfrm>
            <a:off x="4015084" y="1589064"/>
            <a:ext cx="1681986" cy="3319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B22A2D-4E9C-4D38-9848-39A3D156A79C}"/>
              </a:ext>
            </a:extLst>
          </p:cNvPr>
          <p:cNvSpPr/>
          <p:nvPr/>
        </p:nvSpPr>
        <p:spPr>
          <a:xfrm>
            <a:off x="5834919" y="1589064"/>
            <a:ext cx="1681986" cy="3319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F0A2A8-29A3-4FF4-A92A-8427831ED578}"/>
              </a:ext>
            </a:extLst>
          </p:cNvPr>
          <p:cNvSpPr/>
          <p:nvPr/>
        </p:nvSpPr>
        <p:spPr>
          <a:xfrm>
            <a:off x="7654754" y="1589064"/>
            <a:ext cx="1681986" cy="3319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17328</TotalTime>
  <Words>255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2022-04-21T12:27:29Z</dcterms:modified>
</cp:coreProperties>
</file>