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1202" r:id="rId2"/>
    <p:sldId id="1203" r:id="rId3"/>
    <p:sldId id="1205" r:id="rId4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71" d="100"/>
          <a:sy n="71" d="100"/>
        </p:scale>
        <p:origin x="630" y="66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E6E81C9F-6917-41BF-AAA9-354E83C1A13C}"/>
    <pc:docChg chg="undo custSel modSld">
      <pc:chgData name="Subramani K" userId="bf009f75-d47a-408b-a678-4666a6eafc4c" providerId="ADAL" clId="{E6E81C9F-6917-41BF-AAA9-354E83C1A13C}" dt="2022-03-22T01:39:30.358" v="102" actId="1038"/>
      <pc:docMkLst>
        <pc:docMk/>
      </pc:docMkLst>
      <pc:sldChg chg="addSp delSp modSp mod">
        <pc:chgData name="Subramani K" userId="bf009f75-d47a-408b-a678-4666a6eafc4c" providerId="ADAL" clId="{E6E81C9F-6917-41BF-AAA9-354E83C1A13C}" dt="2022-03-22T01:39:30.358" v="102" actId="1038"/>
        <pc:sldMkLst>
          <pc:docMk/>
          <pc:sldMk cId="2508173990" sldId="1202"/>
        </pc:sldMkLst>
        <pc:spChg chg="mod">
          <ac:chgData name="Subramani K" userId="bf009f75-d47a-408b-a678-4666a6eafc4c" providerId="ADAL" clId="{E6E81C9F-6917-41BF-AAA9-354E83C1A13C}" dt="2022-03-16T12:48:22.645" v="2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E6E81C9F-6917-41BF-AAA9-354E83C1A13C}" dt="2022-03-22T01:39:30.358" v="102" actId="1038"/>
          <ac:spMkLst>
            <pc:docMk/>
            <pc:sldMk cId="2508173990" sldId="1202"/>
            <ac:spMk id="10" creationId="{BC95729D-B7AA-469F-AC09-0690AD9DD1CD}"/>
          </ac:spMkLst>
        </pc:spChg>
        <pc:spChg chg="del">
          <ac:chgData name="Subramani K" userId="bf009f75-d47a-408b-a678-4666a6eafc4c" providerId="ADAL" clId="{E6E81C9F-6917-41BF-AAA9-354E83C1A13C}" dt="2022-03-16T12:48:13.370" v="0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E6E81C9F-6917-41BF-AAA9-354E83C1A13C}" dt="2022-03-16T12:48:13.370" v="0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E6E81C9F-6917-41BF-AAA9-354E83C1A13C}" dt="2022-03-16T12:48:13.370" v="0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E6E81C9F-6917-41BF-AAA9-354E83C1A13C}" dt="2022-03-16T12:48:13.370" v="0" actId="478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E6E81C9F-6917-41BF-AAA9-354E83C1A13C}" dt="2022-03-16T12:48:42.543" v="6"/>
          <ac:spMkLst>
            <pc:docMk/>
            <pc:sldMk cId="2508173990" sldId="1202"/>
            <ac:spMk id="24" creationId="{3F69183F-AC93-4618-85F5-A23B74535FBB}"/>
          </ac:spMkLst>
        </pc:spChg>
        <pc:spChg chg="add mod">
          <ac:chgData name="Subramani K" userId="bf009f75-d47a-408b-a678-4666a6eafc4c" providerId="ADAL" clId="{E6E81C9F-6917-41BF-AAA9-354E83C1A13C}" dt="2022-03-16T12:49:37.544" v="71" actId="1036"/>
          <ac:spMkLst>
            <pc:docMk/>
            <pc:sldMk cId="2508173990" sldId="1202"/>
            <ac:spMk id="26" creationId="{7A912BF2-8BA8-43B7-8E4C-3F9BE707697B}"/>
          </ac:spMkLst>
        </pc:spChg>
        <pc:spChg chg="del">
          <ac:chgData name="Subramani K" userId="bf009f75-d47a-408b-a678-4666a6eafc4c" providerId="ADAL" clId="{E6E81C9F-6917-41BF-AAA9-354E83C1A13C}" dt="2022-03-16T12:48:13.370" v="0" actId="478"/>
          <ac:spMkLst>
            <pc:docMk/>
            <pc:sldMk cId="2508173990" sldId="1202"/>
            <ac:spMk id="28" creationId="{C8A6333C-88E7-4C71-9D66-EA36F804B943}"/>
          </ac:spMkLst>
        </pc:spChg>
        <pc:spChg chg="add mod">
          <ac:chgData name="Subramani K" userId="bf009f75-d47a-408b-a678-4666a6eafc4c" providerId="ADAL" clId="{E6E81C9F-6917-41BF-AAA9-354E83C1A13C}" dt="2022-03-16T12:49:37.544" v="71" actId="1036"/>
          <ac:spMkLst>
            <pc:docMk/>
            <pc:sldMk cId="2508173990" sldId="1202"/>
            <ac:spMk id="30" creationId="{749D6387-4768-4276-968B-AAC767F9FF11}"/>
          </ac:spMkLst>
        </pc:spChg>
        <pc:spChg chg="add mod">
          <ac:chgData name="Subramani K" userId="bf009f75-d47a-408b-a678-4666a6eafc4c" providerId="ADAL" clId="{E6E81C9F-6917-41BF-AAA9-354E83C1A13C}" dt="2022-03-16T12:49:37.544" v="71" actId="1036"/>
          <ac:spMkLst>
            <pc:docMk/>
            <pc:sldMk cId="2508173990" sldId="1202"/>
            <ac:spMk id="32" creationId="{83EDBC86-7D96-4C16-A172-DA690C2DCF67}"/>
          </ac:spMkLst>
        </pc:spChg>
        <pc:spChg chg="add mod">
          <ac:chgData name="Subramani K" userId="bf009f75-d47a-408b-a678-4666a6eafc4c" providerId="ADAL" clId="{E6E81C9F-6917-41BF-AAA9-354E83C1A13C}" dt="2022-03-16T12:49:37.544" v="71" actId="1036"/>
          <ac:spMkLst>
            <pc:docMk/>
            <pc:sldMk cId="2508173990" sldId="1202"/>
            <ac:spMk id="34" creationId="{F1F71126-7930-4EF2-8B8B-051C5656624C}"/>
          </ac:spMkLst>
        </pc:spChg>
        <pc:spChg chg="add del mod">
          <ac:chgData name="Subramani K" userId="bf009f75-d47a-408b-a678-4666a6eafc4c" providerId="ADAL" clId="{E6E81C9F-6917-41BF-AAA9-354E83C1A13C}" dt="2022-03-16T12:49:08.454" v="13"/>
          <ac:spMkLst>
            <pc:docMk/>
            <pc:sldMk cId="2508173990" sldId="1202"/>
            <ac:spMk id="36" creationId="{404EF2C8-4FDC-4BAC-9264-DA7A0BF06651}"/>
          </ac:spMkLst>
        </pc:spChg>
        <pc:spChg chg="add del mod">
          <ac:chgData name="Subramani K" userId="bf009f75-d47a-408b-a678-4666a6eafc4c" providerId="ADAL" clId="{E6E81C9F-6917-41BF-AAA9-354E83C1A13C}" dt="2022-03-16T12:49:08.454" v="13"/>
          <ac:spMkLst>
            <pc:docMk/>
            <pc:sldMk cId="2508173990" sldId="1202"/>
            <ac:spMk id="38" creationId="{EE294F05-1C3D-44DC-A366-0E87FC509887}"/>
          </ac:spMkLst>
        </pc:spChg>
        <pc:spChg chg="add del mod">
          <ac:chgData name="Subramani K" userId="bf009f75-d47a-408b-a678-4666a6eafc4c" providerId="ADAL" clId="{E6E81C9F-6917-41BF-AAA9-354E83C1A13C}" dt="2022-03-16T12:49:16.400" v="17"/>
          <ac:spMkLst>
            <pc:docMk/>
            <pc:sldMk cId="2508173990" sldId="1202"/>
            <ac:spMk id="39" creationId="{DFA3060D-BD73-48AF-AF2B-9882B7361451}"/>
          </ac:spMkLst>
        </pc:spChg>
        <pc:spChg chg="mod">
          <ac:chgData name="Subramani K" userId="bf009f75-d47a-408b-a678-4666a6eafc4c" providerId="ADAL" clId="{E6E81C9F-6917-41BF-AAA9-354E83C1A13C}" dt="2022-03-16T12:49:22.771" v="18"/>
          <ac:spMkLst>
            <pc:docMk/>
            <pc:sldMk cId="2508173990" sldId="1202"/>
            <ac:spMk id="41" creationId="{B0ADC18B-2EE7-4D82-BB58-3BBD50926A84}"/>
          </ac:spMkLst>
        </pc:spChg>
        <pc:spChg chg="mod">
          <ac:chgData name="Subramani K" userId="bf009f75-d47a-408b-a678-4666a6eafc4c" providerId="ADAL" clId="{E6E81C9F-6917-41BF-AAA9-354E83C1A13C}" dt="2022-03-16T12:49:22.771" v="18"/>
          <ac:spMkLst>
            <pc:docMk/>
            <pc:sldMk cId="2508173990" sldId="1202"/>
            <ac:spMk id="44" creationId="{52536DD1-9207-4D08-BBC7-A365EBD448E1}"/>
          </ac:spMkLst>
        </pc:spChg>
        <pc:grpChg chg="del">
          <ac:chgData name="Subramani K" userId="bf009f75-d47a-408b-a678-4666a6eafc4c" providerId="ADAL" clId="{E6E81C9F-6917-41BF-AAA9-354E83C1A13C}" dt="2022-03-16T12:48:13.370" v="0" actId="478"/>
          <ac:grpSpMkLst>
            <pc:docMk/>
            <pc:sldMk cId="2508173990" sldId="1202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E6E81C9F-6917-41BF-AAA9-354E83C1A13C}" dt="2022-03-22T01:39:30.358" v="102" actId="1038"/>
          <ac:grpSpMkLst>
            <pc:docMk/>
            <pc:sldMk cId="2508173990" sldId="1202"/>
            <ac:grpSpMk id="40" creationId="{40E25D8C-7968-45AF-8DA8-19DCA2688E5D}"/>
          </ac:grpSpMkLst>
        </pc:grpChg>
        <pc:grpChg chg="mod">
          <ac:chgData name="Subramani K" userId="bf009f75-d47a-408b-a678-4666a6eafc4c" providerId="ADAL" clId="{E6E81C9F-6917-41BF-AAA9-354E83C1A13C}" dt="2022-03-16T12:49:22.771" v="18"/>
          <ac:grpSpMkLst>
            <pc:docMk/>
            <pc:sldMk cId="2508173990" sldId="1202"/>
            <ac:grpSpMk id="42" creationId="{9CB7805E-B8B7-415B-9383-F5CB837FEB80}"/>
          </ac:grpSpMkLst>
        </pc:grpChg>
        <pc:picChg chg="add del mod">
          <ac:chgData name="Subramani K" userId="bf009f75-d47a-408b-a678-4666a6eafc4c" providerId="ADAL" clId="{E6E81C9F-6917-41BF-AAA9-354E83C1A13C}" dt="2022-03-16T12:48:42.543" v="6"/>
          <ac:picMkLst>
            <pc:docMk/>
            <pc:sldMk cId="2508173990" sldId="1202"/>
            <ac:picMk id="23" creationId="{956E874B-3C92-4D81-9900-B3034892C63E}"/>
          </ac:picMkLst>
        </pc:picChg>
        <pc:picChg chg="add mod">
          <ac:chgData name="Subramani K" userId="bf009f75-d47a-408b-a678-4666a6eafc4c" providerId="ADAL" clId="{E6E81C9F-6917-41BF-AAA9-354E83C1A13C}" dt="2022-03-16T12:49:37.544" v="71" actId="1036"/>
          <ac:picMkLst>
            <pc:docMk/>
            <pc:sldMk cId="2508173990" sldId="1202"/>
            <ac:picMk id="25" creationId="{43739195-9BC6-4EC9-AD2D-CF14DB624DFB}"/>
          </ac:picMkLst>
        </pc:picChg>
        <pc:picChg chg="del">
          <ac:chgData name="Subramani K" userId="bf009f75-d47a-408b-a678-4666a6eafc4c" providerId="ADAL" clId="{E6E81C9F-6917-41BF-AAA9-354E83C1A13C}" dt="2022-03-16T12:48:13.370" v="0" actId="478"/>
          <ac:picMkLst>
            <pc:docMk/>
            <pc:sldMk cId="2508173990" sldId="1202"/>
            <ac:picMk id="27" creationId="{1C887B42-FB89-4FF2-8D82-31C00464F397}"/>
          </ac:picMkLst>
        </pc:picChg>
        <pc:picChg chg="add mod">
          <ac:chgData name="Subramani K" userId="bf009f75-d47a-408b-a678-4666a6eafc4c" providerId="ADAL" clId="{E6E81C9F-6917-41BF-AAA9-354E83C1A13C}" dt="2022-03-16T12:49:37.544" v="71" actId="1036"/>
          <ac:picMkLst>
            <pc:docMk/>
            <pc:sldMk cId="2508173990" sldId="1202"/>
            <ac:picMk id="29" creationId="{9F1B24E1-8629-41AD-A4EC-39FC229ECF16}"/>
          </ac:picMkLst>
        </pc:picChg>
        <pc:picChg chg="add mod">
          <ac:chgData name="Subramani K" userId="bf009f75-d47a-408b-a678-4666a6eafc4c" providerId="ADAL" clId="{E6E81C9F-6917-41BF-AAA9-354E83C1A13C}" dt="2022-03-16T12:49:37.544" v="71" actId="1036"/>
          <ac:picMkLst>
            <pc:docMk/>
            <pc:sldMk cId="2508173990" sldId="1202"/>
            <ac:picMk id="31" creationId="{A8680A71-4C81-4178-871A-CBBFEF10E213}"/>
          </ac:picMkLst>
        </pc:picChg>
        <pc:picChg chg="add mod">
          <ac:chgData name="Subramani K" userId="bf009f75-d47a-408b-a678-4666a6eafc4c" providerId="ADAL" clId="{E6E81C9F-6917-41BF-AAA9-354E83C1A13C}" dt="2022-03-16T12:49:37.544" v="71" actId="1036"/>
          <ac:picMkLst>
            <pc:docMk/>
            <pc:sldMk cId="2508173990" sldId="1202"/>
            <ac:picMk id="33" creationId="{B0F8AB63-50B4-49B7-B901-808065D62308}"/>
          </ac:picMkLst>
        </pc:picChg>
        <pc:picChg chg="add del mod">
          <ac:chgData name="Subramani K" userId="bf009f75-d47a-408b-a678-4666a6eafc4c" providerId="ADAL" clId="{E6E81C9F-6917-41BF-AAA9-354E83C1A13C}" dt="2022-03-16T12:49:08.454" v="13"/>
          <ac:picMkLst>
            <pc:docMk/>
            <pc:sldMk cId="2508173990" sldId="1202"/>
            <ac:picMk id="35" creationId="{6E06B040-A71F-46C9-A2E3-3ECC610514B4}"/>
          </ac:picMkLst>
        </pc:picChg>
        <pc:picChg chg="add del mod">
          <ac:chgData name="Subramani K" userId="bf009f75-d47a-408b-a678-4666a6eafc4c" providerId="ADAL" clId="{E6E81C9F-6917-41BF-AAA9-354E83C1A13C}" dt="2022-03-16T12:49:08.454" v="13"/>
          <ac:picMkLst>
            <pc:docMk/>
            <pc:sldMk cId="2508173990" sldId="1202"/>
            <ac:picMk id="37" creationId="{6F9C8099-C09D-4132-99BB-101CE0375C52}"/>
          </ac:picMkLst>
        </pc:picChg>
        <pc:picChg chg="mod">
          <ac:chgData name="Subramani K" userId="bf009f75-d47a-408b-a678-4666a6eafc4c" providerId="ADAL" clId="{E6E81C9F-6917-41BF-AAA9-354E83C1A13C}" dt="2022-03-16T12:49:22.771" v="18"/>
          <ac:picMkLst>
            <pc:docMk/>
            <pc:sldMk cId="2508173990" sldId="1202"/>
            <ac:picMk id="43" creationId="{9DBD1B61-15CB-4B4E-88EC-7A515A6A7782}"/>
          </ac:picMkLst>
        </pc:pic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lakshmikanth" userId="34ec4a14-2b32-4e23-8e6c-bf79444b9b1f" providerId="ADAL" clId="{CD957D81-35B4-44C5-A761-8D8AFF9DFCB1}"/>
    <pc:docChg chg="custSel addSld modSld delMainMaster">
      <pc:chgData name="lakshmikanth" userId="34ec4a14-2b32-4e23-8e6c-bf79444b9b1f" providerId="ADAL" clId="{CD957D81-35B4-44C5-A761-8D8AFF9DFCB1}" dt="2022-03-17T10:08:46.053" v="32" actId="1037"/>
      <pc:docMkLst>
        <pc:docMk/>
      </pc:docMkLst>
      <pc:sldChg chg="modSp mod">
        <pc:chgData name="lakshmikanth" userId="34ec4a14-2b32-4e23-8e6c-bf79444b9b1f" providerId="ADAL" clId="{CD957D81-35B4-44C5-A761-8D8AFF9DFCB1}" dt="2022-03-17T09:51:10.047" v="23" actId="1076"/>
        <pc:sldMkLst>
          <pc:docMk/>
          <pc:sldMk cId="2508173990" sldId="1202"/>
        </pc:sldMkLst>
        <pc:spChg chg="mod">
          <ac:chgData name="lakshmikanth" userId="34ec4a14-2b32-4e23-8e6c-bf79444b9b1f" providerId="ADAL" clId="{CD957D81-35B4-44C5-A761-8D8AFF9DFCB1}" dt="2022-03-16T14:05:56.196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CD957D81-35B4-44C5-A761-8D8AFF9DFCB1}" dt="2022-03-17T09:51:04.025" v="22" actId="14100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CD957D81-35B4-44C5-A761-8D8AFF9DFCB1}" dt="2022-03-17T09:51:10.047" v="23" actId="1076"/>
          <ac:grpSpMkLst>
            <pc:docMk/>
            <pc:sldMk cId="2508173990" sldId="1202"/>
            <ac:grpSpMk id="40" creationId="{40E25D8C-7968-45AF-8DA8-19DCA2688E5D}"/>
          </ac:grpSpMkLst>
        </pc:grpChg>
      </pc:sldChg>
      <pc:sldChg chg="addSp delSp modSp add mod">
        <pc:chgData name="lakshmikanth" userId="34ec4a14-2b32-4e23-8e6c-bf79444b9b1f" providerId="ADAL" clId="{CD957D81-35B4-44C5-A761-8D8AFF9DFCB1}" dt="2022-03-17T10:08:46.053" v="32" actId="1037"/>
        <pc:sldMkLst>
          <pc:docMk/>
          <pc:sldMk cId="2285015065" sldId="1203"/>
        </pc:sldMkLst>
        <pc:spChg chg="del mod">
          <ac:chgData name="lakshmikanth" userId="34ec4a14-2b32-4e23-8e6c-bf79444b9b1f" providerId="ADAL" clId="{CD957D81-35B4-44C5-A761-8D8AFF9DFCB1}" dt="2022-03-17T09:51:34.215" v="24" actId="478"/>
          <ac:spMkLst>
            <pc:docMk/>
            <pc:sldMk cId="2285015065" sldId="1203"/>
            <ac:spMk id="9" creationId="{B7E2EC3C-9883-47AA-9BD1-48DE0A1C8C38}"/>
          </ac:spMkLst>
        </pc:spChg>
        <pc:spChg chg="add mod">
          <ac:chgData name="lakshmikanth" userId="34ec4a14-2b32-4e23-8e6c-bf79444b9b1f" providerId="ADAL" clId="{CD957D81-35B4-44C5-A761-8D8AFF9DFCB1}" dt="2022-03-17T09:51:34.480" v="25"/>
          <ac:spMkLst>
            <pc:docMk/>
            <pc:sldMk cId="2285015065" sldId="1203"/>
            <ac:spMk id="10" creationId="{C8AD8A36-E880-4187-BDDB-6FBD1DFB0452}"/>
          </ac:spMkLst>
        </pc:spChg>
        <pc:spChg chg="mod">
          <ac:chgData name="lakshmikanth" userId="34ec4a14-2b32-4e23-8e6c-bf79444b9b1f" providerId="ADAL" clId="{CD957D81-35B4-44C5-A761-8D8AFF9DFCB1}" dt="2022-03-17T10:08:46.053" v="32" actId="1037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CD957D81-35B4-44C5-A761-8D8AFF9DFCB1}" dt="2022-03-17T10:08:46.053" v="32" actId="1037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lakshmikanth" userId="34ec4a14-2b32-4e23-8e6c-bf79444b9b1f" providerId="ADAL" clId="{CD957D81-35B4-44C5-A761-8D8AFF9DFCB1}" dt="2022-03-17T10:08:46.053" v="32" actId="1037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lakshmikanth" userId="34ec4a14-2b32-4e23-8e6c-bf79444b9b1f" providerId="ADAL" clId="{CD957D81-35B4-44C5-A761-8D8AFF9DFCB1}" dt="2022-03-17T10:08:46.053" v="32" actId="1037"/>
          <ac:spMkLst>
            <pc:docMk/>
            <pc:sldMk cId="2285015065" sldId="1203"/>
            <ac:spMk id="27" creationId="{B38438DC-8F79-4707-9926-890E97655C06}"/>
          </ac:spMkLst>
        </pc:spChg>
      </pc:sldChg>
      <pc:sldChg chg="addSp delSp modSp add mod">
        <pc:chgData name="lakshmikanth" userId="34ec4a14-2b32-4e23-8e6c-bf79444b9b1f" providerId="ADAL" clId="{CD957D81-35B4-44C5-A761-8D8AFF9DFCB1}" dt="2022-03-17T10:03:52.789" v="29" actId="1076"/>
        <pc:sldMkLst>
          <pc:docMk/>
          <pc:sldMk cId="3675761090" sldId="1204"/>
        </pc:sldMkLst>
        <pc:spChg chg="del mod">
          <ac:chgData name="lakshmikanth" userId="34ec4a14-2b32-4e23-8e6c-bf79444b9b1f" providerId="ADAL" clId="{CD957D81-35B4-44C5-A761-8D8AFF9DFCB1}" dt="2022-03-17T09:51:38.241" v="26" actId="478"/>
          <ac:spMkLst>
            <pc:docMk/>
            <pc:sldMk cId="3675761090" sldId="1204"/>
            <ac:spMk id="9" creationId="{B7E2EC3C-9883-47AA-9BD1-48DE0A1C8C38}"/>
          </ac:spMkLst>
        </pc:spChg>
        <pc:spChg chg="add mod">
          <ac:chgData name="lakshmikanth" userId="34ec4a14-2b32-4e23-8e6c-bf79444b9b1f" providerId="ADAL" clId="{CD957D81-35B4-44C5-A761-8D8AFF9DFCB1}" dt="2022-03-17T09:51:38.547" v="27"/>
          <ac:spMkLst>
            <pc:docMk/>
            <pc:sldMk cId="3675761090" sldId="1204"/>
            <ac:spMk id="10" creationId="{71A6FAFA-6E34-4F9D-829B-5B466C37E924}"/>
          </ac:spMkLst>
        </pc:spChg>
        <pc:spChg chg="mod">
          <ac:chgData name="lakshmikanth" userId="34ec4a14-2b32-4e23-8e6c-bf79444b9b1f" providerId="ADAL" clId="{CD957D81-35B4-44C5-A761-8D8AFF9DFCB1}" dt="2022-03-17T10:03:52.789" v="29" actId="1076"/>
          <ac:spMkLst>
            <pc:docMk/>
            <pc:sldMk cId="3675761090" sldId="1204"/>
            <ac:spMk id="20" creationId="{F147415D-E16C-445C-9A1D-C2D143C1E294}"/>
          </ac:spMkLst>
        </pc:spChg>
        <pc:spChg chg="mod">
          <ac:chgData name="lakshmikanth" userId="34ec4a14-2b32-4e23-8e6c-bf79444b9b1f" providerId="ADAL" clId="{CD957D81-35B4-44C5-A761-8D8AFF9DFCB1}" dt="2022-03-17T10:03:52.789" v="29" actId="1076"/>
          <ac:spMkLst>
            <pc:docMk/>
            <pc:sldMk cId="3675761090" sldId="1204"/>
            <ac:spMk id="21" creationId="{6F7C91BE-B61F-48F4-92AA-1F820DE4EF90}"/>
          </ac:spMkLst>
        </pc:spChg>
        <pc:spChg chg="mod">
          <ac:chgData name="lakshmikanth" userId="34ec4a14-2b32-4e23-8e6c-bf79444b9b1f" providerId="ADAL" clId="{CD957D81-35B4-44C5-A761-8D8AFF9DFCB1}" dt="2022-03-17T10:03:52.789" v="29" actId="1076"/>
          <ac:spMkLst>
            <pc:docMk/>
            <pc:sldMk cId="3675761090" sldId="1204"/>
            <ac:spMk id="22" creationId="{C25CF31D-ADAC-4DA9-868B-1855F1803D55}"/>
          </ac:spMkLst>
        </pc:spChg>
        <pc:spChg chg="mod">
          <ac:chgData name="lakshmikanth" userId="34ec4a14-2b32-4e23-8e6c-bf79444b9b1f" providerId="ADAL" clId="{CD957D81-35B4-44C5-A761-8D8AFF9DFCB1}" dt="2022-03-17T10:03:52.789" v="29" actId="1076"/>
          <ac:spMkLst>
            <pc:docMk/>
            <pc:sldMk cId="3675761090" sldId="1204"/>
            <ac:spMk id="27" creationId="{B38438DC-8F79-4707-9926-890E97655C06}"/>
          </ac:spMkLst>
        </pc:spChg>
      </pc:sldChg>
      <pc:sldMasterChg chg="del delSldLayout">
        <pc:chgData name="lakshmikanth" userId="34ec4a14-2b32-4e23-8e6c-bf79444b9b1f" providerId="ADAL" clId="{CD957D81-35B4-44C5-A761-8D8AFF9DFCB1}" dt="2022-03-17T09:50:46.812" v="20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CD957D81-35B4-44C5-A761-8D8AFF9DFCB1}" dt="2022-03-17T09:50:46.798" v="15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CD957D81-35B4-44C5-A761-8D8AFF9DFCB1}" dt="2022-03-17T09:50:46.806" v="16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CD957D81-35B4-44C5-A761-8D8AFF9DFCB1}" dt="2022-03-17T09:50:46.806" v="17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CD957D81-35B4-44C5-A761-8D8AFF9DFCB1}" dt="2022-03-17T09:50:46.806" v="18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CD957D81-35B4-44C5-A761-8D8AFF9DFCB1}" dt="2022-03-17T09:50:46.812" v="19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CD957D81-35B4-44C5-A761-8D8AFF9DFCB1}" dt="2022-03-17T09:50:44.004" v="14" actId="2696"/>
        <pc:sldMasterMkLst>
          <pc:docMk/>
          <pc:sldMasterMk cId="138791555" sldId="2147483684"/>
        </pc:sldMasterMkLst>
        <pc:sldLayoutChg chg="del">
          <pc:chgData name="lakshmikanth" userId="34ec4a14-2b32-4e23-8e6c-bf79444b9b1f" providerId="ADAL" clId="{CD957D81-35B4-44C5-A761-8D8AFF9DFCB1}" dt="2022-03-17T09:50:44.004" v="14" actId="2696"/>
          <pc:sldLayoutMkLst>
            <pc:docMk/>
            <pc:sldMasterMk cId="138791555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CD957D81-35B4-44C5-A761-8D8AFF9DFCB1}" dt="2022-03-17T09:50:42.931" v="12" actId="2696"/>
          <pc:sldLayoutMkLst>
            <pc:docMk/>
            <pc:sldMasterMk cId="138791555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CD957D81-35B4-44C5-A761-8D8AFF9DFCB1}" dt="2022-03-17T09:50:43.448" v="13" actId="2696"/>
          <pc:sldLayoutMkLst>
            <pc:docMk/>
            <pc:sldMasterMk cId="138791555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Balaji P." userId="ba4046ed-d6ed-4f8a-b33b-fec4378fc225" providerId="ADAL" clId="{A923DEDA-F2F1-4555-BA09-551374BA0563}"/>
    <pc:docChg chg="modSld">
      <pc:chgData name="Balaji P." userId="ba4046ed-d6ed-4f8a-b33b-fec4378fc225" providerId="ADAL" clId="{A923DEDA-F2F1-4555-BA09-551374BA0563}" dt="2023-03-02T11:05:00.613" v="0"/>
      <pc:docMkLst>
        <pc:docMk/>
      </pc:docMkLst>
      <pc:sldChg chg="modSp mod">
        <pc:chgData name="Balaji P." userId="ba4046ed-d6ed-4f8a-b33b-fec4378fc225" providerId="ADAL" clId="{A923DEDA-F2F1-4555-BA09-551374BA0563}" dt="2023-03-02T11:05:00.613" v="0"/>
        <pc:sldMkLst>
          <pc:docMk/>
          <pc:sldMk cId="2508173990" sldId="1202"/>
        </pc:sldMkLst>
        <pc:spChg chg="mod">
          <ac:chgData name="Balaji P." userId="ba4046ed-d6ed-4f8a-b33b-fec4378fc225" providerId="ADAL" clId="{A923DEDA-F2F1-4555-BA09-551374BA0563}" dt="2023-03-02T11:05:00.613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@eidesign.net" userId="bf009f75-d47a-408b-a678-4666a6eafc4c" providerId="ADAL" clId="{E6E81C9F-6917-41BF-AAA9-354E83C1A13C}"/>
    <pc:docChg chg="custSel modSld">
      <pc:chgData name="subramani@eidesign.net" userId="bf009f75-d47a-408b-a678-4666a6eafc4c" providerId="ADAL" clId="{E6E81C9F-6917-41BF-AAA9-354E83C1A13C}" dt="2022-03-17T13:47:45.823" v="12" actId="478"/>
      <pc:docMkLst>
        <pc:docMk/>
      </pc:docMkLst>
      <pc:sldChg chg="addSp delSp modSp mod">
        <pc:chgData name="subramani@eidesign.net" userId="bf009f75-d47a-408b-a678-4666a6eafc4c" providerId="ADAL" clId="{E6E81C9F-6917-41BF-AAA9-354E83C1A13C}" dt="2022-03-17T13:47:26.737" v="10" actId="1035"/>
        <pc:sldMkLst>
          <pc:docMk/>
          <pc:sldMk cId="2508173990" sldId="1202"/>
        </pc:sldMkLst>
        <pc:spChg chg="add mod">
          <ac:chgData name="subramani@eidesign.net" userId="bf009f75-d47a-408b-a678-4666a6eafc4c" providerId="ADAL" clId="{E6E81C9F-6917-41BF-AAA9-354E83C1A13C}" dt="2022-03-17T13:47:19.141" v="3" actId="1076"/>
          <ac:spMkLst>
            <pc:docMk/>
            <pc:sldMk cId="2508173990" sldId="1202"/>
            <ac:spMk id="20" creationId="{4BB5F758-7627-4119-8676-36BDF825BA1B}"/>
          </ac:spMkLst>
        </pc:spChg>
        <pc:spChg chg="add mod">
          <ac:chgData name="subramani@eidesign.net" userId="bf009f75-d47a-408b-a678-4666a6eafc4c" providerId="ADAL" clId="{E6E81C9F-6917-41BF-AAA9-354E83C1A13C}" dt="2022-03-17T13:47:19.141" v="3" actId="1076"/>
          <ac:spMkLst>
            <pc:docMk/>
            <pc:sldMk cId="2508173990" sldId="1202"/>
            <ac:spMk id="22" creationId="{41C39FE6-4545-4FA1-A81D-6E287F671FBD}"/>
          </ac:spMkLst>
        </pc:spChg>
        <pc:spChg chg="add mod">
          <ac:chgData name="subramani@eidesign.net" userId="bf009f75-d47a-408b-a678-4666a6eafc4c" providerId="ADAL" clId="{E6E81C9F-6917-41BF-AAA9-354E83C1A13C}" dt="2022-03-17T13:47:26.737" v="10" actId="1035"/>
          <ac:spMkLst>
            <pc:docMk/>
            <pc:sldMk cId="2508173990" sldId="1202"/>
            <ac:spMk id="24" creationId="{51ACD226-C09F-4217-9252-8B9D9AB71CF3}"/>
          </ac:spMkLst>
        </pc:spChg>
        <pc:spChg chg="del">
          <ac:chgData name="subramani@eidesign.net" userId="bf009f75-d47a-408b-a678-4666a6eafc4c" providerId="ADAL" clId="{E6E81C9F-6917-41BF-AAA9-354E83C1A13C}" dt="2022-03-17T13:47:03.564" v="0" actId="478"/>
          <ac:spMkLst>
            <pc:docMk/>
            <pc:sldMk cId="2508173990" sldId="1202"/>
            <ac:spMk id="26" creationId="{7A912BF2-8BA8-43B7-8E4C-3F9BE707697B}"/>
          </ac:spMkLst>
        </pc:spChg>
        <pc:spChg chg="add mod">
          <ac:chgData name="subramani@eidesign.net" userId="bf009f75-d47a-408b-a678-4666a6eafc4c" providerId="ADAL" clId="{E6E81C9F-6917-41BF-AAA9-354E83C1A13C}" dt="2022-03-17T13:47:26.737" v="10" actId="1035"/>
          <ac:spMkLst>
            <pc:docMk/>
            <pc:sldMk cId="2508173990" sldId="1202"/>
            <ac:spMk id="28" creationId="{3C576959-2DAD-46CB-B08F-F151D5E226AE}"/>
          </ac:spMkLst>
        </pc:spChg>
        <pc:spChg chg="del">
          <ac:chgData name="subramani@eidesign.net" userId="bf009f75-d47a-408b-a678-4666a6eafc4c" providerId="ADAL" clId="{E6E81C9F-6917-41BF-AAA9-354E83C1A13C}" dt="2022-03-17T13:47:03.564" v="0" actId="478"/>
          <ac:spMkLst>
            <pc:docMk/>
            <pc:sldMk cId="2508173990" sldId="1202"/>
            <ac:spMk id="30" creationId="{749D6387-4768-4276-968B-AAC767F9FF11}"/>
          </ac:spMkLst>
        </pc:spChg>
        <pc:spChg chg="del">
          <ac:chgData name="subramani@eidesign.net" userId="bf009f75-d47a-408b-a678-4666a6eafc4c" providerId="ADAL" clId="{E6E81C9F-6917-41BF-AAA9-354E83C1A13C}" dt="2022-03-17T13:47:03.564" v="0" actId="478"/>
          <ac:spMkLst>
            <pc:docMk/>
            <pc:sldMk cId="2508173990" sldId="1202"/>
            <ac:spMk id="32" creationId="{83EDBC86-7D96-4C16-A172-DA690C2DCF67}"/>
          </ac:spMkLst>
        </pc:spChg>
        <pc:spChg chg="del">
          <ac:chgData name="subramani@eidesign.net" userId="bf009f75-d47a-408b-a678-4666a6eafc4c" providerId="ADAL" clId="{E6E81C9F-6917-41BF-AAA9-354E83C1A13C}" dt="2022-03-17T13:47:03.564" v="0" actId="478"/>
          <ac:spMkLst>
            <pc:docMk/>
            <pc:sldMk cId="2508173990" sldId="1202"/>
            <ac:spMk id="34" creationId="{F1F71126-7930-4EF2-8B8B-051C5656624C}"/>
          </ac:spMkLst>
        </pc:spChg>
        <pc:picChg chg="add mod">
          <ac:chgData name="subramani@eidesign.net" userId="bf009f75-d47a-408b-a678-4666a6eafc4c" providerId="ADAL" clId="{E6E81C9F-6917-41BF-AAA9-354E83C1A13C}" dt="2022-03-17T13:47:19.141" v="3" actId="1076"/>
          <ac:picMkLst>
            <pc:docMk/>
            <pc:sldMk cId="2508173990" sldId="1202"/>
            <ac:picMk id="21" creationId="{E1942EB8-9C0D-4FF5-BAA1-4D1D8D98BCC0}"/>
          </ac:picMkLst>
        </pc:picChg>
        <pc:picChg chg="add mod">
          <ac:chgData name="subramani@eidesign.net" userId="bf009f75-d47a-408b-a678-4666a6eafc4c" providerId="ADAL" clId="{E6E81C9F-6917-41BF-AAA9-354E83C1A13C}" dt="2022-03-17T13:47:19.141" v="3" actId="1076"/>
          <ac:picMkLst>
            <pc:docMk/>
            <pc:sldMk cId="2508173990" sldId="1202"/>
            <ac:picMk id="23" creationId="{D5158F66-005B-42E5-B8A8-B2D039A1AD0F}"/>
          </ac:picMkLst>
        </pc:picChg>
        <pc:picChg chg="del">
          <ac:chgData name="subramani@eidesign.net" userId="bf009f75-d47a-408b-a678-4666a6eafc4c" providerId="ADAL" clId="{E6E81C9F-6917-41BF-AAA9-354E83C1A13C}" dt="2022-03-17T13:47:03.564" v="0" actId="478"/>
          <ac:picMkLst>
            <pc:docMk/>
            <pc:sldMk cId="2508173990" sldId="1202"/>
            <ac:picMk id="25" creationId="{43739195-9BC6-4EC9-AD2D-CF14DB624DFB}"/>
          </ac:picMkLst>
        </pc:picChg>
        <pc:picChg chg="add mod">
          <ac:chgData name="subramani@eidesign.net" userId="bf009f75-d47a-408b-a678-4666a6eafc4c" providerId="ADAL" clId="{E6E81C9F-6917-41BF-AAA9-354E83C1A13C}" dt="2022-03-17T13:47:26.737" v="10" actId="1035"/>
          <ac:picMkLst>
            <pc:docMk/>
            <pc:sldMk cId="2508173990" sldId="1202"/>
            <ac:picMk id="27" creationId="{E2498E09-F889-4026-8C1F-83E908D61DF3}"/>
          </ac:picMkLst>
        </pc:picChg>
        <pc:picChg chg="del">
          <ac:chgData name="subramani@eidesign.net" userId="bf009f75-d47a-408b-a678-4666a6eafc4c" providerId="ADAL" clId="{E6E81C9F-6917-41BF-AAA9-354E83C1A13C}" dt="2022-03-17T13:47:05.096" v="1" actId="478"/>
          <ac:picMkLst>
            <pc:docMk/>
            <pc:sldMk cId="2508173990" sldId="1202"/>
            <ac:picMk id="29" creationId="{9F1B24E1-8629-41AD-A4EC-39FC229ECF16}"/>
          </ac:picMkLst>
        </pc:picChg>
        <pc:picChg chg="del">
          <ac:chgData name="subramani@eidesign.net" userId="bf009f75-d47a-408b-a678-4666a6eafc4c" providerId="ADAL" clId="{E6E81C9F-6917-41BF-AAA9-354E83C1A13C}" dt="2022-03-17T13:47:03.564" v="0" actId="478"/>
          <ac:picMkLst>
            <pc:docMk/>
            <pc:sldMk cId="2508173990" sldId="1202"/>
            <ac:picMk id="31" creationId="{A8680A71-4C81-4178-871A-CBBFEF10E213}"/>
          </ac:picMkLst>
        </pc:picChg>
        <pc:picChg chg="del">
          <ac:chgData name="subramani@eidesign.net" userId="bf009f75-d47a-408b-a678-4666a6eafc4c" providerId="ADAL" clId="{E6E81C9F-6917-41BF-AAA9-354E83C1A13C}" dt="2022-03-17T13:47:03.564" v="0" actId="478"/>
          <ac:picMkLst>
            <pc:docMk/>
            <pc:sldMk cId="2508173990" sldId="1202"/>
            <ac:picMk id="33" creationId="{B0F8AB63-50B4-49B7-B901-808065D62308}"/>
          </ac:picMkLst>
        </pc:picChg>
        <pc:picChg chg="add mod">
          <ac:chgData name="subramani@eidesign.net" userId="bf009f75-d47a-408b-a678-4666a6eafc4c" providerId="ADAL" clId="{E6E81C9F-6917-41BF-AAA9-354E83C1A13C}" dt="2022-03-17T13:47:26.737" v="10" actId="1035"/>
          <ac:picMkLst>
            <pc:docMk/>
            <pc:sldMk cId="2508173990" sldId="1202"/>
            <ac:picMk id="35" creationId="{ABE299D2-76C5-430D-BA30-F1176FE58D58}"/>
          </ac:picMkLst>
        </pc:picChg>
      </pc:sldChg>
      <pc:sldChg chg="delSp mod">
        <pc:chgData name="subramani@eidesign.net" userId="bf009f75-d47a-408b-a678-4666a6eafc4c" providerId="ADAL" clId="{E6E81C9F-6917-41BF-AAA9-354E83C1A13C}" dt="2022-03-17T13:47:42.783" v="11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E6E81C9F-6917-41BF-AAA9-354E83C1A13C}" dt="2022-03-17T13:47:42.783" v="11" actId="478"/>
          <ac:spMkLst>
            <pc:docMk/>
            <pc:sldMk cId="2285015065" sldId="1203"/>
            <ac:spMk id="10" creationId="{C8AD8A36-E880-4187-BDDB-6FBD1DFB0452}"/>
          </ac:spMkLst>
        </pc:spChg>
        <pc:spChg chg="del">
          <ac:chgData name="subramani@eidesign.net" userId="bf009f75-d47a-408b-a678-4666a6eafc4c" providerId="ADAL" clId="{E6E81C9F-6917-41BF-AAA9-354E83C1A13C}" dt="2022-03-17T13:47:42.783" v="11" actId="478"/>
          <ac:spMkLst>
            <pc:docMk/>
            <pc:sldMk cId="2285015065" sldId="1203"/>
            <ac:spMk id="12" creationId="{B4BEA475-7A09-41F4-B29E-D01CEF32D3D4}"/>
          </ac:spMkLst>
        </pc:spChg>
      </pc:sldChg>
      <pc:sldChg chg="delSp mod">
        <pc:chgData name="subramani@eidesign.net" userId="bf009f75-d47a-408b-a678-4666a6eafc4c" providerId="ADAL" clId="{E6E81C9F-6917-41BF-AAA9-354E83C1A13C}" dt="2022-03-17T13:47:45.823" v="12" actId="478"/>
        <pc:sldMkLst>
          <pc:docMk/>
          <pc:sldMk cId="3675761090" sldId="1204"/>
        </pc:sldMkLst>
        <pc:spChg chg="del">
          <ac:chgData name="subramani@eidesign.net" userId="bf009f75-d47a-408b-a678-4666a6eafc4c" providerId="ADAL" clId="{E6E81C9F-6917-41BF-AAA9-354E83C1A13C}" dt="2022-03-17T13:47:45.823" v="12" actId="478"/>
          <ac:spMkLst>
            <pc:docMk/>
            <pc:sldMk cId="3675761090" sldId="1204"/>
            <ac:spMk id="10" creationId="{71A6FAFA-6E34-4F9D-829B-5B466C37E924}"/>
          </ac:spMkLst>
        </pc:spChg>
        <pc:spChg chg="del">
          <ac:chgData name="subramani@eidesign.net" userId="bf009f75-d47a-408b-a678-4666a6eafc4c" providerId="ADAL" clId="{E6E81C9F-6917-41BF-AAA9-354E83C1A13C}" dt="2022-03-17T13:47:45.823" v="12" actId="478"/>
          <ac:spMkLst>
            <pc:docMk/>
            <pc:sldMk cId="3675761090" sldId="1204"/>
            <ac:spMk id="12" creationId="{B4BEA475-7A09-41F4-B29E-D01CEF32D3D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02/03/2023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9329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138791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G03-M-Icon-Click-Learn-001-SL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95729D-B7AA-469F-AC09-0690AD9DD1CD}"/>
              </a:ext>
            </a:extLst>
          </p:cNvPr>
          <p:cNvSpPr/>
          <p:nvPr/>
        </p:nvSpPr>
        <p:spPr>
          <a:xfrm>
            <a:off x="288000" y="720000"/>
            <a:ext cx="4748695" cy="2666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Title text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comes from sections 1.10.32 and 1.10.33 of "de </a:t>
            </a:r>
            <a:r>
              <a:rPr lang="en-US" sz="1600" dirty="0" err="1">
                <a:solidFill>
                  <a:schemeClr val="tx1"/>
                </a:solidFill>
              </a:rPr>
              <a:t>Finibus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Bonorum</a:t>
            </a:r>
            <a:r>
              <a:rPr lang="en-US" sz="1600" dirty="0">
                <a:solidFill>
                  <a:schemeClr val="tx1"/>
                </a:solidFill>
              </a:rPr>
              <a:t> et </a:t>
            </a:r>
            <a:r>
              <a:rPr lang="en-US" sz="1600" dirty="0" err="1">
                <a:solidFill>
                  <a:schemeClr val="tx1"/>
                </a:solidFill>
              </a:rPr>
              <a:t>Malorum</a:t>
            </a:r>
            <a:r>
              <a:rPr lang="en-US" sz="1600" dirty="0">
                <a:solidFill>
                  <a:schemeClr val="tx1"/>
                </a:solidFill>
              </a:rPr>
              <a:t>" (The Extremes of Good and Evil) by Cicero, written in 45 BC. This book is a treatise on the theory of ethics, very popular during the Renaissance. The first line of Lorem Ipsum, "Lorem ipsum dolor sit </a:t>
            </a:r>
            <a:r>
              <a:rPr lang="en-US" sz="1600" dirty="0" err="1">
                <a:solidFill>
                  <a:schemeClr val="tx1"/>
                </a:solidFill>
              </a:rPr>
              <a:t>amet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40E25D8C-7968-45AF-8DA8-19DCA2688E5D}"/>
              </a:ext>
            </a:extLst>
          </p:cNvPr>
          <p:cNvGrpSpPr/>
          <p:nvPr/>
        </p:nvGrpSpPr>
        <p:grpSpPr>
          <a:xfrm>
            <a:off x="334300" y="2864005"/>
            <a:ext cx="3869742" cy="338554"/>
            <a:chOff x="612466" y="2228467"/>
            <a:chExt cx="3640326" cy="318481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0ADC18B-2EE7-4D82-BB58-3BBD50926A84}"/>
                </a:ext>
              </a:extLst>
            </p:cNvPr>
            <p:cNvSpPr txBox="1"/>
            <p:nvPr/>
          </p:nvSpPr>
          <p:spPr>
            <a:xfrm>
              <a:off x="877004" y="2228467"/>
              <a:ext cx="3375788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icon to learn more.</a:t>
              </a: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9CB7805E-B8B7-415B-9383-F5CB837FEB80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43" name="Graphic 42" descr="Direction">
                <a:extLst>
                  <a:ext uri="{FF2B5EF4-FFF2-40B4-BE49-F238E27FC236}">
                    <a16:creationId xmlns:a16="http://schemas.microsoft.com/office/drawing/2014/main" id="{9DBD1B61-15CB-4B4E-88EC-7A515A6A77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52536DD1-9207-4D08-BBC7-A365EBD448E1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A7F6DBE-468F-4B55-99F1-FFB21B72D216}"/>
              </a:ext>
            </a:extLst>
          </p:cNvPr>
          <p:cNvGrpSpPr/>
          <p:nvPr/>
        </p:nvGrpSpPr>
        <p:grpSpPr>
          <a:xfrm>
            <a:off x="5603298" y="993268"/>
            <a:ext cx="1488011" cy="1533497"/>
            <a:chOff x="491009" y="2846219"/>
            <a:chExt cx="1488011" cy="1533497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DC38C9FF-FEB6-4101-90F2-B7AF1B6086A2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D29895D8-0FE4-4C7C-8B10-60295D4BB640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31" name="Flowchart: Connector 30">
                <a:extLst>
                  <a:ext uri="{FF2B5EF4-FFF2-40B4-BE49-F238E27FC236}">
                    <a16:creationId xmlns:a16="http://schemas.microsoft.com/office/drawing/2014/main" id="{3274B26B-6582-4F1F-A592-99DCC044FB54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Isosceles Triangle 31">
                <a:extLst>
                  <a:ext uri="{FF2B5EF4-FFF2-40B4-BE49-F238E27FC236}">
                    <a16:creationId xmlns:a16="http://schemas.microsoft.com/office/drawing/2014/main" id="{5B5D4013-D373-4814-90B1-020C45256661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Flowchart: Connector 32">
                <a:extLst>
                  <a:ext uri="{FF2B5EF4-FFF2-40B4-BE49-F238E27FC236}">
                    <a16:creationId xmlns:a16="http://schemas.microsoft.com/office/drawing/2014/main" id="{16B28EC4-F3EF-4DAE-B7CC-C4D24EAF34AB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34" name="Graphic 33" descr="Network">
                <a:extLst>
                  <a:ext uri="{FF2B5EF4-FFF2-40B4-BE49-F238E27FC236}">
                    <a16:creationId xmlns:a16="http://schemas.microsoft.com/office/drawing/2014/main" id="{703085C9-BA39-4954-9BD1-438BD53F37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8A776353-F739-470E-ADD1-7338980310BA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F49E234C-8B13-4DC1-9281-4374DF891772}"/>
              </a:ext>
            </a:extLst>
          </p:cNvPr>
          <p:cNvGrpSpPr/>
          <p:nvPr/>
        </p:nvGrpSpPr>
        <p:grpSpPr>
          <a:xfrm>
            <a:off x="7716911" y="993268"/>
            <a:ext cx="1488011" cy="1533497"/>
            <a:chOff x="491009" y="2846219"/>
            <a:chExt cx="1488011" cy="1533497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F889E7B1-CF86-42E0-BE7E-BF2DEF428BC5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0367E29B-1164-466B-8229-D7829D021EE8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45" name="Flowchart: Connector 44">
                <a:extLst>
                  <a:ext uri="{FF2B5EF4-FFF2-40B4-BE49-F238E27FC236}">
                    <a16:creationId xmlns:a16="http://schemas.microsoft.com/office/drawing/2014/main" id="{4B4B2BB8-4D25-4D01-AEDC-D57217C17538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Isosceles Triangle 45">
                <a:extLst>
                  <a:ext uri="{FF2B5EF4-FFF2-40B4-BE49-F238E27FC236}">
                    <a16:creationId xmlns:a16="http://schemas.microsoft.com/office/drawing/2014/main" id="{0BED07E9-C4B8-41F2-942B-0A8F74CC390B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Flowchart: Connector 46">
                <a:extLst>
                  <a:ext uri="{FF2B5EF4-FFF2-40B4-BE49-F238E27FC236}">
                    <a16:creationId xmlns:a16="http://schemas.microsoft.com/office/drawing/2014/main" id="{9FFF6360-0FEE-4E6D-8C2C-66782FF1AB21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48" name="Graphic 47" descr="Network">
                <a:extLst>
                  <a:ext uri="{FF2B5EF4-FFF2-40B4-BE49-F238E27FC236}">
                    <a16:creationId xmlns:a16="http://schemas.microsoft.com/office/drawing/2014/main" id="{64BB65B0-ECFF-439F-ABD0-398BEB8D56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FABF6B6-2091-4A64-847C-37C8A8C78A6D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C552EC28-8D3A-4403-A14E-0C3A27280863}"/>
              </a:ext>
            </a:extLst>
          </p:cNvPr>
          <p:cNvGrpSpPr/>
          <p:nvPr/>
        </p:nvGrpSpPr>
        <p:grpSpPr>
          <a:xfrm>
            <a:off x="7716911" y="2971970"/>
            <a:ext cx="1488011" cy="1533497"/>
            <a:chOff x="491009" y="2846219"/>
            <a:chExt cx="1488011" cy="1533497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A4D21F9D-D52D-41B6-AA80-7F848022F462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FE205F4F-01DD-4DEF-8176-56ECF146BDBA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53" name="Flowchart: Connector 52">
                <a:extLst>
                  <a:ext uri="{FF2B5EF4-FFF2-40B4-BE49-F238E27FC236}">
                    <a16:creationId xmlns:a16="http://schemas.microsoft.com/office/drawing/2014/main" id="{D30EBDAA-6C70-4FF2-A3AD-42654A476E48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Isosceles Triangle 53">
                <a:extLst>
                  <a:ext uri="{FF2B5EF4-FFF2-40B4-BE49-F238E27FC236}">
                    <a16:creationId xmlns:a16="http://schemas.microsoft.com/office/drawing/2014/main" id="{1D194CFF-CFCD-4840-A1FA-ADB23FFACF2B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Flowchart: Connector 54">
                <a:extLst>
                  <a:ext uri="{FF2B5EF4-FFF2-40B4-BE49-F238E27FC236}">
                    <a16:creationId xmlns:a16="http://schemas.microsoft.com/office/drawing/2014/main" id="{E37D1BD7-E7A4-4FAB-913D-F0C9B62B3833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56" name="Graphic 55" descr="Network">
                <a:extLst>
                  <a:ext uri="{FF2B5EF4-FFF2-40B4-BE49-F238E27FC236}">
                    <a16:creationId xmlns:a16="http://schemas.microsoft.com/office/drawing/2014/main" id="{4A0E385D-21BB-471F-8CCD-861F1ABC81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41227E30-61B0-4B83-BA50-6887E2FCA657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2D301FB6-7C22-45E3-8097-00F714842C68}"/>
              </a:ext>
            </a:extLst>
          </p:cNvPr>
          <p:cNvGrpSpPr/>
          <p:nvPr/>
        </p:nvGrpSpPr>
        <p:grpSpPr>
          <a:xfrm>
            <a:off x="5603298" y="2971970"/>
            <a:ext cx="1488011" cy="1533497"/>
            <a:chOff x="491009" y="2846219"/>
            <a:chExt cx="1488011" cy="1533497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1A35C38B-F3B8-40C9-ACA3-8408802352EA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9195FF38-AE19-44D5-920C-E3F98A138B99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61" name="Flowchart: Connector 60">
                <a:extLst>
                  <a:ext uri="{FF2B5EF4-FFF2-40B4-BE49-F238E27FC236}">
                    <a16:creationId xmlns:a16="http://schemas.microsoft.com/office/drawing/2014/main" id="{269E090F-032B-4F3D-BCD1-D38CE609AB0C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Isosceles Triangle 61">
                <a:extLst>
                  <a:ext uri="{FF2B5EF4-FFF2-40B4-BE49-F238E27FC236}">
                    <a16:creationId xmlns:a16="http://schemas.microsoft.com/office/drawing/2014/main" id="{2E754F23-5D4B-4F07-A555-72105E8D7DE3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Flowchart: Connector 62">
                <a:extLst>
                  <a:ext uri="{FF2B5EF4-FFF2-40B4-BE49-F238E27FC236}">
                    <a16:creationId xmlns:a16="http://schemas.microsoft.com/office/drawing/2014/main" id="{4F0CFAD9-2DC0-4376-915C-2FBDB1A7B1A7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64" name="Graphic 63" descr="Network">
                <a:extLst>
                  <a:ext uri="{FF2B5EF4-FFF2-40B4-BE49-F238E27FC236}">
                    <a16:creationId xmlns:a16="http://schemas.microsoft.com/office/drawing/2014/main" id="{92470A84-57DF-4A03-8B67-913580371C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895C0BE7-AD8D-4E03-B524-4FD81ABDB113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B5483E44-8A50-40BF-9E78-05A67217C332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147415D-E16C-445C-9A1D-C2D143C1E294}"/>
              </a:ext>
            </a:extLst>
          </p:cNvPr>
          <p:cNvSpPr/>
          <p:nvPr/>
        </p:nvSpPr>
        <p:spPr>
          <a:xfrm>
            <a:off x="674327" y="877765"/>
            <a:ext cx="825932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 the cites of the word in classical literature, discovered the undoubtable source.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7C91BE-B61F-48F4-92AA-1F820DE4EF90}"/>
              </a:ext>
            </a:extLst>
          </p:cNvPr>
          <p:cNvSpPr txBox="1"/>
          <p:nvPr/>
        </p:nvSpPr>
        <p:spPr>
          <a:xfrm>
            <a:off x="8140025" y="1007031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25CF31D-ADAC-4DA9-868B-1855F1803D55}"/>
              </a:ext>
            </a:extLst>
          </p:cNvPr>
          <p:cNvSpPr/>
          <p:nvPr/>
        </p:nvSpPr>
        <p:spPr>
          <a:xfrm>
            <a:off x="674327" y="3277283"/>
            <a:ext cx="825932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2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 the cites of the word in classical literature, discovered the undoubtable source.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38438DC-8F79-4707-9926-890E97655C06}"/>
              </a:ext>
            </a:extLst>
          </p:cNvPr>
          <p:cNvSpPr txBox="1"/>
          <p:nvPr/>
        </p:nvSpPr>
        <p:spPr>
          <a:xfrm>
            <a:off x="8140025" y="3406549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</p:spTree>
    <p:extLst>
      <p:ext uri="{BB962C8B-B14F-4D97-AF65-F5344CB8AC3E}">
        <p14:creationId xmlns:p14="http://schemas.microsoft.com/office/powerpoint/2010/main" val="2285015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147415D-E16C-445C-9A1D-C2D143C1E294}"/>
              </a:ext>
            </a:extLst>
          </p:cNvPr>
          <p:cNvSpPr/>
          <p:nvPr/>
        </p:nvSpPr>
        <p:spPr>
          <a:xfrm>
            <a:off x="674327" y="877765"/>
            <a:ext cx="825932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3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 the cites of the word in classical literature, discovered the undoubtable source.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7C91BE-B61F-48F4-92AA-1F820DE4EF90}"/>
              </a:ext>
            </a:extLst>
          </p:cNvPr>
          <p:cNvSpPr txBox="1"/>
          <p:nvPr/>
        </p:nvSpPr>
        <p:spPr>
          <a:xfrm>
            <a:off x="8140025" y="1007031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25CF31D-ADAC-4DA9-868B-1855F1803D55}"/>
              </a:ext>
            </a:extLst>
          </p:cNvPr>
          <p:cNvSpPr/>
          <p:nvPr/>
        </p:nvSpPr>
        <p:spPr>
          <a:xfrm>
            <a:off x="674327" y="3277283"/>
            <a:ext cx="825932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4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 the cites of the word in classical literature, discovered the undoubtable source.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38438DC-8F79-4707-9926-890E97655C06}"/>
              </a:ext>
            </a:extLst>
          </p:cNvPr>
          <p:cNvSpPr txBox="1"/>
          <p:nvPr/>
        </p:nvSpPr>
        <p:spPr>
          <a:xfrm>
            <a:off x="8140025" y="3406549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</p:spTree>
    <p:extLst>
      <p:ext uri="{BB962C8B-B14F-4D97-AF65-F5344CB8AC3E}">
        <p14:creationId xmlns:p14="http://schemas.microsoft.com/office/powerpoint/2010/main" val="297921796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17207</TotalTime>
  <Words>465</Words>
  <Application>Microsoft Office PowerPoint</Application>
  <PresentationFormat>Custom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2420</cp:revision>
  <dcterms:created xsi:type="dcterms:W3CDTF">2017-07-21T05:01:19Z</dcterms:created>
  <dcterms:modified xsi:type="dcterms:W3CDTF">2023-03-02T11:05:03Z</dcterms:modified>
</cp:coreProperties>
</file>