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5"/>
  </p:notesMasterIdLst>
  <p:sldIdLst>
    <p:sldId id="1202" r:id="rId2"/>
    <p:sldId id="1203" r:id="rId3"/>
    <p:sldId id="1205" r:id="rId4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7F7F7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6E81C9F-6917-41BF-AAA9-354E83C1A13C}" v="11" dt="2022-03-17T13:47:19.95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6" autoAdjust="0"/>
    <p:restoredTop sz="88497" autoAdjust="0"/>
  </p:normalViewPr>
  <p:slideViewPr>
    <p:cSldViewPr snapToGrid="0">
      <p:cViewPr varScale="1">
        <p:scale>
          <a:sx n="64" d="100"/>
          <a:sy n="64" d="100"/>
        </p:scale>
        <p:origin x="930" y="72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366B4F5A-4395-4184-877B-E52DC4B60848}"/>
    <pc:docChg chg="undo custSel modSld">
      <pc:chgData name="Subramani K" userId="bf009f75-d47a-408b-a678-4666a6eafc4c" providerId="ADAL" clId="{366B4F5A-4395-4184-877B-E52DC4B60848}" dt="2022-03-16T02:12:20.539" v="276" actId="1035"/>
      <pc:docMkLst>
        <pc:docMk/>
      </pc:docMkLst>
      <pc:sldChg chg="addSp delSp modSp mod">
        <pc:chgData name="Subramani K" userId="bf009f75-d47a-408b-a678-4666a6eafc4c" providerId="ADAL" clId="{366B4F5A-4395-4184-877B-E52DC4B60848}" dt="2022-03-16T02:12:20.539" v="276" actId="1035"/>
        <pc:sldMkLst>
          <pc:docMk/>
          <pc:sldMk cId="2508173990" sldId="1202"/>
        </pc:sldMkLst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3" creationId="{38A89BC3-EBB0-4E8E-866E-B407DA92EA64}"/>
          </ac:spMkLst>
        </pc:spChg>
        <pc:spChg chg="mod">
          <ac:chgData name="Subramani K" userId="bf009f75-d47a-408b-a678-4666a6eafc4c" providerId="ADAL" clId="{366B4F5A-4395-4184-877B-E52DC4B60848}" dt="2022-03-16T02:12:10.169" v="268" actId="20577"/>
          <ac:spMkLst>
            <pc:docMk/>
            <pc:sldMk cId="2508173990" sldId="1202"/>
            <ac:spMk id="4" creationId="{153BB5DD-E787-40D5-9AA0-9848D6EB31CB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5" creationId="{033A932D-BF4B-43C7-A1A0-F760C585C0B1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6" creationId="{C6766735-5C97-4DB5-867B-E58506869CD8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7" creationId="{FCF8EDEA-6D00-4669-86AE-64498ABE4998}"/>
          </ac:spMkLst>
        </pc:spChg>
        <pc:spChg chg="mod">
          <ac:chgData name="Subramani K" userId="bf009f75-d47a-408b-a678-4666a6eafc4c" providerId="ADAL" clId="{366B4F5A-4395-4184-877B-E52DC4B60848}" dt="2022-03-16T02:04:21.322" v="2"/>
          <ac:spMkLst>
            <pc:docMk/>
            <pc:sldMk cId="2508173990" sldId="1202"/>
            <ac:spMk id="9" creationId="{B7E2EC3C-9883-47AA-9BD1-48DE0A1C8C38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3" creationId="{627F2011-0F99-4B42-BC2C-8F72C5D3FD8D}"/>
          </ac:spMkLst>
        </pc:spChg>
        <pc:spChg chg="del mod topLvl">
          <ac:chgData name="Subramani K" userId="bf009f75-d47a-408b-a678-4666a6eafc4c" providerId="ADAL" clId="{366B4F5A-4395-4184-877B-E52DC4B60848}" dt="2022-03-16T02:08:09.198" v="99" actId="478"/>
          <ac:spMkLst>
            <pc:docMk/>
            <pc:sldMk cId="2508173990" sldId="1202"/>
            <ac:spMk id="14" creationId="{ACB013D3-E719-43F0-BDCD-32C3B31065C4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7" creationId="{0CAF469B-8902-4338-847C-D2CF56245C69}"/>
          </ac:spMkLst>
        </pc:spChg>
        <pc:spChg chg="del mod topLvl">
          <ac:chgData name="Subramani K" userId="bf009f75-d47a-408b-a678-4666a6eafc4c" providerId="ADAL" clId="{366B4F5A-4395-4184-877B-E52DC4B60848}" dt="2022-03-16T02:08:21.599" v="102" actId="478"/>
          <ac:spMkLst>
            <pc:docMk/>
            <pc:sldMk cId="2508173990" sldId="1202"/>
            <ac:spMk id="19" creationId="{7260E041-C955-4DC8-BC9C-101DB39CC5AE}"/>
          </ac:spMkLst>
        </pc:spChg>
        <pc:spChg chg="add mod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22" creationId="{0508B001-D35B-4372-9283-6934C0C3B788}"/>
          </ac:spMkLst>
        </pc:spChg>
        <pc:grpChg chg="add del mod">
          <ac:chgData name="Subramani K" userId="bf009f75-d47a-408b-a678-4666a6eafc4c" providerId="ADAL" clId="{366B4F5A-4395-4184-877B-E52DC4B60848}" dt="2022-03-16T02:08:01.551" v="95" actId="165"/>
          <ac:grpSpMkLst>
            <pc:docMk/>
            <pc:sldMk cId="2508173990" sldId="1202"/>
            <ac:grpSpMk id="11" creationId="{97536F86-D2BF-4612-B44C-40B0B7FD0E04}"/>
          </ac:grpSpMkLst>
        </pc:grpChg>
        <pc:grpChg chg="add del mod topLvl">
          <ac:chgData name="Subramani K" userId="bf009f75-d47a-408b-a678-4666a6eafc4c" providerId="ADAL" clId="{366B4F5A-4395-4184-877B-E52DC4B60848}" dt="2022-03-16T02:08:07.242" v="98" actId="165"/>
          <ac:grpSpMkLst>
            <pc:docMk/>
            <pc:sldMk cId="2508173990" sldId="1202"/>
            <ac:grpSpMk id="12" creationId="{24CFCB4F-362F-452D-8C20-EBA579C432D8}"/>
          </ac:grpSpMkLst>
        </pc:grpChg>
        <pc:grpChg chg="add del mod">
          <ac:chgData name="Subramani K" userId="bf009f75-d47a-408b-a678-4666a6eafc4c" providerId="ADAL" clId="{366B4F5A-4395-4184-877B-E52DC4B60848}" dt="2022-03-16T02:08:13.885" v="100" actId="165"/>
          <ac:grpSpMkLst>
            <pc:docMk/>
            <pc:sldMk cId="2508173990" sldId="1202"/>
            <ac:grpSpMk id="16" creationId="{3EBAFADD-3701-4E6C-8AFD-713699B4CFF5}"/>
          </ac:grpSpMkLst>
        </pc:grpChg>
        <pc:grpChg chg="del mod topLvl">
          <ac:chgData name="Subramani K" userId="bf009f75-d47a-408b-a678-4666a6eafc4c" providerId="ADAL" clId="{366B4F5A-4395-4184-877B-E52DC4B60848}" dt="2022-03-16T02:08:19.518" v="101" actId="165"/>
          <ac:grpSpMkLst>
            <pc:docMk/>
            <pc:sldMk cId="2508173990" sldId="1202"/>
            <ac:grpSpMk id="18" creationId="{F818523F-5758-4477-98CF-462566225D0C}"/>
          </ac:grpSpMkLst>
        </pc:grpChg>
        <pc:picChg chg="del">
          <ac:chgData name="Subramani K" userId="bf009f75-d47a-408b-a678-4666a6eafc4c" providerId="ADAL" clId="{366B4F5A-4395-4184-877B-E52DC4B60848}" dt="2022-03-16T02:04:38.820" v="3" actId="478"/>
          <ac:picMkLst>
            <pc:docMk/>
            <pc:sldMk cId="2508173990" sldId="1202"/>
            <ac:picMk id="2" creationId="{3D01B861-C612-4D42-8B49-955BD7FE5614}"/>
          </ac:picMkLst>
        </pc:picChg>
        <pc:picChg chg="add mod">
          <ac:chgData name="Subramani K" userId="bf009f75-d47a-408b-a678-4666a6eafc4c" providerId="ADAL" clId="{366B4F5A-4395-4184-877B-E52DC4B60848}" dt="2022-03-16T02:05:28.063" v="6" actId="1076"/>
          <ac:picMkLst>
            <pc:docMk/>
            <pc:sldMk cId="2508173990" sldId="1202"/>
            <ac:picMk id="10" creationId="{5446DAD8-7161-4A32-9DE1-4098BD14CFF1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5" creationId="{A2713AA8-B718-4E9E-B8AF-FB03D6128D33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20" creationId="{EF351370-2942-43F1-8DF2-F85387EC1824}"/>
          </ac:picMkLst>
        </pc:picChg>
        <pc:picChg chg="add del">
          <ac:chgData name="Subramani K" userId="bf009f75-d47a-408b-a678-4666a6eafc4c" providerId="ADAL" clId="{366B4F5A-4395-4184-877B-E52DC4B60848}" dt="2022-03-16T02:08:58.127" v="108"/>
          <ac:picMkLst>
            <pc:docMk/>
            <pc:sldMk cId="2508173990" sldId="1202"/>
            <ac:picMk id="1026" creationId="{D607DFA9-A29A-49CC-916A-92C98FCC33D2}"/>
          </ac:picMkLst>
        </pc:picChg>
        <pc:picChg chg="add mod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12800F5C-F6DE-4D83-A0FD-6124BFF8530D}"/>
    <pc:docChg chg="undo custSel modSld">
      <pc:chgData name="Subramani K" userId="bf009f75-d47a-408b-a678-4666a6eafc4c" providerId="ADAL" clId="{12800F5C-F6DE-4D83-A0FD-6124BFF8530D}" dt="2022-03-16T07:23:41.527" v="15" actId="1076"/>
      <pc:docMkLst>
        <pc:docMk/>
      </pc:docMkLst>
      <pc:sldChg chg="addSp delSp modSp mod">
        <pc:chgData name="Subramani K" userId="bf009f75-d47a-408b-a678-4666a6eafc4c" providerId="ADAL" clId="{12800F5C-F6DE-4D83-A0FD-6124BFF8530D}" dt="2022-03-16T07:23:41.527" v="15" actId="1076"/>
        <pc:sldMkLst>
          <pc:docMk/>
          <pc:sldMk cId="2508173990" sldId="1202"/>
        </pc:sldMkLst>
        <pc:spChg chg="mod">
          <ac:chgData name="Subramani K" userId="bf009f75-d47a-408b-a678-4666a6eafc4c" providerId="ADAL" clId="{12800F5C-F6DE-4D83-A0FD-6124BFF8530D}" dt="2022-03-16T07:23:13.601" v="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0" creationId="{BC95729D-B7AA-469F-AC09-0690AD9DD1CD}"/>
          </ac:spMkLst>
        </pc:spChg>
        <pc:spChg chg="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5" creationId="{00A95AC6-B860-483F-A64C-9A6E9B910A8A}"/>
          </ac:spMkLst>
        </pc:spChg>
        <pc:spChg chg="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8" creationId="{C9572D99-FC5E-4B5C-B88B-980D48B7FCAA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9" creationId="{2983088C-AA4F-4303-9054-A4E177DB28C8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0" creationId="{481D5104-EB74-42D8-9293-473CCE2C76C4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1" creationId="{05E52C63-8F33-463F-9239-A60FAAB1CDBF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2" creationId="{8642CA2A-C89C-4090-B695-3FEAEA5F42D5}"/>
          </ac:spMkLst>
        </pc:spChg>
        <pc:spChg chg="add del mod">
          <ac:chgData name="Subramani K" userId="bf009f75-d47a-408b-a678-4666a6eafc4c" providerId="ADAL" clId="{12800F5C-F6DE-4D83-A0FD-6124BFF8530D}" dt="2022-03-16T07:23:24.746" v="7" actId="478"/>
          <ac:spMkLst>
            <pc:docMk/>
            <pc:sldMk cId="2508173990" sldId="1202"/>
            <ac:spMk id="24" creationId="{BFF32EB9-0BB2-496E-B995-4A2B08414348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25" creationId="{F7F7CC51-E7E8-4B20-9D52-507BE6787303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26" creationId="{4B76F2FC-C7F9-4FB1-88E4-0C5FF9263258}"/>
          </ac:spMkLst>
        </pc:spChg>
        <pc:spChg chg="add mod">
          <ac:chgData name="Subramani K" userId="bf009f75-d47a-408b-a678-4666a6eafc4c" providerId="ADAL" clId="{12800F5C-F6DE-4D83-A0FD-6124BFF8530D}" dt="2022-03-16T07:23:38.997" v="14" actId="1036"/>
          <ac:spMkLst>
            <pc:docMk/>
            <pc:sldMk cId="2508173990" sldId="1202"/>
            <ac:spMk id="28" creationId="{C8A6333C-88E7-4C71-9D66-EA36F804B943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42" creationId="{F8E6E74A-225B-4AE4-9AD8-35C4EA611AA3}"/>
          </ac:spMkLst>
        </pc:spChg>
        <pc:grpChg chg="add mod">
          <ac:chgData name="Subramani K" userId="bf009f75-d47a-408b-a678-4666a6eafc4c" providerId="ADAL" clId="{12800F5C-F6DE-4D83-A0FD-6124BFF8530D}" dt="2022-03-16T07:23:03.885" v="3"/>
          <ac:grpSpMkLst>
            <pc:docMk/>
            <pc:sldMk cId="2508173990" sldId="1202"/>
            <ac:grpSpMk id="13" creationId="{F25FF3C4-B420-4669-A590-2336FED8738D}"/>
          </ac:grpSpMkLst>
        </pc:grpChg>
        <pc:grpChg chg="mod">
          <ac:chgData name="Subramani K" userId="bf009f75-d47a-408b-a678-4666a6eafc4c" providerId="ADAL" clId="{12800F5C-F6DE-4D83-A0FD-6124BFF8530D}" dt="2022-03-16T07:23:03.885" v="3"/>
          <ac:grpSpMkLst>
            <pc:docMk/>
            <pc:sldMk cId="2508173990" sldId="1202"/>
            <ac:grpSpMk id="16" creationId="{0D2BEDDD-8556-4F53-AEC6-345735456738}"/>
          </ac:grpSpMkLst>
        </pc:grpChg>
        <pc:picChg chg="mod">
          <ac:chgData name="Subramani K" userId="bf009f75-d47a-408b-a678-4666a6eafc4c" providerId="ADAL" clId="{12800F5C-F6DE-4D83-A0FD-6124BFF8530D}" dt="2022-03-16T07:23:03.885" v="3"/>
          <ac:picMkLst>
            <pc:docMk/>
            <pc:sldMk cId="2508173990" sldId="1202"/>
            <ac:picMk id="17" creationId="{B911E346-6267-434E-AC11-58BAA1A7E921}"/>
          </ac:picMkLst>
        </pc:picChg>
        <pc:picChg chg="add del">
          <ac:chgData name="Subramani K" userId="bf009f75-d47a-408b-a678-4666a6eafc4c" providerId="ADAL" clId="{12800F5C-F6DE-4D83-A0FD-6124BFF8530D}" dt="2022-03-16T07:22:11.524" v="2" actId="478"/>
          <ac:picMkLst>
            <pc:docMk/>
            <pc:sldMk cId="2508173990" sldId="1202"/>
            <ac:picMk id="23" creationId="{AB78B9E1-5C73-435D-9636-19AD8A9E847E}"/>
          </ac:picMkLst>
        </pc:picChg>
        <pc:picChg chg="add mod">
          <ac:chgData name="Subramani K" userId="bf009f75-d47a-408b-a678-4666a6eafc4c" providerId="ADAL" clId="{12800F5C-F6DE-4D83-A0FD-6124BFF8530D}" dt="2022-03-16T07:23:41.527" v="15" actId="1076"/>
          <ac:picMkLst>
            <pc:docMk/>
            <pc:sldMk cId="2508173990" sldId="1202"/>
            <ac:picMk id="27" creationId="{1C887B42-FB89-4FF2-8D82-31C00464F397}"/>
          </ac:picMkLst>
        </pc:picChg>
      </pc:sldChg>
    </pc:docChg>
  </pc:docChgLst>
  <pc:docChgLst>
    <pc:chgData name="Subramani K" userId="bf009f75-d47a-408b-a678-4666a6eafc4c" providerId="ADAL" clId="{225D53E6-453E-47BC-8EAA-CCA061213C2E}"/>
    <pc:docChg chg="undo custSel modSld">
      <pc:chgData name="Subramani K" userId="bf009f75-d47a-408b-a678-4666a6eafc4c" providerId="ADAL" clId="{225D53E6-453E-47BC-8EAA-CCA061213C2E}" dt="2022-03-16T06:10:18.419" v="126"/>
      <pc:docMkLst>
        <pc:docMk/>
      </pc:docMkLst>
      <pc:sldChg chg="addSp delSp modSp mod">
        <pc:chgData name="Subramani K" userId="bf009f75-d47a-408b-a678-4666a6eafc4c" providerId="ADAL" clId="{225D53E6-453E-47BC-8EAA-CCA061213C2E}" dt="2022-03-16T06:10:18.419" v="126"/>
        <pc:sldMkLst>
          <pc:docMk/>
          <pc:sldMk cId="2508173990" sldId="1202"/>
        </pc:sldMkLst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6" creationId="{225EA034-7FEC-4B55-9E47-01A2191D5A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8" creationId="{7CADB652-EBBD-41A2-90DB-03DE8A3E5668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9" creationId="{6588B96B-5141-43BF-AF28-EDC6A8062267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1" creationId="{8F42208D-7DB1-4A8D-A5BD-47426C44E472}"/>
          </ac:spMkLst>
        </pc:spChg>
        <pc:spChg chg="mod topLvl">
          <ac:chgData name="Subramani K" userId="bf009f75-d47a-408b-a678-4666a6eafc4c" providerId="ADAL" clId="{225D53E6-453E-47BC-8EAA-CCA061213C2E}" dt="2022-03-16T06:10:15.991" v="124"/>
          <ac:spMkLst>
            <pc:docMk/>
            <pc:sldMk cId="2508173990" sldId="1202"/>
            <ac:spMk id="22" creationId="{08B2B303-E3EB-42AD-B97F-4A4482E487D6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3" creationId="{75759C79-B769-44CB-B86F-F20B407DF08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27" creationId="{605AF365-D596-40A5-93DD-02AA63F62D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8" creationId="{AF97F43B-DA83-42A9-AE8B-F98E5C5CF72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9" creationId="{4AA3291F-B78A-45D7-BFAA-E848CF1C41E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33" creationId="{DC2470C5-FE34-46C1-9524-10E6CF2502F4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5" creationId="{D41AD454-97BD-4FC0-8BC2-A76840D595E5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6" creationId="{A178787D-3FF6-4157-8904-43CE4CFE993B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9" creationId="{59CF4A97-B251-43C5-B79D-C1C783A6097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40" creationId="{8DEDB37C-0362-4C49-838A-4AC6B1A07A91}"/>
          </ac:spMkLst>
        </pc:spChg>
        <pc:spChg chg="add 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42" creationId="{F8E6E74A-225B-4AE4-9AD8-35C4EA611AA3}"/>
          </ac:spMkLst>
        </pc:spChg>
        <pc:spChg chg="add mod">
          <ac:chgData name="Subramani K" userId="bf009f75-d47a-408b-a678-4666a6eafc4c" providerId="ADAL" clId="{225D53E6-453E-47BC-8EAA-CCA061213C2E}" dt="2022-03-16T06:10:14.138" v="123" actId="20577"/>
          <ac:spMkLst>
            <pc:docMk/>
            <pc:sldMk cId="2508173990" sldId="1202"/>
            <ac:spMk id="44" creationId="{E6631364-11D8-4A99-849B-7F4C110E1531}"/>
          </ac:spMkLst>
        </pc:spChg>
        <pc:spChg chg="add del mod">
          <ac:chgData name="Subramani K" userId="bf009f75-d47a-408b-a678-4666a6eafc4c" providerId="ADAL" clId="{225D53E6-453E-47BC-8EAA-CCA061213C2E}" dt="2022-03-16T06:07:23.577" v="24"/>
          <ac:spMkLst>
            <pc:docMk/>
            <pc:sldMk cId="2508173990" sldId="1202"/>
            <ac:spMk id="46" creationId="{869A34C7-09F1-4EE3-96B8-2CCE44AC0D92}"/>
          </ac:spMkLst>
        </pc:spChg>
        <pc:spChg chg="add mod">
          <ac:chgData name="Subramani K" userId="bf009f75-d47a-408b-a678-4666a6eafc4c" providerId="ADAL" clId="{225D53E6-453E-47BC-8EAA-CCA061213C2E}" dt="2022-03-16T06:10:17.426" v="125"/>
          <ac:spMkLst>
            <pc:docMk/>
            <pc:sldMk cId="2508173990" sldId="1202"/>
            <ac:spMk id="47" creationId="{CF9E73D6-20FB-4F6A-BF06-39E8C52520D3}"/>
          </ac:spMkLst>
        </pc:spChg>
        <pc:spChg chg="add mod">
          <ac:chgData name="Subramani K" userId="bf009f75-d47a-408b-a678-4666a6eafc4c" providerId="ADAL" clId="{225D53E6-453E-47BC-8EAA-CCA061213C2E}" dt="2022-03-16T06:10:18.419" v="126"/>
          <ac:spMkLst>
            <pc:docMk/>
            <pc:sldMk cId="2508173990" sldId="1202"/>
            <ac:spMk id="50" creationId="{1BBB2100-0646-49CB-B787-84A43634528D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4" creationId="{9C8D4826-29E7-4FDB-B873-C0083CDDAB91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5" creationId="{F5EBB1A0-AF06-434E-9EA6-B0964CEE6498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225D53E6-453E-47BC-8EAA-CCA061213C2E}" dt="2022-03-16T05:57:54.865" v="4" actId="165"/>
          <ac:grpSpMkLst>
            <pc:docMk/>
            <pc:sldMk cId="2508173990" sldId="1202"/>
            <ac:grpSpMk id="20" creationId="{931646EE-BC77-4CF5-9CB6-DE3409647F6D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26" creationId="{47C452E3-B3DA-434F-8FCE-2C19FB6FEB61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32" creationId="{BE544A1F-9677-4B1F-8FFA-D5B7A14F4BBB}"/>
          </ac:grpSpMkLst>
        </pc:grpChg>
        <pc:picChg chg="mod topLvl">
          <ac:chgData name="Subramani K" userId="bf009f75-d47a-408b-a678-4666a6eafc4c" providerId="ADAL" clId="{225D53E6-453E-47BC-8EAA-CCA061213C2E}" dt="2022-03-16T05:58:03.122" v="8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30" creationId="{611E74C2-4B27-4001-98AF-59FC8CF8E57F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4" creationId="{E03B05F1-B4DF-47E5-8D5A-7331FF5B004C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7" creationId="{EBCC1E09-6CA6-47CC-B319-A733A4A10980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8" creationId="{10E80A81-23C1-4CEE-A746-2F5E8011D59A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41" creationId="{583C252F-41C1-46B3-9C4F-BB6AE5EAD7DF}"/>
          </ac:picMkLst>
        </pc:picChg>
        <pc:picChg chg="add mod">
          <ac:chgData name="Subramani K" userId="bf009f75-d47a-408b-a678-4666a6eafc4c" providerId="ADAL" clId="{225D53E6-453E-47BC-8EAA-CCA061213C2E}" dt="2022-03-16T06:07:21.217" v="22" actId="1076"/>
          <ac:picMkLst>
            <pc:docMk/>
            <pc:sldMk cId="2508173990" sldId="1202"/>
            <ac:picMk id="43" creationId="{7E0C7D7C-DA25-484B-8B6A-7526FDAC3741}"/>
          </ac:picMkLst>
        </pc:picChg>
        <pc:picChg chg="add del mod">
          <ac:chgData name="Subramani K" userId="bf009f75-d47a-408b-a678-4666a6eafc4c" providerId="ADAL" clId="{225D53E6-453E-47BC-8EAA-CCA061213C2E}" dt="2022-03-16T06:07:23.577" v="24"/>
          <ac:picMkLst>
            <pc:docMk/>
            <pc:sldMk cId="2508173990" sldId="1202"/>
            <ac:picMk id="45" creationId="{8FB87B58-4962-4111-BC09-FF7F1D6E27F9}"/>
          </ac:picMkLst>
        </pc:picChg>
        <pc:picChg chg="add mod">
          <ac:chgData name="Subramani K" userId="bf009f75-d47a-408b-a678-4666a6eafc4c" providerId="ADAL" clId="{225D53E6-453E-47BC-8EAA-CCA061213C2E}" dt="2022-03-16T06:07:32.206" v="27" actId="1076"/>
          <ac:picMkLst>
            <pc:docMk/>
            <pc:sldMk cId="2508173990" sldId="1202"/>
            <ac:picMk id="48" creationId="{4FC33848-77E1-44A9-BDB1-4A143EC08C04}"/>
          </ac:picMkLst>
        </pc:picChg>
        <pc:picChg chg="add mod">
          <ac:chgData name="Subramani K" userId="bf009f75-d47a-408b-a678-4666a6eafc4c" providerId="ADAL" clId="{225D53E6-453E-47BC-8EAA-CCA061213C2E}" dt="2022-03-16T06:07:39.261" v="38" actId="1037"/>
          <ac:picMkLst>
            <pc:docMk/>
            <pc:sldMk cId="2508173990" sldId="1202"/>
            <ac:picMk id="49" creationId="{AD6021AC-22A1-422D-AFC2-710F0CB39706}"/>
          </ac:picMkLst>
        </pc:picChg>
        <pc:cxnChg chg="add mod">
          <ac:chgData name="Subramani K" userId="bf009f75-d47a-408b-a678-4666a6eafc4c" providerId="ADAL" clId="{225D53E6-453E-47BC-8EAA-CCA061213C2E}" dt="2022-03-16T06:07:48.836" v="42" actId="1036"/>
          <ac:cxnSpMkLst>
            <pc:docMk/>
            <pc:sldMk cId="2508173990" sldId="1202"/>
            <ac:cxnSpMk id="3" creationId="{D2BAB3E4-17D6-4C40-988C-76181A47957B}"/>
          </ac:cxnSpMkLst>
        </pc:cxnChg>
        <pc:cxnChg chg="add">
          <ac:chgData name="Subramani K" userId="bf009f75-d47a-408b-a678-4666a6eafc4c" providerId="ADAL" clId="{225D53E6-453E-47BC-8EAA-CCA061213C2E}" dt="2022-03-16T06:07:58.613" v="45" actId="11529"/>
          <ac:cxnSpMkLst>
            <pc:docMk/>
            <pc:sldMk cId="2508173990" sldId="1202"/>
            <ac:cxnSpMk id="5" creationId="{3B1195A0-5F14-47AC-8AB4-2C5EE6597E66}"/>
          </ac:cxnSpMkLst>
        </pc:cxnChg>
        <pc:cxnChg chg="del mod topLvl">
          <ac:chgData name="Subramani K" userId="bf009f75-d47a-408b-a678-4666a6eafc4c" providerId="ADAL" clId="{225D53E6-453E-47BC-8EAA-CCA061213C2E}" dt="2022-03-16T05:57:56.845" v="5" actId="478"/>
          <ac:cxnSpMkLst>
            <pc:docMk/>
            <pc:sldMk cId="2508173990" sldId="1202"/>
            <ac:cxnSpMk id="25" creationId="{A6661658-2DD2-4FDB-A745-10991597C9B4}"/>
          </ac:cxnSpMkLst>
        </pc:cxnChg>
        <pc:cxnChg chg="mod">
          <ac:chgData name="Subramani K" userId="bf009f75-d47a-408b-a678-4666a6eafc4c" providerId="ADAL" clId="{225D53E6-453E-47BC-8EAA-CCA061213C2E}" dt="2022-03-16T05:57:37.094" v="1"/>
          <ac:cxnSpMkLst>
            <pc:docMk/>
            <pc:sldMk cId="2508173990" sldId="1202"/>
            <ac:cxnSpMk id="31" creationId="{92B7F284-AF54-4EA4-816C-27E29F0D6619}"/>
          </ac:cxnSpMkLst>
        </pc:cxnChg>
        <pc:cxnChg chg="add del mod">
          <ac:chgData name="Subramani K" userId="bf009f75-d47a-408b-a678-4666a6eafc4c" providerId="ADAL" clId="{225D53E6-453E-47BC-8EAA-CCA061213C2E}" dt="2022-03-16T06:07:50.341" v="44"/>
          <ac:cxnSpMkLst>
            <pc:docMk/>
            <pc:sldMk cId="2508173990" sldId="1202"/>
            <ac:cxnSpMk id="51" creationId="{6F8F163E-78C5-4B5C-8F48-C87F73CD235A}"/>
          </ac:cxnSpMkLst>
        </pc:cxnChg>
        <pc:cxnChg chg="add mod">
          <ac:chgData name="Subramani K" userId="bf009f75-d47a-408b-a678-4666a6eafc4c" providerId="ADAL" clId="{225D53E6-453E-47BC-8EAA-CCA061213C2E}" dt="2022-03-16T06:08:01.592" v="47" actId="1076"/>
          <ac:cxnSpMkLst>
            <pc:docMk/>
            <pc:sldMk cId="2508173990" sldId="1202"/>
            <ac:cxnSpMk id="52" creationId="{62CBA750-8A82-49D6-BACD-D9D93E8AB6B2}"/>
          </ac:cxnSpMkLst>
        </pc:cxnChg>
        <pc:cxnChg chg="add mod">
          <ac:chgData name="Subramani K" userId="bf009f75-d47a-408b-a678-4666a6eafc4c" providerId="ADAL" clId="{225D53E6-453E-47BC-8EAA-CCA061213C2E}" dt="2022-03-16T06:08:05.508" v="49" actId="1076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5FCE6499-D586-40CB-B01A-1C261EEF3A96}"/>
    <pc:docChg chg="modSld">
      <pc:chgData name="Subramani K" userId="bf009f75-d47a-408b-a678-4666a6eafc4c" providerId="ADAL" clId="{5FCE6499-D586-40CB-B01A-1C261EEF3A96}" dt="2022-03-16T06:10:47.628" v="0"/>
      <pc:docMkLst>
        <pc:docMk/>
      </pc:docMkLst>
      <pc:sldChg chg="modSp mod">
        <pc:chgData name="Subramani K" userId="bf009f75-d47a-408b-a678-4666a6eafc4c" providerId="ADAL" clId="{5FCE6499-D586-40CB-B01A-1C261EEF3A96}" dt="2022-03-16T06:10:47.628" v="0"/>
        <pc:sldMkLst>
          <pc:docMk/>
          <pc:sldMk cId="2508173990" sldId="1202"/>
        </pc:sldMkLst>
        <pc:spChg chg="mod">
          <ac:chgData name="Subramani K" userId="bf009f75-d47a-408b-a678-4666a6eafc4c" providerId="ADAL" clId="{5FCE6499-D586-40CB-B01A-1C261EEF3A96}" dt="2022-03-16T06:10:47.628" v="0"/>
          <ac:spMkLst>
            <pc:docMk/>
            <pc:sldMk cId="2508173990" sldId="1202"/>
            <ac:spMk id="9" creationId="{B7E2EC3C-9883-47AA-9BD1-48DE0A1C8C38}"/>
          </ac:spMkLst>
        </pc:spChg>
      </pc:sldChg>
    </pc:docChg>
  </pc:docChgLst>
  <pc:docChgLst>
    <pc:chgData name="subramani@eidesign.net" userId="bf009f75-d47a-408b-a678-4666a6eafc4c" providerId="ADAL" clId="{E6E81C9F-6917-41BF-AAA9-354E83C1A13C}"/>
    <pc:docChg chg="custSel modSld">
      <pc:chgData name="subramani@eidesign.net" userId="bf009f75-d47a-408b-a678-4666a6eafc4c" providerId="ADAL" clId="{E6E81C9F-6917-41BF-AAA9-354E83C1A13C}" dt="2022-03-17T13:47:45.823" v="12" actId="478"/>
      <pc:docMkLst>
        <pc:docMk/>
      </pc:docMkLst>
      <pc:sldChg chg="addSp delSp modSp mod">
        <pc:chgData name="subramani@eidesign.net" userId="bf009f75-d47a-408b-a678-4666a6eafc4c" providerId="ADAL" clId="{E6E81C9F-6917-41BF-AAA9-354E83C1A13C}" dt="2022-03-17T13:47:26.737" v="10" actId="1035"/>
        <pc:sldMkLst>
          <pc:docMk/>
          <pc:sldMk cId="2508173990" sldId="1202"/>
        </pc:sldMkLst>
        <pc:spChg chg="add mod">
          <ac:chgData name="subramani@eidesign.net" userId="bf009f75-d47a-408b-a678-4666a6eafc4c" providerId="ADAL" clId="{E6E81C9F-6917-41BF-AAA9-354E83C1A13C}" dt="2022-03-17T13:47:19.141" v="3" actId="1076"/>
          <ac:spMkLst>
            <pc:docMk/>
            <pc:sldMk cId="2508173990" sldId="1202"/>
            <ac:spMk id="20" creationId="{4BB5F758-7627-4119-8676-36BDF825BA1B}"/>
          </ac:spMkLst>
        </pc:spChg>
        <pc:spChg chg="add mod">
          <ac:chgData name="subramani@eidesign.net" userId="bf009f75-d47a-408b-a678-4666a6eafc4c" providerId="ADAL" clId="{E6E81C9F-6917-41BF-AAA9-354E83C1A13C}" dt="2022-03-17T13:47:19.141" v="3" actId="1076"/>
          <ac:spMkLst>
            <pc:docMk/>
            <pc:sldMk cId="2508173990" sldId="1202"/>
            <ac:spMk id="22" creationId="{41C39FE6-4545-4FA1-A81D-6E287F671FBD}"/>
          </ac:spMkLst>
        </pc:spChg>
        <pc:spChg chg="add mod">
          <ac:chgData name="subramani@eidesign.net" userId="bf009f75-d47a-408b-a678-4666a6eafc4c" providerId="ADAL" clId="{E6E81C9F-6917-41BF-AAA9-354E83C1A13C}" dt="2022-03-17T13:47:26.737" v="10" actId="1035"/>
          <ac:spMkLst>
            <pc:docMk/>
            <pc:sldMk cId="2508173990" sldId="1202"/>
            <ac:spMk id="24" creationId="{51ACD226-C09F-4217-9252-8B9D9AB71CF3}"/>
          </ac:spMkLst>
        </pc:spChg>
        <pc:spChg chg="del">
          <ac:chgData name="subramani@eidesign.net" userId="bf009f75-d47a-408b-a678-4666a6eafc4c" providerId="ADAL" clId="{E6E81C9F-6917-41BF-AAA9-354E83C1A13C}" dt="2022-03-17T13:47:03.564" v="0" actId="478"/>
          <ac:spMkLst>
            <pc:docMk/>
            <pc:sldMk cId="2508173990" sldId="1202"/>
            <ac:spMk id="26" creationId="{7A912BF2-8BA8-43B7-8E4C-3F9BE707697B}"/>
          </ac:spMkLst>
        </pc:spChg>
        <pc:spChg chg="add mod">
          <ac:chgData name="subramani@eidesign.net" userId="bf009f75-d47a-408b-a678-4666a6eafc4c" providerId="ADAL" clId="{E6E81C9F-6917-41BF-AAA9-354E83C1A13C}" dt="2022-03-17T13:47:26.737" v="10" actId="1035"/>
          <ac:spMkLst>
            <pc:docMk/>
            <pc:sldMk cId="2508173990" sldId="1202"/>
            <ac:spMk id="28" creationId="{3C576959-2DAD-46CB-B08F-F151D5E226AE}"/>
          </ac:spMkLst>
        </pc:spChg>
        <pc:spChg chg="del">
          <ac:chgData name="subramani@eidesign.net" userId="bf009f75-d47a-408b-a678-4666a6eafc4c" providerId="ADAL" clId="{E6E81C9F-6917-41BF-AAA9-354E83C1A13C}" dt="2022-03-17T13:47:03.564" v="0" actId="478"/>
          <ac:spMkLst>
            <pc:docMk/>
            <pc:sldMk cId="2508173990" sldId="1202"/>
            <ac:spMk id="30" creationId="{749D6387-4768-4276-968B-AAC767F9FF11}"/>
          </ac:spMkLst>
        </pc:spChg>
        <pc:spChg chg="del">
          <ac:chgData name="subramani@eidesign.net" userId="bf009f75-d47a-408b-a678-4666a6eafc4c" providerId="ADAL" clId="{E6E81C9F-6917-41BF-AAA9-354E83C1A13C}" dt="2022-03-17T13:47:03.564" v="0" actId="478"/>
          <ac:spMkLst>
            <pc:docMk/>
            <pc:sldMk cId="2508173990" sldId="1202"/>
            <ac:spMk id="32" creationId="{83EDBC86-7D96-4C16-A172-DA690C2DCF67}"/>
          </ac:spMkLst>
        </pc:spChg>
        <pc:spChg chg="del">
          <ac:chgData name="subramani@eidesign.net" userId="bf009f75-d47a-408b-a678-4666a6eafc4c" providerId="ADAL" clId="{E6E81C9F-6917-41BF-AAA9-354E83C1A13C}" dt="2022-03-17T13:47:03.564" v="0" actId="478"/>
          <ac:spMkLst>
            <pc:docMk/>
            <pc:sldMk cId="2508173990" sldId="1202"/>
            <ac:spMk id="34" creationId="{F1F71126-7930-4EF2-8B8B-051C5656624C}"/>
          </ac:spMkLst>
        </pc:spChg>
        <pc:picChg chg="add mod">
          <ac:chgData name="subramani@eidesign.net" userId="bf009f75-d47a-408b-a678-4666a6eafc4c" providerId="ADAL" clId="{E6E81C9F-6917-41BF-AAA9-354E83C1A13C}" dt="2022-03-17T13:47:19.141" v="3" actId="1076"/>
          <ac:picMkLst>
            <pc:docMk/>
            <pc:sldMk cId="2508173990" sldId="1202"/>
            <ac:picMk id="21" creationId="{E1942EB8-9C0D-4FF5-BAA1-4D1D8D98BCC0}"/>
          </ac:picMkLst>
        </pc:picChg>
        <pc:picChg chg="add mod">
          <ac:chgData name="subramani@eidesign.net" userId="bf009f75-d47a-408b-a678-4666a6eafc4c" providerId="ADAL" clId="{E6E81C9F-6917-41BF-AAA9-354E83C1A13C}" dt="2022-03-17T13:47:19.141" v="3" actId="1076"/>
          <ac:picMkLst>
            <pc:docMk/>
            <pc:sldMk cId="2508173990" sldId="1202"/>
            <ac:picMk id="23" creationId="{D5158F66-005B-42E5-B8A8-B2D039A1AD0F}"/>
          </ac:picMkLst>
        </pc:picChg>
        <pc:picChg chg="del">
          <ac:chgData name="subramani@eidesign.net" userId="bf009f75-d47a-408b-a678-4666a6eafc4c" providerId="ADAL" clId="{E6E81C9F-6917-41BF-AAA9-354E83C1A13C}" dt="2022-03-17T13:47:03.564" v="0" actId="478"/>
          <ac:picMkLst>
            <pc:docMk/>
            <pc:sldMk cId="2508173990" sldId="1202"/>
            <ac:picMk id="25" creationId="{43739195-9BC6-4EC9-AD2D-CF14DB624DFB}"/>
          </ac:picMkLst>
        </pc:picChg>
        <pc:picChg chg="add mod">
          <ac:chgData name="subramani@eidesign.net" userId="bf009f75-d47a-408b-a678-4666a6eafc4c" providerId="ADAL" clId="{E6E81C9F-6917-41BF-AAA9-354E83C1A13C}" dt="2022-03-17T13:47:26.737" v="10" actId="1035"/>
          <ac:picMkLst>
            <pc:docMk/>
            <pc:sldMk cId="2508173990" sldId="1202"/>
            <ac:picMk id="27" creationId="{E2498E09-F889-4026-8C1F-83E908D61DF3}"/>
          </ac:picMkLst>
        </pc:picChg>
        <pc:picChg chg="del">
          <ac:chgData name="subramani@eidesign.net" userId="bf009f75-d47a-408b-a678-4666a6eafc4c" providerId="ADAL" clId="{E6E81C9F-6917-41BF-AAA9-354E83C1A13C}" dt="2022-03-17T13:47:05.096" v="1" actId="478"/>
          <ac:picMkLst>
            <pc:docMk/>
            <pc:sldMk cId="2508173990" sldId="1202"/>
            <ac:picMk id="29" creationId="{9F1B24E1-8629-41AD-A4EC-39FC229ECF16}"/>
          </ac:picMkLst>
        </pc:picChg>
        <pc:picChg chg="del">
          <ac:chgData name="subramani@eidesign.net" userId="bf009f75-d47a-408b-a678-4666a6eafc4c" providerId="ADAL" clId="{E6E81C9F-6917-41BF-AAA9-354E83C1A13C}" dt="2022-03-17T13:47:03.564" v="0" actId="478"/>
          <ac:picMkLst>
            <pc:docMk/>
            <pc:sldMk cId="2508173990" sldId="1202"/>
            <ac:picMk id="31" creationId="{A8680A71-4C81-4178-871A-CBBFEF10E213}"/>
          </ac:picMkLst>
        </pc:picChg>
        <pc:picChg chg="del">
          <ac:chgData name="subramani@eidesign.net" userId="bf009f75-d47a-408b-a678-4666a6eafc4c" providerId="ADAL" clId="{E6E81C9F-6917-41BF-AAA9-354E83C1A13C}" dt="2022-03-17T13:47:03.564" v="0" actId="478"/>
          <ac:picMkLst>
            <pc:docMk/>
            <pc:sldMk cId="2508173990" sldId="1202"/>
            <ac:picMk id="33" creationId="{B0F8AB63-50B4-49B7-B901-808065D62308}"/>
          </ac:picMkLst>
        </pc:picChg>
        <pc:picChg chg="add mod">
          <ac:chgData name="subramani@eidesign.net" userId="bf009f75-d47a-408b-a678-4666a6eafc4c" providerId="ADAL" clId="{E6E81C9F-6917-41BF-AAA9-354E83C1A13C}" dt="2022-03-17T13:47:26.737" v="10" actId="1035"/>
          <ac:picMkLst>
            <pc:docMk/>
            <pc:sldMk cId="2508173990" sldId="1202"/>
            <ac:picMk id="35" creationId="{ABE299D2-76C5-430D-BA30-F1176FE58D58}"/>
          </ac:picMkLst>
        </pc:picChg>
      </pc:sldChg>
      <pc:sldChg chg="delSp mod">
        <pc:chgData name="subramani@eidesign.net" userId="bf009f75-d47a-408b-a678-4666a6eafc4c" providerId="ADAL" clId="{E6E81C9F-6917-41BF-AAA9-354E83C1A13C}" dt="2022-03-17T13:47:42.783" v="11" actId="478"/>
        <pc:sldMkLst>
          <pc:docMk/>
          <pc:sldMk cId="2285015065" sldId="1203"/>
        </pc:sldMkLst>
        <pc:spChg chg="del">
          <ac:chgData name="subramani@eidesign.net" userId="bf009f75-d47a-408b-a678-4666a6eafc4c" providerId="ADAL" clId="{E6E81C9F-6917-41BF-AAA9-354E83C1A13C}" dt="2022-03-17T13:47:42.783" v="11" actId="478"/>
          <ac:spMkLst>
            <pc:docMk/>
            <pc:sldMk cId="2285015065" sldId="1203"/>
            <ac:spMk id="10" creationId="{C8AD8A36-E880-4187-BDDB-6FBD1DFB0452}"/>
          </ac:spMkLst>
        </pc:spChg>
        <pc:spChg chg="del">
          <ac:chgData name="subramani@eidesign.net" userId="bf009f75-d47a-408b-a678-4666a6eafc4c" providerId="ADAL" clId="{E6E81C9F-6917-41BF-AAA9-354E83C1A13C}" dt="2022-03-17T13:47:42.783" v="11" actId="478"/>
          <ac:spMkLst>
            <pc:docMk/>
            <pc:sldMk cId="2285015065" sldId="1203"/>
            <ac:spMk id="12" creationId="{B4BEA475-7A09-41F4-B29E-D01CEF32D3D4}"/>
          </ac:spMkLst>
        </pc:spChg>
      </pc:sldChg>
      <pc:sldChg chg="delSp mod">
        <pc:chgData name="subramani@eidesign.net" userId="bf009f75-d47a-408b-a678-4666a6eafc4c" providerId="ADAL" clId="{E6E81C9F-6917-41BF-AAA9-354E83C1A13C}" dt="2022-03-17T13:47:45.823" v="12" actId="478"/>
        <pc:sldMkLst>
          <pc:docMk/>
          <pc:sldMk cId="3675761090" sldId="1204"/>
        </pc:sldMkLst>
        <pc:spChg chg="del">
          <ac:chgData name="subramani@eidesign.net" userId="bf009f75-d47a-408b-a678-4666a6eafc4c" providerId="ADAL" clId="{E6E81C9F-6917-41BF-AAA9-354E83C1A13C}" dt="2022-03-17T13:47:45.823" v="12" actId="478"/>
          <ac:spMkLst>
            <pc:docMk/>
            <pc:sldMk cId="3675761090" sldId="1204"/>
            <ac:spMk id="10" creationId="{71A6FAFA-6E34-4F9D-829B-5B466C37E924}"/>
          </ac:spMkLst>
        </pc:spChg>
        <pc:spChg chg="del">
          <ac:chgData name="subramani@eidesign.net" userId="bf009f75-d47a-408b-a678-4666a6eafc4c" providerId="ADAL" clId="{E6E81C9F-6917-41BF-AAA9-354E83C1A13C}" dt="2022-03-17T13:47:45.823" v="12" actId="478"/>
          <ac:spMkLst>
            <pc:docMk/>
            <pc:sldMk cId="3675761090" sldId="1204"/>
            <ac:spMk id="12" creationId="{B4BEA475-7A09-41F4-B29E-D01CEF32D3D4}"/>
          </ac:spMkLst>
        </pc:spChg>
      </pc:sldChg>
    </pc:docChg>
  </pc:docChgLst>
  <pc:docChgLst>
    <pc:chgData name="Subramani K" userId="bf009f75-d47a-408b-a678-4666a6eafc4c" providerId="ADAL" clId="{0DE68FA3-B9B3-4ABD-95A8-6EB68E1C3242}"/>
    <pc:docChg chg="undo custSel delSld modSld">
      <pc:chgData name="Subramani K" userId="bf009f75-d47a-408b-a678-4666a6eafc4c" providerId="ADAL" clId="{0DE68FA3-B9B3-4ABD-95A8-6EB68E1C3242}" dt="2022-03-16T02:03:38.528" v="44" actId="207"/>
      <pc:docMkLst>
        <pc:docMk/>
      </pc:docMkLst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280253278" sldId="918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3516150905" sldId="963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02798844" sldId="964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529230612" sldId="965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16588319" sldId="1063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938408761" sldId="1080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4256484723" sldId="1081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552151777" sldId="1184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744988023" sldId="1185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896177132" sldId="1201"/>
        </pc:sldMkLst>
      </pc:sldChg>
      <pc:sldChg chg="addSp modSp mod">
        <pc:chgData name="Subramani K" userId="bf009f75-d47a-408b-a678-4666a6eafc4c" providerId="ADAL" clId="{0DE68FA3-B9B3-4ABD-95A8-6EB68E1C3242}" dt="2022-03-16T02:03:38.528" v="44" actId="207"/>
        <pc:sldMkLst>
          <pc:docMk/>
          <pc:sldMk cId="2508173990" sldId="1202"/>
        </pc:sldMkLst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3" creationId="{38A89BC3-EBB0-4E8E-866E-B407DA92EA64}"/>
          </ac:spMkLst>
        </pc:spChg>
        <pc:spChg chg="add mod">
          <ac:chgData name="Subramani K" userId="bf009f75-d47a-408b-a678-4666a6eafc4c" providerId="ADAL" clId="{0DE68FA3-B9B3-4ABD-95A8-6EB68E1C3242}" dt="2022-03-16T02:02:39.447" v="27" actId="1076"/>
          <ac:spMkLst>
            <pc:docMk/>
            <pc:sldMk cId="2508173990" sldId="1202"/>
            <ac:spMk id="4" creationId="{153BB5DD-E787-40D5-9AA0-9848D6EB31CB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5" creationId="{033A932D-BF4B-43C7-A1A0-F760C585C0B1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6" creationId="{C6766735-5C97-4DB5-867B-E58506869CD8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7" creationId="{FCF8EDEA-6D00-4669-86AE-64498ABE4998}"/>
          </ac:spMkLst>
        </pc:spChg>
        <pc:spChg chg="add mod">
          <ac:chgData name="Subramani K" userId="bf009f75-d47a-408b-a678-4666a6eafc4c" providerId="ADAL" clId="{0DE68FA3-B9B3-4ABD-95A8-6EB68E1C3242}" dt="2022-03-16T02:03:38.528" v="44" actId="207"/>
          <ac:spMkLst>
            <pc:docMk/>
            <pc:sldMk cId="2508173990" sldId="1202"/>
            <ac:spMk id="9" creationId="{B7E2EC3C-9883-47AA-9BD1-48DE0A1C8C38}"/>
          </ac:spMkLst>
        </pc:spChg>
        <pc:picChg chg="add mod">
          <ac:chgData name="Subramani K" userId="bf009f75-d47a-408b-a678-4666a6eafc4c" providerId="ADAL" clId="{0DE68FA3-B9B3-4ABD-95A8-6EB68E1C3242}" dt="2022-03-16T01:25:09.989" v="4" actId="1076"/>
          <ac:picMkLst>
            <pc:docMk/>
            <pc:sldMk cId="2508173990" sldId="1202"/>
            <ac:picMk id="2" creationId="{3D01B861-C612-4D42-8B49-955BD7FE5614}"/>
          </ac:picMkLst>
        </pc:picChg>
      </pc:sldChg>
      <pc:sldChg chg="del">
        <pc:chgData name="Subramani K" userId="bf009f75-d47a-408b-a678-4666a6eafc4c" providerId="ADAL" clId="{0DE68FA3-B9B3-4ABD-95A8-6EB68E1C3242}" dt="2022-03-16T01:24:45.745" v="2" actId="47"/>
        <pc:sldMkLst>
          <pc:docMk/>
          <pc:sldMk cId="3955926053" sldId="1204"/>
        </pc:sldMkLst>
      </pc:sldChg>
    </pc:docChg>
  </pc:docChgLst>
  <pc:docChgLst>
    <pc:chgData name="Subramani K" userId="bf009f75-d47a-408b-a678-4666a6eafc4c" providerId="ADAL" clId="{C9FC676C-A27E-4DE7-8DBF-52506DE52585}"/>
    <pc:docChg chg="undo custSel modSld">
      <pc:chgData name="Subramani K" userId="bf009f75-d47a-408b-a678-4666a6eafc4c" providerId="ADAL" clId="{C9FC676C-A27E-4DE7-8DBF-52506DE52585}" dt="2022-03-16T02:22:04.026" v="156" actId="1035"/>
      <pc:docMkLst>
        <pc:docMk/>
      </pc:docMkLst>
      <pc:sldChg chg="addSp delSp modSp mod">
        <pc:chgData name="Subramani K" userId="bf009f75-d47a-408b-a678-4666a6eafc4c" providerId="ADAL" clId="{C9FC676C-A27E-4DE7-8DBF-52506DE52585}" dt="2022-03-16T02:22:04.026" v="156" actId="1035"/>
        <pc:sldMkLst>
          <pc:docMk/>
          <pc:sldMk cId="2508173990" sldId="1202"/>
        </pc:sldMkLst>
        <pc:spChg chg="del mod">
          <ac:chgData name="Subramani K" userId="bf009f75-d47a-408b-a678-4666a6eafc4c" providerId="ADAL" clId="{C9FC676C-A27E-4DE7-8DBF-52506DE52585}" dt="2022-03-16T02:17:59.954" v="56" actId="478"/>
          <ac:spMkLst>
            <pc:docMk/>
            <pc:sldMk cId="2508173990" sldId="1202"/>
            <ac:spMk id="4" creationId="{153BB5DD-E787-40D5-9AA0-9848D6EB31CB}"/>
          </ac:spMkLst>
        </pc:spChg>
        <pc:spChg chg="mod">
          <ac:chgData name="Subramani K" userId="bf009f75-d47a-408b-a678-4666a6eafc4c" providerId="ADAL" clId="{C9FC676C-A27E-4DE7-8DBF-52506DE52585}" dt="2022-03-16T02:13:47.820" v="5" actId="40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1" creationId="{A7B00251-C2D9-4A67-B8BF-963F0B8C8DF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2" creationId="{B4BEA475-7A09-41F4-B29E-D01CEF32D3D4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3" creationId="{627F2011-0F99-4B42-BC2C-8F72C5D3FD8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4" creationId="{D4C948DF-669C-42CA-B0CC-3EF35C283FEC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7" creationId="{0CAF469B-8902-4338-847C-D2CF56245C69}"/>
          </ac:spMkLst>
        </pc:spChg>
        <pc:spChg chg="add mod">
          <ac:chgData name="Subramani K" userId="bf009f75-d47a-408b-a678-4666a6eafc4c" providerId="ADAL" clId="{C9FC676C-A27E-4DE7-8DBF-52506DE52585}" dt="2022-03-16T02:19:30.356" v="106" actId="14100"/>
          <ac:spMkLst>
            <pc:docMk/>
            <pc:sldMk cId="2508173990" sldId="1202"/>
            <ac:spMk id="18" creationId="{7CADB652-EBBD-41A2-90DB-03DE8A3E5668}"/>
          </ac:spMkLst>
        </pc:spChg>
        <pc:spChg chg="add mod ord">
          <ac:chgData name="Subramani K" userId="bf009f75-d47a-408b-a678-4666a6eafc4c" providerId="ADAL" clId="{C9FC676C-A27E-4DE7-8DBF-52506DE52585}" dt="2022-03-16T02:18:58.348" v="101" actId="1076"/>
          <ac:spMkLst>
            <pc:docMk/>
            <pc:sldMk cId="2508173990" sldId="1202"/>
            <ac:spMk id="19" creationId="{6588B96B-5141-43BF-AF28-EDC6A8062267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1" creationId="{8F42208D-7DB1-4A8D-A5BD-47426C44E472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22" creationId="{0508B001-D35B-4372-9283-6934C0C3B788}"/>
          </ac:spMkLst>
        </pc:spChg>
        <pc:spChg chg="add mod">
          <ac:chgData name="Subramani K" userId="bf009f75-d47a-408b-a678-4666a6eafc4c" providerId="ADAL" clId="{C9FC676C-A27E-4DE7-8DBF-52506DE52585}" dt="2022-03-16T02:18:54.846" v="100" actId="14100"/>
          <ac:spMkLst>
            <pc:docMk/>
            <pc:sldMk cId="2508173990" sldId="1202"/>
            <ac:spMk id="23" creationId="{75759C79-B769-44CB-B86F-F20B407DF086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8" creationId="{AF97F43B-DA83-42A9-AE8B-F98E5C5CF72F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9" creationId="{4AA3291F-B78A-45D7-BFAA-E848CF1C41E6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0" creationId="{0633E7B4-0EE4-4F61-B983-BA077288D3D8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1" creationId="{1688B45E-CC47-4980-A7E6-BFF5D28CF094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3" creationId="{B8AEB2F9-F7DC-4904-A315-E906675DCDDE}"/>
          </ac:spMkLst>
        </pc:spChg>
        <pc:spChg chg="add mod">
          <ac:chgData name="Subramani K" userId="bf009f75-d47a-408b-a678-4666a6eafc4c" providerId="ADAL" clId="{C9FC676C-A27E-4DE7-8DBF-52506DE52585}" dt="2022-03-16T02:20:29.753" v="124"/>
          <ac:spMkLst>
            <pc:docMk/>
            <pc:sldMk cId="2508173990" sldId="1202"/>
            <ac:spMk id="35" creationId="{D41AD454-97BD-4FC0-8BC2-A76840D595E5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6" creationId="{A178787D-3FF6-4157-8904-43CE4CFE993B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9" creationId="{59CF4A97-B251-43C5-B79D-C1C783A60972}"/>
          </ac:spMkLst>
        </pc:spChg>
        <pc:spChg chg="add mod">
          <ac:chgData name="Subramani K" userId="bf009f75-d47a-408b-a678-4666a6eafc4c" providerId="ADAL" clId="{C9FC676C-A27E-4DE7-8DBF-52506DE52585}" dt="2022-03-16T02:22:04.026" v="156" actId="1035"/>
          <ac:spMkLst>
            <pc:docMk/>
            <pc:sldMk cId="2508173990" sldId="1202"/>
            <ac:spMk id="40" creationId="{8DEDB37C-0362-4C49-838A-4AC6B1A07A91}"/>
          </ac:spMkLst>
        </pc:spChg>
        <pc:picChg chg="del">
          <ac:chgData name="Subramani K" userId="bf009f75-d47a-408b-a678-4666a6eafc4c" providerId="ADAL" clId="{C9FC676C-A27E-4DE7-8DBF-52506DE52585}" dt="2022-03-16T02:16:46.403" v="7" actId="478"/>
          <ac:picMkLst>
            <pc:docMk/>
            <pc:sldMk cId="2508173990" sldId="1202"/>
            <ac:picMk id="10" creationId="{5446DAD8-7161-4A32-9DE1-4098BD14CFF1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5" creationId="{A2713AA8-B718-4E9E-B8AF-FB03D6128D33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20" creationId="{EF351370-2942-43F1-8DF2-F85387EC1824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4" creationId="{15188EAA-D95A-493B-9546-1C7BBDDE2633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5" creationId="{1DDAD8BD-1D97-4097-A0A1-CC7FDB935C05}"/>
          </ac:picMkLst>
        </pc:picChg>
        <pc:picChg chg="add del mod">
          <ac:chgData name="Subramani K" userId="bf009f75-d47a-408b-a678-4666a6eafc4c" providerId="ADAL" clId="{C9FC676C-A27E-4DE7-8DBF-52506DE52585}" dt="2022-03-16T02:17:16.705" v="17" actId="478"/>
          <ac:picMkLst>
            <pc:docMk/>
            <pc:sldMk cId="2508173990" sldId="1202"/>
            <ac:picMk id="26" creationId="{7AF64B25-B458-4873-9E57-7009C6B0681E}"/>
          </ac:picMkLst>
        </pc:picChg>
        <pc:picChg chg="add del mod">
          <ac:chgData name="Subramani K" userId="bf009f75-d47a-408b-a678-4666a6eafc4c" providerId="ADAL" clId="{C9FC676C-A27E-4DE7-8DBF-52506DE52585}" dt="2022-03-16T02:17:16.106" v="16" actId="478"/>
          <ac:picMkLst>
            <pc:docMk/>
            <pc:sldMk cId="2508173990" sldId="1202"/>
            <ac:picMk id="27" creationId="{C93B414A-2684-4373-9EE1-BA916B787050}"/>
          </ac:picMkLst>
        </pc:picChg>
        <pc:picChg chg="add del mod">
          <ac:chgData name="Subramani K" userId="bf009f75-d47a-408b-a678-4666a6eafc4c" providerId="ADAL" clId="{C9FC676C-A27E-4DE7-8DBF-52506DE52585}" dt="2022-03-16T02:19:16.363" v="103"/>
          <ac:picMkLst>
            <pc:docMk/>
            <pc:sldMk cId="2508173990" sldId="1202"/>
            <ac:picMk id="32" creationId="{14D7412D-EF4A-4891-9BE1-0531B53AFCD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4" creationId="{E03B05F1-B4DF-47E5-8D5A-7331FF5B004C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7" creationId="{EBCC1E09-6CA6-47CC-B319-A733A4A1098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8" creationId="{10E80A81-23C1-4CEE-A746-2F5E8011D59A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3C7C74F0-C3F5-47D6-80E1-9153CD92ADAB}"/>
    <pc:docChg chg="custSel modSld">
      <pc:chgData name="Subramani K" userId="bf009f75-d47a-408b-a678-4666a6eafc4c" providerId="ADAL" clId="{3C7C74F0-C3F5-47D6-80E1-9153CD92ADAB}" dt="2022-03-16T06:57:58.428" v="6" actId="1076"/>
      <pc:docMkLst>
        <pc:docMk/>
      </pc:docMkLst>
      <pc:sldChg chg="delSp modSp mod">
        <pc:chgData name="Subramani K" userId="bf009f75-d47a-408b-a678-4666a6eafc4c" providerId="ADAL" clId="{3C7C74F0-C3F5-47D6-80E1-9153CD92ADAB}" dt="2022-03-16T06:57:58.428" v="6" actId="1076"/>
        <pc:sldMkLst>
          <pc:docMk/>
          <pc:sldMk cId="2508173990" sldId="1202"/>
        </pc:sldMkLst>
        <pc:spChg chg="mod">
          <ac:chgData name="Subramani K" userId="bf009f75-d47a-408b-a678-4666a6eafc4c" providerId="ADAL" clId="{3C7C74F0-C3F5-47D6-80E1-9153CD92ADAB}" dt="2022-03-16T06:57:42.784" v="1" actId="20577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3C7C74F0-C3F5-47D6-80E1-9153CD92ADAB}" dt="2022-03-16T06:57:54.157" v="3" actId="1076"/>
          <ac:spMkLst>
            <pc:docMk/>
            <pc:sldMk cId="2508173990" sldId="1202"/>
            <ac:spMk id="25" creationId="{F7F7CC51-E7E8-4B20-9D52-507BE6787303}"/>
          </ac:spMkLst>
        </pc:spChg>
        <pc:spChg chg="mod">
          <ac:chgData name="Subramani K" userId="bf009f75-d47a-408b-a678-4666a6eafc4c" providerId="ADAL" clId="{3C7C74F0-C3F5-47D6-80E1-9153CD92ADAB}" dt="2022-03-16T06:57:57.574" v="5" actId="1076"/>
          <ac:spMkLst>
            <pc:docMk/>
            <pc:sldMk cId="2508173990" sldId="1202"/>
            <ac:spMk id="26" creationId="{4B76F2FC-C7F9-4FB1-88E4-0C5FF9263258}"/>
          </ac:spMkLst>
        </pc:spChg>
        <pc:picChg chg="mod">
          <ac:chgData name="Subramani K" userId="bf009f75-d47a-408b-a678-4666a6eafc4c" providerId="ADAL" clId="{3C7C74F0-C3F5-47D6-80E1-9153CD92ADAB}" dt="2022-03-16T06:57:58.428" v="6" actId="1076"/>
          <ac:picMkLst>
            <pc:docMk/>
            <pc:sldMk cId="2508173990" sldId="1202"/>
            <ac:picMk id="23" creationId="{AB78B9E1-5C73-435D-9636-19AD8A9E847E}"/>
          </ac:picMkLst>
        </pc:picChg>
        <pc:picChg chg="del">
          <ac:chgData name="Subramani K" userId="bf009f75-d47a-408b-a678-4666a6eafc4c" providerId="ADAL" clId="{3C7C74F0-C3F5-47D6-80E1-9153CD92ADAB}" dt="2022-03-16T06:57:51.279" v="2" actId="478"/>
          <ac:picMkLst>
            <pc:docMk/>
            <pc:sldMk cId="2508173990" sldId="1202"/>
            <ac:picMk id="24" creationId="{9B7350A4-9B33-45A7-A8A2-418E3A339233}"/>
          </ac:picMkLst>
        </pc:picChg>
      </pc:sldChg>
    </pc:docChg>
  </pc:docChgLst>
  <pc:docChgLst>
    <pc:chgData name="lakshmikanth" userId="34ec4a14-2b32-4e23-8e6c-bf79444b9b1f" providerId="ADAL" clId="{CD957D81-35B4-44C5-A761-8D8AFF9DFCB1}"/>
    <pc:docChg chg="custSel addSld modSld delMainMaster">
      <pc:chgData name="lakshmikanth" userId="34ec4a14-2b32-4e23-8e6c-bf79444b9b1f" providerId="ADAL" clId="{CD957D81-35B4-44C5-A761-8D8AFF9DFCB1}" dt="2022-03-17T10:08:46.053" v="32" actId="1037"/>
      <pc:docMkLst>
        <pc:docMk/>
      </pc:docMkLst>
      <pc:sldChg chg="modSp mod">
        <pc:chgData name="lakshmikanth" userId="34ec4a14-2b32-4e23-8e6c-bf79444b9b1f" providerId="ADAL" clId="{CD957D81-35B4-44C5-A761-8D8AFF9DFCB1}" dt="2022-03-17T09:51:10.047" v="23" actId="1076"/>
        <pc:sldMkLst>
          <pc:docMk/>
          <pc:sldMk cId="2508173990" sldId="1202"/>
        </pc:sldMkLst>
        <pc:spChg chg="mod">
          <ac:chgData name="lakshmikanth" userId="34ec4a14-2b32-4e23-8e6c-bf79444b9b1f" providerId="ADAL" clId="{CD957D81-35B4-44C5-A761-8D8AFF9DFCB1}" dt="2022-03-16T14:05:56.196" v="0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lakshmikanth" userId="34ec4a14-2b32-4e23-8e6c-bf79444b9b1f" providerId="ADAL" clId="{CD957D81-35B4-44C5-A761-8D8AFF9DFCB1}" dt="2022-03-17T09:51:04.025" v="22" actId="14100"/>
          <ac:spMkLst>
            <pc:docMk/>
            <pc:sldMk cId="2508173990" sldId="1202"/>
            <ac:spMk id="10" creationId="{BC95729D-B7AA-469F-AC09-0690AD9DD1CD}"/>
          </ac:spMkLst>
        </pc:spChg>
        <pc:grpChg chg="mod">
          <ac:chgData name="lakshmikanth" userId="34ec4a14-2b32-4e23-8e6c-bf79444b9b1f" providerId="ADAL" clId="{CD957D81-35B4-44C5-A761-8D8AFF9DFCB1}" dt="2022-03-17T09:51:10.047" v="23" actId="1076"/>
          <ac:grpSpMkLst>
            <pc:docMk/>
            <pc:sldMk cId="2508173990" sldId="1202"/>
            <ac:grpSpMk id="40" creationId="{40E25D8C-7968-45AF-8DA8-19DCA2688E5D}"/>
          </ac:grpSpMkLst>
        </pc:grpChg>
      </pc:sldChg>
      <pc:sldChg chg="addSp delSp modSp add mod">
        <pc:chgData name="lakshmikanth" userId="34ec4a14-2b32-4e23-8e6c-bf79444b9b1f" providerId="ADAL" clId="{CD957D81-35B4-44C5-A761-8D8AFF9DFCB1}" dt="2022-03-17T10:08:46.053" v="32" actId="1037"/>
        <pc:sldMkLst>
          <pc:docMk/>
          <pc:sldMk cId="2285015065" sldId="1203"/>
        </pc:sldMkLst>
        <pc:spChg chg="del mod">
          <ac:chgData name="lakshmikanth" userId="34ec4a14-2b32-4e23-8e6c-bf79444b9b1f" providerId="ADAL" clId="{CD957D81-35B4-44C5-A761-8D8AFF9DFCB1}" dt="2022-03-17T09:51:34.215" v="24" actId="478"/>
          <ac:spMkLst>
            <pc:docMk/>
            <pc:sldMk cId="2285015065" sldId="1203"/>
            <ac:spMk id="9" creationId="{B7E2EC3C-9883-47AA-9BD1-48DE0A1C8C38}"/>
          </ac:spMkLst>
        </pc:spChg>
        <pc:spChg chg="add mod">
          <ac:chgData name="lakshmikanth" userId="34ec4a14-2b32-4e23-8e6c-bf79444b9b1f" providerId="ADAL" clId="{CD957D81-35B4-44C5-A761-8D8AFF9DFCB1}" dt="2022-03-17T09:51:34.480" v="25"/>
          <ac:spMkLst>
            <pc:docMk/>
            <pc:sldMk cId="2285015065" sldId="1203"/>
            <ac:spMk id="10" creationId="{C8AD8A36-E880-4187-BDDB-6FBD1DFB0452}"/>
          </ac:spMkLst>
        </pc:spChg>
        <pc:spChg chg="mod">
          <ac:chgData name="lakshmikanth" userId="34ec4a14-2b32-4e23-8e6c-bf79444b9b1f" providerId="ADAL" clId="{CD957D81-35B4-44C5-A761-8D8AFF9DFCB1}" dt="2022-03-17T10:08:46.053" v="32" actId="1037"/>
          <ac:spMkLst>
            <pc:docMk/>
            <pc:sldMk cId="2285015065" sldId="1203"/>
            <ac:spMk id="20" creationId="{F147415D-E16C-445C-9A1D-C2D143C1E294}"/>
          </ac:spMkLst>
        </pc:spChg>
        <pc:spChg chg="mod">
          <ac:chgData name="lakshmikanth" userId="34ec4a14-2b32-4e23-8e6c-bf79444b9b1f" providerId="ADAL" clId="{CD957D81-35B4-44C5-A761-8D8AFF9DFCB1}" dt="2022-03-17T10:08:46.053" v="32" actId="1037"/>
          <ac:spMkLst>
            <pc:docMk/>
            <pc:sldMk cId="2285015065" sldId="1203"/>
            <ac:spMk id="21" creationId="{6F7C91BE-B61F-48F4-92AA-1F820DE4EF90}"/>
          </ac:spMkLst>
        </pc:spChg>
        <pc:spChg chg="mod">
          <ac:chgData name="lakshmikanth" userId="34ec4a14-2b32-4e23-8e6c-bf79444b9b1f" providerId="ADAL" clId="{CD957D81-35B4-44C5-A761-8D8AFF9DFCB1}" dt="2022-03-17T10:08:46.053" v="32" actId="1037"/>
          <ac:spMkLst>
            <pc:docMk/>
            <pc:sldMk cId="2285015065" sldId="1203"/>
            <ac:spMk id="22" creationId="{C25CF31D-ADAC-4DA9-868B-1855F1803D55}"/>
          </ac:spMkLst>
        </pc:spChg>
        <pc:spChg chg="mod">
          <ac:chgData name="lakshmikanth" userId="34ec4a14-2b32-4e23-8e6c-bf79444b9b1f" providerId="ADAL" clId="{CD957D81-35B4-44C5-A761-8D8AFF9DFCB1}" dt="2022-03-17T10:08:46.053" v="32" actId="1037"/>
          <ac:spMkLst>
            <pc:docMk/>
            <pc:sldMk cId="2285015065" sldId="1203"/>
            <ac:spMk id="27" creationId="{B38438DC-8F79-4707-9926-890E97655C06}"/>
          </ac:spMkLst>
        </pc:spChg>
      </pc:sldChg>
      <pc:sldChg chg="addSp delSp modSp add mod">
        <pc:chgData name="lakshmikanth" userId="34ec4a14-2b32-4e23-8e6c-bf79444b9b1f" providerId="ADAL" clId="{CD957D81-35B4-44C5-A761-8D8AFF9DFCB1}" dt="2022-03-17T10:03:52.789" v="29" actId="1076"/>
        <pc:sldMkLst>
          <pc:docMk/>
          <pc:sldMk cId="3675761090" sldId="1204"/>
        </pc:sldMkLst>
        <pc:spChg chg="del mod">
          <ac:chgData name="lakshmikanth" userId="34ec4a14-2b32-4e23-8e6c-bf79444b9b1f" providerId="ADAL" clId="{CD957D81-35B4-44C5-A761-8D8AFF9DFCB1}" dt="2022-03-17T09:51:38.241" v="26" actId="478"/>
          <ac:spMkLst>
            <pc:docMk/>
            <pc:sldMk cId="3675761090" sldId="1204"/>
            <ac:spMk id="9" creationId="{B7E2EC3C-9883-47AA-9BD1-48DE0A1C8C38}"/>
          </ac:spMkLst>
        </pc:spChg>
        <pc:spChg chg="add mod">
          <ac:chgData name="lakshmikanth" userId="34ec4a14-2b32-4e23-8e6c-bf79444b9b1f" providerId="ADAL" clId="{CD957D81-35B4-44C5-A761-8D8AFF9DFCB1}" dt="2022-03-17T09:51:38.547" v="27"/>
          <ac:spMkLst>
            <pc:docMk/>
            <pc:sldMk cId="3675761090" sldId="1204"/>
            <ac:spMk id="10" creationId="{71A6FAFA-6E34-4F9D-829B-5B466C37E924}"/>
          </ac:spMkLst>
        </pc:spChg>
        <pc:spChg chg="mod">
          <ac:chgData name="lakshmikanth" userId="34ec4a14-2b32-4e23-8e6c-bf79444b9b1f" providerId="ADAL" clId="{CD957D81-35B4-44C5-A761-8D8AFF9DFCB1}" dt="2022-03-17T10:03:52.789" v="29" actId="1076"/>
          <ac:spMkLst>
            <pc:docMk/>
            <pc:sldMk cId="3675761090" sldId="1204"/>
            <ac:spMk id="20" creationId="{F147415D-E16C-445C-9A1D-C2D143C1E294}"/>
          </ac:spMkLst>
        </pc:spChg>
        <pc:spChg chg="mod">
          <ac:chgData name="lakshmikanth" userId="34ec4a14-2b32-4e23-8e6c-bf79444b9b1f" providerId="ADAL" clId="{CD957D81-35B4-44C5-A761-8D8AFF9DFCB1}" dt="2022-03-17T10:03:52.789" v="29" actId="1076"/>
          <ac:spMkLst>
            <pc:docMk/>
            <pc:sldMk cId="3675761090" sldId="1204"/>
            <ac:spMk id="21" creationId="{6F7C91BE-B61F-48F4-92AA-1F820DE4EF90}"/>
          </ac:spMkLst>
        </pc:spChg>
        <pc:spChg chg="mod">
          <ac:chgData name="lakshmikanth" userId="34ec4a14-2b32-4e23-8e6c-bf79444b9b1f" providerId="ADAL" clId="{CD957D81-35B4-44C5-A761-8D8AFF9DFCB1}" dt="2022-03-17T10:03:52.789" v="29" actId="1076"/>
          <ac:spMkLst>
            <pc:docMk/>
            <pc:sldMk cId="3675761090" sldId="1204"/>
            <ac:spMk id="22" creationId="{C25CF31D-ADAC-4DA9-868B-1855F1803D55}"/>
          </ac:spMkLst>
        </pc:spChg>
        <pc:spChg chg="mod">
          <ac:chgData name="lakshmikanth" userId="34ec4a14-2b32-4e23-8e6c-bf79444b9b1f" providerId="ADAL" clId="{CD957D81-35B4-44C5-A761-8D8AFF9DFCB1}" dt="2022-03-17T10:03:52.789" v="29" actId="1076"/>
          <ac:spMkLst>
            <pc:docMk/>
            <pc:sldMk cId="3675761090" sldId="1204"/>
            <ac:spMk id="27" creationId="{B38438DC-8F79-4707-9926-890E97655C06}"/>
          </ac:spMkLst>
        </pc:spChg>
      </pc:sldChg>
      <pc:sldMasterChg chg="del delSldLayout">
        <pc:chgData name="lakshmikanth" userId="34ec4a14-2b32-4e23-8e6c-bf79444b9b1f" providerId="ADAL" clId="{CD957D81-35B4-44C5-A761-8D8AFF9DFCB1}" dt="2022-03-17T09:50:46.812" v="20" actId="2696"/>
        <pc:sldMasterMkLst>
          <pc:docMk/>
          <pc:sldMasterMk cId="371782926" sldId="2147483667"/>
        </pc:sldMasterMkLst>
        <pc:sldLayoutChg chg="del">
          <pc:chgData name="lakshmikanth" userId="34ec4a14-2b32-4e23-8e6c-bf79444b9b1f" providerId="ADAL" clId="{CD957D81-35B4-44C5-A761-8D8AFF9DFCB1}" dt="2022-03-17T09:50:46.798" v="15" actId="2696"/>
          <pc:sldLayoutMkLst>
            <pc:docMk/>
            <pc:sldMasterMk cId="371782926" sldId="2147483667"/>
            <pc:sldLayoutMk cId="223016509" sldId="2147483679"/>
          </pc:sldLayoutMkLst>
        </pc:sldLayoutChg>
        <pc:sldLayoutChg chg="del">
          <pc:chgData name="lakshmikanth" userId="34ec4a14-2b32-4e23-8e6c-bf79444b9b1f" providerId="ADAL" clId="{CD957D81-35B4-44C5-A761-8D8AFF9DFCB1}" dt="2022-03-17T09:50:46.806" v="16" actId="2696"/>
          <pc:sldLayoutMkLst>
            <pc:docMk/>
            <pc:sldMasterMk cId="371782926" sldId="2147483667"/>
            <pc:sldLayoutMk cId="1214601897" sldId="2147483680"/>
          </pc:sldLayoutMkLst>
        </pc:sldLayoutChg>
        <pc:sldLayoutChg chg="del">
          <pc:chgData name="lakshmikanth" userId="34ec4a14-2b32-4e23-8e6c-bf79444b9b1f" providerId="ADAL" clId="{CD957D81-35B4-44C5-A761-8D8AFF9DFCB1}" dt="2022-03-17T09:50:46.806" v="17" actId="2696"/>
          <pc:sldLayoutMkLst>
            <pc:docMk/>
            <pc:sldMasterMk cId="371782926" sldId="2147483667"/>
            <pc:sldLayoutMk cId="3887555996" sldId="2147483681"/>
          </pc:sldLayoutMkLst>
        </pc:sldLayoutChg>
        <pc:sldLayoutChg chg="del">
          <pc:chgData name="lakshmikanth" userId="34ec4a14-2b32-4e23-8e6c-bf79444b9b1f" providerId="ADAL" clId="{CD957D81-35B4-44C5-A761-8D8AFF9DFCB1}" dt="2022-03-17T09:50:46.806" v="18" actId="2696"/>
          <pc:sldLayoutMkLst>
            <pc:docMk/>
            <pc:sldMasterMk cId="371782926" sldId="2147483667"/>
            <pc:sldLayoutMk cId="267116416" sldId="2147483682"/>
          </pc:sldLayoutMkLst>
        </pc:sldLayoutChg>
        <pc:sldLayoutChg chg="del">
          <pc:chgData name="lakshmikanth" userId="34ec4a14-2b32-4e23-8e6c-bf79444b9b1f" providerId="ADAL" clId="{CD957D81-35B4-44C5-A761-8D8AFF9DFCB1}" dt="2022-03-17T09:50:46.812" v="19" actId="2696"/>
          <pc:sldLayoutMkLst>
            <pc:docMk/>
            <pc:sldMasterMk cId="371782926" sldId="2147483667"/>
            <pc:sldLayoutMk cId="2141556215" sldId="2147483683"/>
          </pc:sldLayoutMkLst>
        </pc:sldLayoutChg>
      </pc:sldMasterChg>
      <pc:sldMasterChg chg="delSldLayout">
        <pc:chgData name="lakshmikanth" userId="34ec4a14-2b32-4e23-8e6c-bf79444b9b1f" providerId="ADAL" clId="{CD957D81-35B4-44C5-A761-8D8AFF9DFCB1}" dt="2022-03-17T09:50:44.004" v="14" actId="2696"/>
        <pc:sldMasterMkLst>
          <pc:docMk/>
          <pc:sldMasterMk cId="138791555" sldId="2147483684"/>
        </pc:sldMasterMkLst>
        <pc:sldLayoutChg chg="del">
          <pc:chgData name="lakshmikanth" userId="34ec4a14-2b32-4e23-8e6c-bf79444b9b1f" providerId="ADAL" clId="{CD957D81-35B4-44C5-A761-8D8AFF9DFCB1}" dt="2022-03-17T09:50:44.004" v="14" actId="2696"/>
          <pc:sldLayoutMkLst>
            <pc:docMk/>
            <pc:sldMasterMk cId="138791555" sldId="2147483684"/>
            <pc:sldLayoutMk cId="1926339809" sldId="2147483650"/>
          </pc:sldLayoutMkLst>
        </pc:sldLayoutChg>
        <pc:sldLayoutChg chg="del">
          <pc:chgData name="lakshmikanth" userId="34ec4a14-2b32-4e23-8e6c-bf79444b9b1f" providerId="ADAL" clId="{CD957D81-35B4-44C5-A761-8D8AFF9DFCB1}" dt="2022-03-17T09:50:42.931" v="12" actId="2696"/>
          <pc:sldLayoutMkLst>
            <pc:docMk/>
            <pc:sldMasterMk cId="138791555" sldId="2147483684"/>
            <pc:sldLayoutMk cId="1639728466" sldId="2147483655"/>
          </pc:sldLayoutMkLst>
        </pc:sldLayoutChg>
        <pc:sldLayoutChg chg="del">
          <pc:chgData name="lakshmikanth" userId="34ec4a14-2b32-4e23-8e6c-bf79444b9b1f" providerId="ADAL" clId="{CD957D81-35B4-44C5-A761-8D8AFF9DFCB1}" dt="2022-03-17T09:50:43.448" v="13" actId="2696"/>
          <pc:sldLayoutMkLst>
            <pc:docMk/>
            <pc:sldMasterMk cId="138791555" sldId="2147483684"/>
            <pc:sldLayoutMk cId="2228977936" sldId="2147483666"/>
          </pc:sldLayoutMkLst>
        </pc:sldLayoutChg>
      </pc:sldMasterChg>
    </pc:docChg>
  </pc:docChgLst>
  <pc:docChgLst>
    <pc:chgData name="Subramani K" userId="bf009f75-d47a-408b-a678-4666a6eafc4c" providerId="ADAL" clId="{E6E81C9F-6917-41BF-AAA9-354E83C1A13C}"/>
    <pc:docChg chg="undo custSel modSld">
      <pc:chgData name="Subramani K" userId="bf009f75-d47a-408b-a678-4666a6eafc4c" providerId="ADAL" clId="{E6E81C9F-6917-41BF-AAA9-354E83C1A13C}" dt="2022-03-22T01:39:30.358" v="102" actId="1038"/>
      <pc:docMkLst>
        <pc:docMk/>
      </pc:docMkLst>
      <pc:sldChg chg="addSp delSp modSp mod">
        <pc:chgData name="Subramani K" userId="bf009f75-d47a-408b-a678-4666a6eafc4c" providerId="ADAL" clId="{E6E81C9F-6917-41BF-AAA9-354E83C1A13C}" dt="2022-03-22T01:39:30.358" v="102" actId="1038"/>
        <pc:sldMkLst>
          <pc:docMk/>
          <pc:sldMk cId="2508173990" sldId="1202"/>
        </pc:sldMkLst>
        <pc:spChg chg="mod">
          <ac:chgData name="Subramani K" userId="bf009f75-d47a-408b-a678-4666a6eafc4c" providerId="ADAL" clId="{E6E81C9F-6917-41BF-AAA9-354E83C1A13C}" dt="2022-03-16T12:48:22.645" v="2" actId="20577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E6E81C9F-6917-41BF-AAA9-354E83C1A13C}" dt="2022-03-22T01:39:30.358" v="102" actId="1038"/>
          <ac:spMkLst>
            <pc:docMk/>
            <pc:sldMk cId="2508173990" sldId="1202"/>
            <ac:spMk id="10" creationId="{BC95729D-B7AA-469F-AC09-0690AD9DD1CD}"/>
          </ac:spMkLst>
        </pc:spChg>
        <pc:spChg chg="del">
          <ac:chgData name="Subramani K" userId="bf009f75-d47a-408b-a678-4666a6eafc4c" providerId="ADAL" clId="{E6E81C9F-6917-41BF-AAA9-354E83C1A13C}" dt="2022-03-16T12:48:13.370" v="0" actId="478"/>
          <ac:spMkLst>
            <pc:docMk/>
            <pc:sldMk cId="2508173990" sldId="1202"/>
            <ac:spMk id="19" creationId="{2983088C-AA4F-4303-9054-A4E177DB28C8}"/>
          </ac:spMkLst>
        </pc:spChg>
        <pc:spChg chg="del">
          <ac:chgData name="Subramani K" userId="bf009f75-d47a-408b-a678-4666a6eafc4c" providerId="ADAL" clId="{E6E81C9F-6917-41BF-AAA9-354E83C1A13C}" dt="2022-03-16T12:48:13.370" v="0" actId="478"/>
          <ac:spMkLst>
            <pc:docMk/>
            <pc:sldMk cId="2508173990" sldId="1202"/>
            <ac:spMk id="20" creationId="{481D5104-EB74-42D8-9293-473CCE2C76C4}"/>
          </ac:spMkLst>
        </pc:spChg>
        <pc:spChg chg="del">
          <ac:chgData name="Subramani K" userId="bf009f75-d47a-408b-a678-4666a6eafc4c" providerId="ADAL" clId="{E6E81C9F-6917-41BF-AAA9-354E83C1A13C}" dt="2022-03-16T12:48:13.370" v="0" actId="478"/>
          <ac:spMkLst>
            <pc:docMk/>
            <pc:sldMk cId="2508173990" sldId="1202"/>
            <ac:spMk id="21" creationId="{05E52C63-8F33-463F-9239-A60FAAB1CDBF}"/>
          </ac:spMkLst>
        </pc:spChg>
        <pc:spChg chg="del">
          <ac:chgData name="Subramani K" userId="bf009f75-d47a-408b-a678-4666a6eafc4c" providerId="ADAL" clId="{E6E81C9F-6917-41BF-AAA9-354E83C1A13C}" dt="2022-03-16T12:48:13.370" v="0" actId="478"/>
          <ac:spMkLst>
            <pc:docMk/>
            <pc:sldMk cId="2508173990" sldId="1202"/>
            <ac:spMk id="22" creationId="{8642CA2A-C89C-4090-B695-3FEAEA5F42D5}"/>
          </ac:spMkLst>
        </pc:spChg>
        <pc:spChg chg="add del mod">
          <ac:chgData name="Subramani K" userId="bf009f75-d47a-408b-a678-4666a6eafc4c" providerId="ADAL" clId="{E6E81C9F-6917-41BF-AAA9-354E83C1A13C}" dt="2022-03-16T12:48:42.543" v="6"/>
          <ac:spMkLst>
            <pc:docMk/>
            <pc:sldMk cId="2508173990" sldId="1202"/>
            <ac:spMk id="24" creationId="{3F69183F-AC93-4618-85F5-A23B74535FBB}"/>
          </ac:spMkLst>
        </pc:spChg>
        <pc:spChg chg="add mod">
          <ac:chgData name="Subramani K" userId="bf009f75-d47a-408b-a678-4666a6eafc4c" providerId="ADAL" clId="{E6E81C9F-6917-41BF-AAA9-354E83C1A13C}" dt="2022-03-16T12:49:37.544" v="71" actId="1036"/>
          <ac:spMkLst>
            <pc:docMk/>
            <pc:sldMk cId="2508173990" sldId="1202"/>
            <ac:spMk id="26" creationId="{7A912BF2-8BA8-43B7-8E4C-3F9BE707697B}"/>
          </ac:spMkLst>
        </pc:spChg>
        <pc:spChg chg="del">
          <ac:chgData name="Subramani K" userId="bf009f75-d47a-408b-a678-4666a6eafc4c" providerId="ADAL" clId="{E6E81C9F-6917-41BF-AAA9-354E83C1A13C}" dt="2022-03-16T12:48:13.370" v="0" actId="478"/>
          <ac:spMkLst>
            <pc:docMk/>
            <pc:sldMk cId="2508173990" sldId="1202"/>
            <ac:spMk id="28" creationId="{C8A6333C-88E7-4C71-9D66-EA36F804B943}"/>
          </ac:spMkLst>
        </pc:spChg>
        <pc:spChg chg="add mod">
          <ac:chgData name="Subramani K" userId="bf009f75-d47a-408b-a678-4666a6eafc4c" providerId="ADAL" clId="{E6E81C9F-6917-41BF-AAA9-354E83C1A13C}" dt="2022-03-16T12:49:37.544" v="71" actId="1036"/>
          <ac:spMkLst>
            <pc:docMk/>
            <pc:sldMk cId="2508173990" sldId="1202"/>
            <ac:spMk id="30" creationId="{749D6387-4768-4276-968B-AAC767F9FF11}"/>
          </ac:spMkLst>
        </pc:spChg>
        <pc:spChg chg="add mod">
          <ac:chgData name="Subramani K" userId="bf009f75-d47a-408b-a678-4666a6eafc4c" providerId="ADAL" clId="{E6E81C9F-6917-41BF-AAA9-354E83C1A13C}" dt="2022-03-16T12:49:37.544" v="71" actId="1036"/>
          <ac:spMkLst>
            <pc:docMk/>
            <pc:sldMk cId="2508173990" sldId="1202"/>
            <ac:spMk id="32" creationId="{83EDBC86-7D96-4C16-A172-DA690C2DCF67}"/>
          </ac:spMkLst>
        </pc:spChg>
        <pc:spChg chg="add mod">
          <ac:chgData name="Subramani K" userId="bf009f75-d47a-408b-a678-4666a6eafc4c" providerId="ADAL" clId="{E6E81C9F-6917-41BF-AAA9-354E83C1A13C}" dt="2022-03-16T12:49:37.544" v="71" actId="1036"/>
          <ac:spMkLst>
            <pc:docMk/>
            <pc:sldMk cId="2508173990" sldId="1202"/>
            <ac:spMk id="34" creationId="{F1F71126-7930-4EF2-8B8B-051C5656624C}"/>
          </ac:spMkLst>
        </pc:spChg>
        <pc:spChg chg="add del mod">
          <ac:chgData name="Subramani K" userId="bf009f75-d47a-408b-a678-4666a6eafc4c" providerId="ADAL" clId="{E6E81C9F-6917-41BF-AAA9-354E83C1A13C}" dt="2022-03-16T12:49:08.454" v="13"/>
          <ac:spMkLst>
            <pc:docMk/>
            <pc:sldMk cId="2508173990" sldId="1202"/>
            <ac:spMk id="36" creationId="{404EF2C8-4FDC-4BAC-9264-DA7A0BF06651}"/>
          </ac:spMkLst>
        </pc:spChg>
        <pc:spChg chg="add del mod">
          <ac:chgData name="Subramani K" userId="bf009f75-d47a-408b-a678-4666a6eafc4c" providerId="ADAL" clId="{E6E81C9F-6917-41BF-AAA9-354E83C1A13C}" dt="2022-03-16T12:49:08.454" v="13"/>
          <ac:spMkLst>
            <pc:docMk/>
            <pc:sldMk cId="2508173990" sldId="1202"/>
            <ac:spMk id="38" creationId="{EE294F05-1C3D-44DC-A366-0E87FC509887}"/>
          </ac:spMkLst>
        </pc:spChg>
        <pc:spChg chg="add del mod">
          <ac:chgData name="Subramani K" userId="bf009f75-d47a-408b-a678-4666a6eafc4c" providerId="ADAL" clId="{E6E81C9F-6917-41BF-AAA9-354E83C1A13C}" dt="2022-03-16T12:49:16.400" v="17"/>
          <ac:spMkLst>
            <pc:docMk/>
            <pc:sldMk cId="2508173990" sldId="1202"/>
            <ac:spMk id="39" creationId="{DFA3060D-BD73-48AF-AF2B-9882B7361451}"/>
          </ac:spMkLst>
        </pc:spChg>
        <pc:spChg chg="mod">
          <ac:chgData name="Subramani K" userId="bf009f75-d47a-408b-a678-4666a6eafc4c" providerId="ADAL" clId="{E6E81C9F-6917-41BF-AAA9-354E83C1A13C}" dt="2022-03-16T12:49:22.771" v="18"/>
          <ac:spMkLst>
            <pc:docMk/>
            <pc:sldMk cId="2508173990" sldId="1202"/>
            <ac:spMk id="41" creationId="{B0ADC18B-2EE7-4D82-BB58-3BBD50926A84}"/>
          </ac:spMkLst>
        </pc:spChg>
        <pc:spChg chg="mod">
          <ac:chgData name="Subramani K" userId="bf009f75-d47a-408b-a678-4666a6eafc4c" providerId="ADAL" clId="{E6E81C9F-6917-41BF-AAA9-354E83C1A13C}" dt="2022-03-16T12:49:22.771" v="18"/>
          <ac:spMkLst>
            <pc:docMk/>
            <pc:sldMk cId="2508173990" sldId="1202"/>
            <ac:spMk id="44" creationId="{52536DD1-9207-4D08-BBC7-A365EBD448E1}"/>
          </ac:spMkLst>
        </pc:spChg>
        <pc:grpChg chg="del">
          <ac:chgData name="Subramani K" userId="bf009f75-d47a-408b-a678-4666a6eafc4c" providerId="ADAL" clId="{E6E81C9F-6917-41BF-AAA9-354E83C1A13C}" dt="2022-03-16T12:48:13.370" v="0" actId="478"/>
          <ac:grpSpMkLst>
            <pc:docMk/>
            <pc:sldMk cId="2508173990" sldId="1202"/>
            <ac:grpSpMk id="13" creationId="{F25FF3C4-B420-4669-A590-2336FED8738D}"/>
          </ac:grpSpMkLst>
        </pc:grpChg>
        <pc:grpChg chg="add mod">
          <ac:chgData name="Subramani K" userId="bf009f75-d47a-408b-a678-4666a6eafc4c" providerId="ADAL" clId="{E6E81C9F-6917-41BF-AAA9-354E83C1A13C}" dt="2022-03-22T01:39:30.358" v="102" actId="1038"/>
          <ac:grpSpMkLst>
            <pc:docMk/>
            <pc:sldMk cId="2508173990" sldId="1202"/>
            <ac:grpSpMk id="40" creationId="{40E25D8C-7968-45AF-8DA8-19DCA2688E5D}"/>
          </ac:grpSpMkLst>
        </pc:grpChg>
        <pc:grpChg chg="mod">
          <ac:chgData name="Subramani K" userId="bf009f75-d47a-408b-a678-4666a6eafc4c" providerId="ADAL" clId="{E6E81C9F-6917-41BF-AAA9-354E83C1A13C}" dt="2022-03-16T12:49:22.771" v="18"/>
          <ac:grpSpMkLst>
            <pc:docMk/>
            <pc:sldMk cId="2508173990" sldId="1202"/>
            <ac:grpSpMk id="42" creationId="{9CB7805E-B8B7-415B-9383-F5CB837FEB80}"/>
          </ac:grpSpMkLst>
        </pc:grpChg>
        <pc:picChg chg="add del mod">
          <ac:chgData name="Subramani K" userId="bf009f75-d47a-408b-a678-4666a6eafc4c" providerId="ADAL" clId="{E6E81C9F-6917-41BF-AAA9-354E83C1A13C}" dt="2022-03-16T12:48:42.543" v="6"/>
          <ac:picMkLst>
            <pc:docMk/>
            <pc:sldMk cId="2508173990" sldId="1202"/>
            <ac:picMk id="23" creationId="{956E874B-3C92-4D81-9900-B3034892C63E}"/>
          </ac:picMkLst>
        </pc:picChg>
        <pc:picChg chg="add mod">
          <ac:chgData name="Subramani K" userId="bf009f75-d47a-408b-a678-4666a6eafc4c" providerId="ADAL" clId="{E6E81C9F-6917-41BF-AAA9-354E83C1A13C}" dt="2022-03-16T12:49:37.544" v="71" actId="1036"/>
          <ac:picMkLst>
            <pc:docMk/>
            <pc:sldMk cId="2508173990" sldId="1202"/>
            <ac:picMk id="25" creationId="{43739195-9BC6-4EC9-AD2D-CF14DB624DFB}"/>
          </ac:picMkLst>
        </pc:picChg>
        <pc:picChg chg="del">
          <ac:chgData name="Subramani K" userId="bf009f75-d47a-408b-a678-4666a6eafc4c" providerId="ADAL" clId="{E6E81C9F-6917-41BF-AAA9-354E83C1A13C}" dt="2022-03-16T12:48:13.370" v="0" actId="478"/>
          <ac:picMkLst>
            <pc:docMk/>
            <pc:sldMk cId="2508173990" sldId="1202"/>
            <ac:picMk id="27" creationId="{1C887B42-FB89-4FF2-8D82-31C00464F397}"/>
          </ac:picMkLst>
        </pc:picChg>
        <pc:picChg chg="add mod">
          <ac:chgData name="Subramani K" userId="bf009f75-d47a-408b-a678-4666a6eafc4c" providerId="ADAL" clId="{E6E81C9F-6917-41BF-AAA9-354E83C1A13C}" dt="2022-03-16T12:49:37.544" v="71" actId="1036"/>
          <ac:picMkLst>
            <pc:docMk/>
            <pc:sldMk cId="2508173990" sldId="1202"/>
            <ac:picMk id="29" creationId="{9F1B24E1-8629-41AD-A4EC-39FC229ECF16}"/>
          </ac:picMkLst>
        </pc:picChg>
        <pc:picChg chg="add mod">
          <ac:chgData name="Subramani K" userId="bf009f75-d47a-408b-a678-4666a6eafc4c" providerId="ADAL" clId="{E6E81C9F-6917-41BF-AAA9-354E83C1A13C}" dt="2022-03-16T12:49:37.544" v="71" actId="1036"/>
          <ac:picMkLst>
            <pc:docMk/>
            <pc:sldMk cId="2508173990" sldId="1202"/>
            <ac:picMk id="31" creationId="{A8680A71-4C81-4178-871A-CBBFEF10E213}"/>
          </ac:picMkLst>
        </pc:picChg>
        <pc:picChg chg="add mod">
          <ac:chgData name="Subramani K" userId="bf009f75-d47a-408b-a678-4666a6eafc4c" providerId="ADAL" clId="{E6E81C9F-6917-41BF-AAA9-354E83C1A13C}" dt="2022-03-16T12:49:37.544" v="71" actId="1036"/>
          <ac:picMkLst>
            <pc:docMk/>
            <pc:sldMk cId="2508173990" sldId="1202"/>
            <ac:picMk id="33" creationId="{B0F8AB63-50B4-49B7-B901-808065D62308}"/>
          </ac:picMkLst>
        </pc:picChg>
        <pc:picChg chg="add del mod">
          <ac:chgData name="Subramani K" userId="bf009f75-d47a-408b-a678-4666a6eafc4c" providerId="ADAL" clId="{E6E81C9F-6917-41BF-AAA9-354E83C1A13C}" dt="2022-03-16T12:49:08.454" v="13"/>
          <ac:picMkLst>
            <pc:docMk/>
            <pc:sldMk cId="2508173990" sldId="1202"/>
            <ac:picMk id="35" creationId="{6E06B040-A71F-46C9-A2E3-3ECC610514B4}"/>
          </ac:picMkLst>
        </pc:picChg>
        <pc:picChg chg="add del mod">
          <ac:chgData name="Subramani K" userId="bf009f75-d47a-408b-a678-4666a6eafc4c" providerId="ADAL" clId="{E6E81C9F-6917-41BF-AAA9-354E83C1A13C}" dt="2022-03-16T12:49:08.454" v="13"/>
          <ac:picMkLst>
            <pc:docMk/>
            <pc:sldMk cId="2508173990" sldId="1202"/>
            <ac:picMk id="37" creationId="{6F9C8099-C09D-4132-99BB-101CE0375C52}"/>
          </ac:picMkLst>
        </pc:picChg>
        <pc:picChg chg="mod">
          <ac:chgData name="Subramani K" userId="bf009f75-d47a-408b-a678-4666a6eafc4c" providerId="ADAL" clId="{E6E81C9F-6917-41BF-AAA9-354E83C1A13C}" dt="2022-03-16T12:49:22.771" v="18"/>
          <ac:picMkLst>
            <pc:docMk/>
            <pc:sldMk cId="2508173990" sldId="1202"/>
            <ac:picMk id="43" creationId="{9DBD1B61-15CB-4B4E-88EC-7A515A6A7782}"/>
          </ac:picMkLst>
        </pc:picChg>
      </pc:sldChg>
    </pc:docChg>
  </pc:docChgLst>
  <pc:docChgLst>
    <pc:chgData name="Subramani K" userId="bf009f75-d47a-408b-a678-4666a6eafc4c" providerId="ADAL" clId="{C788E4F0-C91F-4CED-B573-0FB7EDC9B791}"/>
    <pc:docChg chg="undo redo custSel modSld">
      <pc:chgData name="Subramani K" userId="bf009f75-d47a-408b-a678-4666a6eafc4c" providerId="ADAL" clId="{C788E4F0-C91F-4CED-B573-0FB7EDC9B791}" dt="2022-03-16T06:29:56.192" v="85" actId="20577"/>
      <pc:docMkLst>
        <pc:docMk/>
      </pc:docMkLst>
      <pc:sldChg chg="addSp delSp modSp mod">
        <pc:chgData name="Subramani K" userId="bf009f75-d47a-408b-a678-4666a6eafc4c" providerId="ADAL" clId="{C788E4F0-C91F-4CED-B573-0FB7EDC9B791}" dt="2022-03-16T06:29:56.192" v="85" actId="20577"/>
        <pc:sldMkLst>
          <pc:docMk/>
          <pc:sldMk cId="2508173990" sldId="1202"/>
        </pc:sldMkLst>
        <pc:spChg chg="del">
          <ac:chgData name="Subramani K" userId="bf009f75-d47a-408b-a678-4666a6eafc4c" providerId="ADAL" clId="{C788E4F0-C91F-4CED-B573-0FB7EDC9B791}" dt="2022-03-16T06:14:38.798" v="3" actId="478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C788E4F0-C91F-4CED-B573-0FB7EDC9B791}" dt="2022-03-16T06:29:56.192" v="85" actId="20577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22" creationId="{08B2B303-E3EB-42AD-B97F-4A4482E487D6}"/>
          </ac:spMkLst>
        </pc:spChg>
        <pc:spChg chg="add del mod">
          <ac:chgData name="Subramani K" userId="bf009f75-d47a-408b-a678-4666a6eafc4c" providerId="ADAL" clId="{C788E4F0-C91F-4CED-B573-0FB7EDC9B791}" dt="2022-03-16T06:26:40.220" v="81" actId="20577"/>
          <ac:spMkLst>
            <pc:docMk/>
            <pc:sldMk cId="2508173990" sldId="1202"/>
            <ac:spMk id="25" creationId="{F7F7CC51-E7E8-4B20-9D52-507BE6787303}"/>
          </ac:spMkLst>
        </pc:spChg>
        <pc:spChg chg="add mod">
          <ac:chgData name="Subramani K" userId="bf009f75-d47a-408b-a678-4666a6eafc4c" providerId="ADAL" clId="{C788E4F0-C91F-4CED-B573-0FB7EDC9B791}" dt="2022-03-16T06:29:36.874" v="83" actId="1076"/>
          <ac:spMkLst>
            <pc:docMk/>
            <pc:sldMk cId="2508173990" sldId="1202"/>
            <ac:spMk id="26" creationId="{4B76F2FC-C7F9-4FB1-88E4-0C5FF9263258}"/>
          </ac:spMkLst>
        </pc:spChg>
        <pc:spChg chg="add del mod">
          <ac:chgData name="Subramani K" userId="bf009f75-d47a-408b-a678-4666a6eafc4c" providerId="ADAL" clId="{C788E4F0-C91F-4CED-B573-0FB7EDC9B791}" dt="2022-03-16T06:25:36.579" v="58" actId="478"/>
          <ac:spMkLst>
            <pc:docMk/>
            <pc:sldMk cId="2508173990" sldId="1202"/>
            <ac:spMk id="44" creationId="{E6631364-11D8-4A99-849B-7F4C110E1531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47" creationId="{CF9E73D6-20FB-4F6A-BF06-39E8C52520D3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0" creationId="{1BBB2100-0646-49CB-B787-84A43634528D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4" creationId="{9C8D4826-29E7-4FDB-B873-C0083CDDAB91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5" creationId="{F5EBB1A0-AF06-434E-9EA6-B0964CEE6498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6" creationId="{24F21A2C-43BD-4D9B-955A-76AB60E7ECB2}"/>
          </ac:spMkLst>
        </pc:spChg>
        <pc:picChg chg="add mod">
          <ac:chgData name="Subramani K" userId="bf009f75-d47a-408b-a678-4666a6eafc4c" providerId="ADAL" clId="{C788E4F0-C91F-4CED-B573-0FB7EDC9B791}" dt="2022-03-16T06:15:10.748" v="13" actId="1076"/>
          <ac:picMkLst>
            <pc:docMk/>
            <pc:sldMk cId="2508173990" sldId="1202"/>
            <ac:picMk id="23" creationId="{AB78B9E1-5C73-435D-9636-19AD8A9E847E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3" creationId="{7E0C7D7C-DA25-484B-8B6A-7526FDAC3741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8" creationId="{4FC33848-77E1-44A9-BDB1-4A143EC08C04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9" creationId="{AD6021AC-22A1-422D-AFC2-710F0CB39706}"/>
          </ac:picMkLst>
        </pc:picChg>
        <pc:cxnChg chg="add del">
          <ac:chgData name="Subramani K" userId="bf009f75-d47a-408b-a678-4666a6eafc4c" providerId="ADAL" clId="{C788E4F0-C91F-4CED-B573-0FB7EDC9B791}" dt="2022-03-16T06:14:55.519" v="8" actId="478"/>
          <ac:cxnSpMkLst>
            <pc:docMk/>
            <pc:sldMk cId="2508173990" sldId="1202"/>
            <ac:cxnSpMk id="3" creationId="{D2BAB3E4-17D6-4C40-988C-76181A47957B}"/>
          </ac:cxnSpMkLst>
        </pc:cxnChg>
        <pc:cxnChg chg="add del mod">
          <ac:chgData name="Subramani K" userId="bf009f75-d47a-408b-a678-4666a6eafc4c" providerId="ADAL" clId="{C788E4F0-C91F-4CED-B573-0FB7EDC9B791}" dt="2022-03-16T06:15:04.284" v="11" actId="478"/>
          <ac:cxnSpMkLst>
            <pc:docMk/>
            <pc:sldMk cId="2508173990" sldId="1202"/>
            <ac:cxnSpMk id="5" creationId="{3B1195A0-5F14-47AC-8AB4-2C5EE6597E66}"/>
          </ac:cxnSpMkLst>
        </pc:cxnChg>
        <pc:cxnChg chg="del">
          <ac:chgData name="Subramani K" userId="bf009f75-d47a-408b-a678-4666a6eafc4c" providerId="ADAL" clId="{C788E4F0-C91F-4CED-B573-0FB7EDC9B791}" dt="2022-03-16T06:14:18.572" v="2" actId="478"/>
          <ac:cxnSpMkLst>
            <pc:docMk/>
            <pc:sldMk cId="2508173990" sldId="1202"/>
            <ac:cxnSpMk id="52" creationId="{62CBA750-8A82-49D6-BACD-D9D93E8AB6B2}"/>
          </ac:cxnSpMkLst>
        </pc:cxnChg>
        <pc:cxnChg chg="del">
          <ac:chgData name="Subramani K" userId="bf009f75-d47a-408b-a678-4666a6eafc4c" providerId="ADAL" clId="{C788E4F0-C91F-4CED-B573-0FB7EDC9B791}" dt="2022-03-16T06:14:17.835" v="1" actId="478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17/04/2022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19329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408801265"/>
              </p:ext>
            </p:extLst>
          </p:nvPr>
        </p:nvGraphicFramePr>
        <p:xfrm>
          <a:off x="9678390" y="0"/>
          <a:ext cx="3281961" cy="6092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1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59162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83105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41060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138791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B7E2EC3C-9883-47AA-9BD1-48DE0A1C8C38}"/>
              </a:ext>
            </a:extLst>
          </p:cNvPr>
          <p:cNvSpPr txBox="1"/>
          <p:nvPr/>
        </p:nvSpPr>
        <p:spPr>
          <a:xfrm>
            <a:off x="10700499" y="41466"/>
            <a:ext cx="225985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G03-M-Icon-Click-Learn-001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C95729D-B7AA-469F-AC09-0690AD9DD1CD}"/>
              </a:ext>
            </a:extLst>
          </p:cNvPr>
          <p:cNvSpPr/>
          <p:nvPr/>
        </p:nvSpPr>
        <p:spPr>
          <a:xfrm>
            <a:off x="288000" y="720000"/>
            <a:ext cx="4748695" cy="26661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Title text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Lorem Ipsum comes from sections 1.10.32 and 1.10.33 of "de </a:t>
            </a:r>
            <a:r>
              <a:rPr lang="en-US" sz="1600" dirty="0" err="1">
                <a:solidFill>
                  <a:schemeClr val="tx1"/>
                </a:solidFill>
              </a:rPr>
              <a:t>Finibus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Bonorum</a:t>
            </a:r>
            <a:r>
              <a:rPr lang="en-US" sz="1600" dirty="0">
                <a:solidFill>
                  <a:schemeClr val="tx1"/>
                </a:solidFill>
              </a:rPr>
              <a:t> et </a:t>
            </a:r>
            <a:r>
              <a:rPr lang="en-US" sz="1600" dirty="0" err="1">
                <a:solidFill>
                  <a:schemeClr val="tx1"/>
                </a:solidFill>
              </a:rPr>
              <a:t>Malorum</a:t>
            </a:r>
            <a:r>
              <a:rPr lang="en-US" sz="1600" dirty="0">
                <a:solidFill>
                  <a:schemeClr val="tx1"/>
                </a:solidFill>
              </a:rPr>
              <a:t>" (The Extremes of Good and Evil) by Cicero, written in 45 BC. This book is a treatise on the theory of ethics, very popular during the Renaissance. The first line of Lorem Ipsum, "Lorem ipsum dolor sit </a:t>
            </a:r>
            <a:r>
              <a:rPr lang="en-US" sz="1600" dirty="0" err="1">
                <a:solidFill>
                  <a:schemeClr val="tx1"/>
                </a:solidFill>
              </a:rPr>
              <a:t>amet</a:t>
            </a:r>
            <a:r>
              <a:rPr lang="en-US" sz="1600" dirty="0">
                <a:solidFill>
                  <a:schemeClr val="tx1"/>
                </a:solidFill>
              </a:rPr>
              <a:t>.</a:t>
            </a:r>
            <a:endParaRPr lang="en-US" sz="1600" b="1" dirty="0">
              <a:solidFill>
                <a:schemeClr val="tx1"/>
              </a:solidFill>
            </a:endParaRPr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40E25D8C-7968-45AF-8DA8-19DCA2688E5D}"/>
              </a:ext>
            </a:extLst>
          </p:cNvPr>
          <p:cNvGrpSpPr/>
          <p:nvPr/>
        </p:nvGrpSpPr>
        <p:grpSpPr>
          <a:xfrm>
            <a:off x="334300" y="2864005"/>
            <a:ext cx="3869742" cy="338554"/>
            <a:chOff x="612466" y="2228467"/>
            <a:chExt cx="3640326" cy="318481"/>
          </a:xfrm>
        </p:grpSpPr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B0ADC18B-2EE7-4D82-BB58-3BBD50926A84}"/>
                </a:ext>
              </a:extLst>
            </p:cNvPr>
            <p:cNvSpPr txBox="1"/>
            <p:nvPr/>
          </p:nvSpPr>
          <p:spPr>
            <a:xfrm>
              <a:off x="877004" y="2228467"/>
              <a:ext cx="3375788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 dirty="0"/>
                <a:t>Select each icon to learn more.</a:t>
              </a:r>
            </a:p>
          </p:txBody>
        </p: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9CB7805E-B8B7-415B-9383-F5CB837FEB80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43" name="Graphic 42" descr="Direction">
                <a:extLst>
                  <a:ext uri="{FF2B5EF4-FFF2-40B4-BE49-F238E27FC236}">
                    <a16:creationId xmlns:a16="http://schemas.microsoft.com/office/drawing/2014/main" id="{9DBD1B61-15CB-4B4E-88EC-7A515A6A778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44" name="Oval 43">
                <a:extLst>
                  <a:ext uri="{FF2B5EF4-FFF2-40B4-BE49-F238E27FC236}">
                    <a16:creationId xmlns:a16="http://schemas.microsoft.com/office/drawing/2014/main" id="{52536DD1-9207-4D08-BBC7-A365EBD448E1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CA7F6DBE-468F-4B55-99F1-FFB21B72D216}"/>
              </a:ext>
            </a:extLst>
          </p:cNvPr>
          <p:cNvGrpSpPr/>
          <p:nvPr/>
        </p:nvGrpSpPr>
        <p:grpSpPr>
          <a:xfrm>
            <a:off x="5603298" y="993268"/>
            <a:ext cx="1488011" cy="1533497"/>
            <a:chOff x="491009" y="2846219"/>
            <a:chExt cx="1488011" cy="1533497"/>
          </a:xfrm>
        </p:grpSpPr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DC38C9FF-FEB6-4101-90F2-B7AF1B6086A2}"/>
                </a:ext>
              </a:extLst>
            </p:cNvPr>
            <p:cNvSpPr/>
            <p:nvPr/>
          </p:nvSpPr>
          <p:spPr>
            <a:xfrm rot="8088806">
              <a:off x="367773" y="3204457"/>
              <a:ext cx="1063493" cy="817021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  <a:alpha val="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no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D29895D8-0FE4-4C7C-8B10-60295D4BB640}"/>
                </a:ext>
              </a:extLst>
            </p:cNvPr>
            <p:cNvGrpSpPr/>
            <p:nvPr/>
          </p:nvGrpSpPr>
          <p:grpSpPr>
            <a:xfrm>
              <a:off x="820837" y="2846219"/>
              <a:ext cx="850900" cy="1099382"/>
              <a:chOff x="820837" y="2846219"/>
              <a:chExt cx="850900" cy="1099382"/>
            </a:xfrm>
          </p:grpSpPr>
          <p:sp>
            <p:nvSpPr>
              <p:cNvPr id="31" name="Flowchart: Connector 30">
                <a:extLst>
                  <a:ext uri="{FF2B5EF4-FFF2-40B4-BE49-F238E27FC236}">
                    <a16:creationId xmlns:a16="http://schemas.microsoft.com/office/drawing/2014/main" id="{3274B26B-6582-4F1F-A592-99DCC044FB54}"/>
                  </a:ext>
                </a:extLst>
              </p:cNvPr>
              <p:cNvSpPr/>
              <p:nvPr/>
            </p:nvSpPr>
            <p:spPr>
              <a:xfrm>
                <a:off x="820837" y="2846219"/>
                <a:ext cx="850900" cy="850900"/>
              </a:xfrm>
              <a:prstGeom prst="flowChartConnector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32" name="Isosceles Triangle 31">
                <a:extLst>
                  <a:ext uri="{FF2B5EF4-FFF2-40B4-BE49-F238E27FC236}">
                    <a16:creationId xmlns:a16="http://schemas.microsoft.com/office/drawing/2014/main" id="{5B5D4013-D373-4814-90B1-020C45256661}"/>
                  </a:ext>
                </a:extLst>
              </p:cNvPr>
              <p:cNvSpPr/>
              <p:nvPr/>
            </p:nvSpPr>
            <p:spPr>
              <a:xfrm rot="10800000">
                <a:off x="869514" y="3463877"/>
                <a:ext cx="753546" cy="481724"/>
              </a:xfrm>
              <a:prstGeom prst="triangl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33" name="Flowchart: Connector 32">
                <a:extLst>
                  <a:ext uri="{FF2B5EF4-FFF2-40B4-BE49-F238E27FC236}">
                    <a16:creationId xmlns:a16="http://schemas.microsoft.com/office/drawing/2014/main" id="{16B28EC4-F3EF-4DAE-B7CC-C4D24EAF34AB}"/>
                  </a:ext>
                </a:extLst>
              </p:cNvPr>
              <p:cNvSpPr/>
              <p:nvPr/>
            </p:nvSpPr>
            <p:spPr>
              <a:xfrm>
                <a:off x="886196" y="2911578"/>
                <a:ext cx="720182" cy="720182"/>
              </a:xfrm>
              <a:prstGeom prst="flowChartConnector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 anchorCtr="0">
                <a:noAutofit/>
              </a:bodyPr>
              <a:lstStyle/>
              <a:p>
                <a:pPr algn="ctr"/>
                <a:endParaRPr lang="en-IN" sz="2000" b="1">
                  <a:solidFill>
                    <a:schemeClr val="tx1"/>
                  </a:solidFill>
                </a:endParaRPr>
              </a:p>
            </p:txBody>
          </p:sp>
          <p:pic>
            <p:nvPicPr>
              <p:cNvPr id="34" name="Graphic 33" descr="Network">
                <a:extLst>
                  <a:ext uri="{FF2B5EF4-FFF2-40B4-BE49-F238E27FC236}">
                    <a16:creationId xmlns:a16="http://schemas.microsoft.com/office/drawing/2014/main" id="{703085C9-BA39-4954-9BD1-438BD53F374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059079" y="3081723"/>
                <a:ext cx="374416" cy="374418"/>
              </a:xfrm>
              <a:prstGeom prst="rect">
                <a:avLst/>
              </a:prstGeom>
            </p:spPr>
          </p:pic>
        </p:grp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8A776353-F739-470E-ADD1-7338980310BA}"/>
                </a:ext>
              </a:extLst>
            </p:cNvPr>
            <p:cNvSpPr/>
            <p:nvPr/>
          </p:nvSpPr>
          <p:spPr>
            <a:xfrm>
              <a:off x="513553" y="3975332"/>
              <a:ext cx="1465467" cy="40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r>
                <a:rPr lang="en-IN" sz="1600" b="1" dirty="0">
                  <a:solidFill>
                    <a:schemeClr val="tx1"/>
                  </a:solidFill>
                </a:rPr>
                <a:t>Lorem Ipsum</a:t>
              </a: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F49E234C-8B13-4DC1-9281-4374DF891772}"/>
              </a:ext>
            </a:extLst>
          </p:cNvPr>
          <p:cNvGrpSpPr/>
          <p:nvPr/>
        </p:nvGrpSpPr>
        <p:grpSpPr>
          <a:xfrm>
            <a:off x="7716911" y="993268"/>
            <a:ext cx="1488011" cy="1533497"/>
            <a:chOff x="491009" y="2846219"/>
            <a:chExt cx="1488011" cy="1533497"/>
          </a:xfrm>
        </p:grpSpPr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F889E7B1-CF86-42E0-BE7E-BF2DEF428BC5}"/>
                </a:ext>
              </a:extLst>
            </p:cNvPr>
            <p:cNvSpPr/>
            <p:nvPr/>
          </p:nvSpPr>
          <p:spPr>
            <a:xfrm rot="8088806">
              <a:off x="367773" y="3204457"/>
              <a:ext cx="1063493" cy="817021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  <a:alpha val="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no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0367E29B-1164-466B-8229-D7829D021EE8}"/>
                </a:ext>
              </a:extLst>
            </p:cNvPr>
            <p:cNvGrpSpPr/>
            <p:nvPr/>
          </p:nvGrpSpPr>
          <p:grpSpPr>
            <a:xfrm>
              <a:off x="820837" y="2846219"/>
              <a:ext cx="850900" cy="1099382"/>
              <a:chOff x="820837" y="2846219"/>
              <a:chExt cx="850900" cy="1099382"/>
            </a:xfrm>
          </p:grpSpPr>
          <p:sp>
            <p:nvSpPr>
              <p:cNvPr id="45" name="Flowchart: Connector 44">
                <a:extLst>
                  <a:ext uri="{FF2B5EF4-FFF2-40B4-BE49-F238E27FC236}">
                    <a16:creationId xmlns:a16="http://schemas.microsoft.com/office/drawing/2014/main" id="{4B4B2BB8-4D25-4D01-AEDC-D57217C17538}"/>
                  </a:ext>
                </a:extLst>
              </p:cNvPr>
              <p:cNvSpPr/>
              <p:nvPr/>
            </p:nvSpPr>
            <p:spPr>
              <a:xfrm>
                <a:off x="820837" y="2846219"/>
                <a:ext cx="850900" cy="850900"/>
              </a:xfrm>
              <a:prstGeom prst="flowChartConnector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46" name="Isosceles Triangle 45">
                <a:extLst>
                  <a:ext uri="{FF2B5EF4-FFF2-40B4-BE49-F238E27FC236}">
                    <a16:creationId xmlns:a16="http://schemas.microsoft.com/office/drawing/2014/main" id="{0BED07E9-C4B8-41F2-942B-0A8F74CC390B}"/>
                  </a:ext>
                </a:extLst>
              </p:cNvPr>
              <p:cNvSpPr/>
              <p:nvPr/>
            </p:nvSpPr>
            <p:spPr>
              <a:xfrm rot="10800000">
                <a:off x="869514" y="3463877"/>
                <a:ext cx="753546" cy="481724"/>
              </a:xfrm>
              <a:prstGeom prst="triangl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47" name="Flowchart: Connector 46">
                <a:extLst>
                  <a:ext uri="{FF2B5EF4-FFF2-40B4-BE49-F238E27FC236}">
                    <a16:creationId xmlns:a16="http://schemas.microsoft.com/office/drawing/2014/main" id="{9FFF6360-0FEE-4E6D-8C2C-66782FF1AB21}"/>
                  </a:ext>
                </a:extLst>
              </p:cNvPr>
              <p:cNvSpPr/>
              <p:nvPr/>
            </p:nvSpPr>
            <p:spPr>
              <a:xfrm>
                <a:off x="886196" y="2911578"/>
                <a:ext cx="720182" cy="720182"/>
              </a:xfrm>
              <a:prstGeom prst="flowChartConnector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 anchorCtr="0">
                <a:noAutofit/>
              </a:bodyPr>
              <a:lstStyle/>
              <a:p>
                <a:pPr algn="ctr"/>
                <a:endParaRPr lang="en-IN" sz="2000" b="1">
                  <a:solidFill>
                    <a:schemeClr val="tx1"/>
                  </a:solidFill>
                </a:endParaRPr>
              </a:p>
            </p:txBody>
          </p:sp>
          <p:pic>
            <p:nvPicPr>
              <p:cNvPr id="48" name="Graphic 47" descr="Network">
                <a:extLst>
                  <a:ext uri="{FF2B5EF4-FFF2-40B4-BE49-F238E27FC236}">
                    <a16:creationId xmlns:a16="http://schemas.microsoft.com/office/drawing/2014/main" id="{64BB65B0-ECFF-439F-ABD0-398BEB8D566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059079" y="3081723"/>
                <a:ext cx="374416" cy="374418"/>
              </a:xfrm>
              <a:prstGeom prst="rect">
                <a:avLst/>
              </a:prstGeom>
            </p:spPr>
          </p:pic>
        </p:grp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9FABF6B6-2091-4A64-847C-37C8A8C78A6D}"/>
                </a:ext>
              </a:extLst>
            </p:cNvPr>
            <p:cNvSpPr/>
            <p:nvPr/>
          </p:nvSpPr>
          <p:spPr>
            <a:xfrm>
              <a:off x="513553" y="3975332"/>
              <a:ext cx="1465467" cy="40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r>
                <a:rPr lang="en-IN" sz="1600" b="1">
                  <a:solidFill>
                    <a:schemeClr val="tx1"/>
                  </a:solidFill>
                </a:rPr>
                <a:t>Lorem Ipsum</a:t>
              </a:r>
            </a:p>
          </p:txBody>
        </p: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C552EC28-8D3A-4403-A14E-0C3A27280863}"/>
              </a:ext>
            </a:extLst>
          </p:cNvPr>
          <p:cNvGrpSpPr/>
          <p:nvPr/>
        </p:nvGrpSpPr>
        <p:grpSpPr>
          <a:xfrm>
            <a:off x="7716911" y="2971970"/>
            <a:ext cx="1488011" cy="1533497"/>
            <a:chOff x="491009" y="2846219"/>
            <a:chExt cx="1488011" cy="1533497"/>
          </a:xfrm>
        </p:grpSpPr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A4D21F9D-D52D-41B6-AA80-7F848022F462}"/>
                </a:ext>
              </a:extLst>
            </p:cNvPr>
            <p:cNvSpPr/>
            <p:nvPr/>
          </p:nvSpPr>
          <p:spPr>
            <a:xfrm rot="8088806">
              <a:off x="367773" y="3204457"/>
              <a:ext cx="1063493" cy="817021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  <a:alpha val="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no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FE205F4F-01DD-4DEF-8176-56ECF146BDBA}"/>
                </a:ext>
              </a:extLst>
            </p:cNvPr>
            <p:cNvGrpSpPr/>
            <p:nvPr/>
          </p:nvGrpSpPr>
          <p:grpSpPr>
            <a:xfrm>
              <a:off x="820837" y="2846219"/>
              <a:ext cx="850900" cy="1099382"/>
              <a:chOff x="820837" y="2846219"/>
              <a:chExt cx="850900" cy="1099382"/>
            </a:xfrm>
          </p:grpSpPr>
          <p:sp>
            <p:nvSpPr>
              <p:cNvPr id="53" name="Flowchart: Connector 52">
                <a:extLst>
                  <a:ext uri="{FF2B5EF4-FFF2-40B4-BE49-F238E27FC236}">
                    <a16:creationId xmlns:a16="http://schemas.microsoft.com/office/drawing/2014/main" id="{D30EBDAA-6C70-4FF2-A3AD-42654A476E48}"/>
                  </a:ext>
                </a:extLst>
              </p:cNvPr>
              <p:cNvSpPr/>
              <p:nvPr/>
            </p:nvSpPr>
            <p:spPr>
              <a:xfrm>
                <a:off x="820837" y="2846219"/>
                <a:ext cx="850900" cy="850900"/>
              </a:xfrm>
              <a:prstGeom prst="flowChartConnector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54" name="Isosceles Triangle 53">
                <a:extLst>
                  <a:ext uri="{FF2B5EF4-FFF2-40B4-BE49-F238E27FC236}">
                    <a16:creationId xmlns:a16="http://schemas.microsoft.com/office/drawing/2014/main" id="{1D194CFF-CFCD-4840-A1FA-ADB23FFACF2B}"/>
                  </a:ext>
                </a:extLst>
              </p:cNvPr>
              <p:cNvSpPr/>
              <p:nvPr/>
            </p:nvSpPr>
            <p:spPr>
              <a:xfrm rot="10800000">
                <a:off x="869514" y="3463877"/>
                <a:ext cx="753546" cy="481724"/>
              </a:xfrm>
              <a:prstGeom prst="triangl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55" name="Flowchart: Connector 54">
                <a:extLst>
                  <a:ext uri="{FF2B5EF4-FFF2-40B4-BE49-F238E27FC236}">
                    <a16:creationId xmlns:a16="http://schemas.microsoft.com/office/drawing/2014/main" id="{E37D1BD7-E7A4-4FAB-913D-F0C9B62B3833}"/>
                  </a:ext>
                </a:extLst>
              </p:cNvPr>
              <p:cNvSpPr/>
              <p:nvPr/>
            </p:nvSpPr>
            <p:spPr>
              <a:xfrm>
                <a:off x="886196" y="2911578"/>
                <a:ext cx="720182" cy="720182"/>
              </a:xfrm>
              <a:prstGeom prst="flowChartConnector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 anchorCtr="0">
                <a:noAutofit/>
              </a:bodyPr>
              <a:lstStyle/>
              <a:p>
                <a:pPr algn="ctr"/>
                <a:endParaRPr lang="en-IN" sz="2000" b="1">
                  <a:solidFill>
                    <a:schemeClr val="tx1"/>
                  </a:solidFill>
                </a:endParaRPr>
              </a:p>
            </p:txBody>
          </p:sp>
          <p:pic>
            <p:nvPicPr>
              <p:cNvPr id="56" name="Graphic 55" descr="Network">
                <a:extLst>
                  <a:ext uri="{FF2B5EF4-FFF2-40B4-BE49-F238E27FC236}">
                    <a16:creationId xmlns:a16="http://schemas.microsoft.com/office/drawing/2014/main" id="{4A0E385D-21BB-471F-8CCD-861F1ABC810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059079" y="3081723"/>
                <a:ext cx="374416" cy="374418"/>
              </a:xfrm>
              <a:prstGeom prst="rect">
                <a:avLst/>
              </a:prstGeom>
            </p:spPr>
          </p:pic>
        </p:grp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41227E30-61B0-4B83-BA50-6887E2FCA657}"/>
                </a:ext>
              </a:extLst>
            </p:cNvPr>
            <p:cNvSpPr/>
            <p:nvPr/>
          </p:nvSpPr>
          <p:spPr>
            <a:xfrm>
              <a:off x="513553" y="3975332"/>
              <a:ext cx="1465467" cy="40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r>
                <a:rPr lang="en-IN" sz="1600" b="1" dirty="0">
                  <a:solidFill>
                    <a:schemeClr val="tx1"/>
                  </a:solidFill>
                </a:rPr>
                <a:t>Lorem Ipsum</a:t>
              </a:r>
            </a:p>
          </p:txBody>
        </p: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2D301FB6-7C22-45E3-8097-00F714842C68}"/>
              </a:ext>
            </a:extLst>
          </p:cNvPr>
          <p:cNvGrpSpPr/>
          <p:nvPr/>
        </p:nvGrpSpPr>
        <p:grpSpPr>
          <a:xfrm>
            <a:off x="5603298" y="2971970"/>
            <a:ext cx="1488011" cy="1533497"/>
            <a:chOff x="491009" y="2846219"/>
            <a:chExt cx="1488011" cy="1533497"/>
          </a:xfrm>
        </p:grpSpPr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1A35C38B-F3B8-40C9-ACA3-8408802352EA}"/>
                </a:ext>
              </a:extLst>
            </p:cNvPr>
            <p:cNvSpPr/>
            <p:nvPr/>
          </p:nvSpPr>
          <p:spPr>
            <a:xfrm rot="8088806">
              <a:off x="367773" y="3204457"/>
              <a:ext cx="1063493" cy="817021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  <a:alpha val="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no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grpSp>
          <p:nvGrpSpPr>
            <p:cNvPr id="59" name="Group 58">
              <a:extLst>
                <a:ext uri="{FF2B5EF4-FFF2-40B4-BE49-F238E27FC236}">
                  <a16:creationId xmlns:a16="http://schemas.microsoft.com/office/drawing/2014/main" id="{9195FF38-AE19-44D5-920C-E3F98A138B99}"/>
                </a:ext>
              </a:extLst>
            </p:cNvPr>
            <p:cNvGrpSpPr/>
            <p:nvPr/>
          </p:nvGrpSpPr>
          <p:grpSpPr>
            <a:xfrm>
              <a:off x="820837" y="2846219"/>
              <a:ext cx="850900" cy="1099382"/>
              <a:chOff x="820837" y="2846219"/>
              <a:chExt cx="850900" cy="1099382"/>
            </a:xfrm>
          </p:grpSpPr>
          <p:sp>
            <p:nvSpPr>
              <p:cNvPr id="61" name="Flowchart: Connector 60">
                <a:extLst>
                  <a:ext uri="{FF2B5EF4-FFF2-40B4-BE49-F238E27FC236}">
                    <a16:creationId xmlns:a16="http://schemas.microsoft.com/office/drawing/2014/main" id="{269E090F-032B-4F3D-BCD1-D38CE609AB0C}"/>
                  </a:ext>
                </a:extLst>
              </p:cNvPr>
              <p:cNvSpPr/>
              <p:nvPr/>
            </p:nvSpPr>
            <p:spPr>
              <a:xfrm>
                <a:off x="820837" y="2846219"/>
                <a:ext cx="850900" cy="850900"/>
              </a:xfrm>
              <a:prstGeom prst="flowChartConnector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62" name="Isosceles Triangle 61">
                <a:extLst>
                  <a:ext uri="{FF2B5EF4-FFF2-40B4-BE49-F238E27FC236}">
                    <a16:creationId xmlns:a16="http://schemas.microsoft.com/office/drawing/2014/main" id="{2E754F23-5D4B-4F07-A555-72105E8D7DE3}"/>
                  </a:ext>
                </a:extLst>
              </p:cNvPr>
              <p:cNvSpPr/>
              <p:nvPr/>
            </p:nvSpPr>
            <p:spPr>
              <a:xfrm rot="10800000">
                <a:off x="869514" y="3463877"/>
                <a:ext cx="753546" cy="481724"/>
              </a:xfrm>
              <a:prstGeom prst="triangl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63" name="Flowchart: Connector 62">
                <a:extLst>
                  <a:ext uri="{FF2B5EF4-FFF2-40B4-BE49-F238E27FC236}">
                    <a16:creationId xmlns:a16="http://schemas.microsoft.com/office/drawing/2014/main" id="{4F0CFAD9-2DC0-4376-915C-2FBDB1A7B1A7}"/>
                  </a:ext>
                </a:extLst>
              </p:cNvPr>
              <p:cNvSpPr/>
              <p:nvPr/>
            </p:nvSpPr>
            <p:spPr>
              <a:xfrm>
                <a:off x="886196" y="2911578"/>
                <a:ext cx="720182" cy="720182"/>
              </a:xfrm>
              <a:prstGeom prst="flowChartConnector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 anchorCtr="0">
                <a:noAutofit/>
              </a:bodyPr>
              <a:lstStyle/>
              <a:p>
                <a:pPr algn="ctr"/>
                <a:endParaRPr lang="en-IN" sz="2000" b="1">
                  <a:solidFill>
                    <a:schemeClr val="tx1"/>
                  </a:solidFill>
                </a:endParaRPr>
              </a:p>
            </p:txBody>
          </p:sp>
          <p:pic>
            <p:nvPicPr>
              <p:cNvPr id="64" name="Graphic 63" descr="Network">
                <a:extLst>
                  <a:ext uri="{FF2B5EF4-FFF2-40B4-BE49-F238E27FC236}">
                    <a16:creationId xmlns:a16="http://schemas.microsoft.com/office/drawing/2014/main" id="{92470A84-57DF-4A03-8B67-913580371CE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059079" y="3081723"/>
                <a:ext cx="374416" cy="374418"/>
              </a:xfrm>
              <a:prstGeom prst="rect">
                <a:avLst/>
              </a:prstGeom>
            </p:spPr>
          </p:pic>
        </p:grp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895C0BE7-AD8D-4E03-B524-4FD81ABDB113}"/>
                </a:ext>
              </a:extLst>
            </p:cNvPr>
            <p:cNvSpPr/>
            <p:nvPr/>
          </p:nvSpPr>
          <p:spPr>
            <a:xfrm>
              <a:off x="513553" y="3975332"/>
              <a:ext cx="1465467" cy="40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r>
                <a:rPr lang="en-IN" sz="1600" b="1">
                  <a:solidFill>
                    <a:schemeClr val="tx1"/>
                  </a:solidFill>
                </a:rPr>
                <a:t>Lorem Ipsum</a:t>
              </a:r>
            </a:p>
          </p:txBody>
        </p:sp>
      </p:grpSp>
      <p:sp>
        <p:nvSpPr>
          <p:cNvPr id="68" name="TextBox 67">
            <a:extLst>
              <a:ext uri="{FF2B5EF4-FFF2-40B4-BE49-F238E27FC236}">
                <a16:creationId xmlns:a16="http://schemas.microsoft.com/office/drawing/2014/main" id="{B5483E44-8A50-40BF-9E78-05A67217C332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</p:spTree>
    <p:extLst>
      <p:ext uri="{BB962C8B-B14F-4D97-AF65-F5344CB8AC3E}">
        <p14:creationId xmlns:p14="http://schemas.microsoft.com/office/powerpoint/2010/main" val="2508173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147415D-E16C-445C-9A1D-C2D143C1E294}"/>
              </a:ext>
            </a:extLst>
          </p:cNvPr>
          <p:cNvSpPr/>
          <p:nvPr/>
        </p:nvSpPr>
        <p:spPr>
          <a:xfrm>
            <a:off x="674327" y="877765"/>
            <a:ext cx="8259329" cy="215607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Button Text 1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text. It has roots in a piece of classical Latin literature from 45 BC, making it over 20 years old. Richard McClintock, a Latin professor at Hampden-Sydney College in Virginia, looked up one of the more obscure Latin words, </a:t>
            </a:r>
            <a:r>
              <a:rPr lang="en-IN" sz="1600" dirty="0" err="1">
                <a:solidFill>
                  <a:schemeClr val="tx1"/>
                </a:solidFill>
              </a:rPr>
              <a:t>consectetur</a:t>
            </a:r>
            <a:r>
              <a:rPr lang="en-IN" sz="1600" dirty="0">
                <a:solidFill>
                  <a:schemeClr val="tx1"/>
                </a:solidFill>
              </a:rPr>
              <a:t>, from a Lorem Ipsum passage, and going through the cites of the word in classical literature, discovered the undoubtable source. 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F7C91BE-B61F-48F4-92AA-1F820DE4EF90}"/>
              </a:ext>
            </a:extLst>
          </p:cNvPr>
          <p:cNvSpPr txBox="1"/>
          <p:nvPr/>
        </p:nvSpPr>
        <p:spPr>
          <a:xfrm>
            <a:off x="8140025" y="1007031"/>
            <a:ext cx="793631" cy="2886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76" dirty="0"/>
              <a:t>CLOSE</a:t>
            </a:r>
            <a:endParaRPr lang="en-IN" sz="1276" b="1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25CF31D-ADAC-4DA9-868B-1855F1803D55}"/>
              </a:ext>
            </a:extLst>
          </p:cNvPr>
          <p:cNvSpPr/>
          <p:nvPr/>
        </p:nvSpPr>
        <p:spPr>
          <a:xfrm>
            <a:off x="674327" y="3277283"/>
            <a:ext cx="8259329" cy="215607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Button Text 2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text. It has roots in a piece of classical Latin literature from 45 BC, making it over 20 years old. Richard McClintock, a Latin professor at Hampden-Sydney College in Virginia, looked up one of the more obscure Latin words, </a:t>
            </a:r>
            <a:r>
              <a:rPr lang="en-IN" sz="1600" dirty="0" err="1">
                <a:solidFill>
                  <a:schemeClr val="tx1"/>
                </a:solidFill>
              </a:rPr>
              <a:t>consectetur</a:t>
            </a:r>
            <a:r>
              <a:rPr lang="en-IN" sz="1600" dirty="0">
                <a:solidFill>
                  <a:schemeClr val="tx1"/>
                </a:solidFill>
              </a:rPr>
              <a:t>, from a Lorem Ipsum passage, and going through the cites of the word in classical literature, discovered the undoubtable source. 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38438DC-8F79-4707-9926-890E97655C06}"/>
              </a:ext>
            </a:extLst>
          </p:cNvPr>
          <p:cNvSpPr txBox="1"/>
          <p:nvPr/>
        </p:nvSpPr>
        <p:spPr>
          <a:xfrm>
            <a:off x="8140025" y="3406549"/>
            <a:ext cx="793631" cy="2886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76" dirty="0"/>
              <a:t>CLOSE</a:t>
            </a:r>
            <a:endParaRPr lang="en-IN" sz="1276" b="1" dirty="0"/>
          </a:p>
        </p:txBody>
      </p:sp>
    </p:spTree>
    <p:extLst>
      <p:ext uri="{BB962C8B-B14F-4D97-AF65-F5344CB8AC3E}">
        <p14:creationId xmlns:p14="http://schemas.microsoft.com/office/powerpoint/2010/main" val="2285015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147415D-E16C-445C-9A1D-C2D143C1E294}"/>
              </a:ext>
            </a:extLst>
          </p:cNvPr>
          <p:cNvSpPr/>
          <p:nvPr/>
        </p:nvSpPr>
        <p:spPr>
          <a:xfrm>
            <a:off x="674327" y="877765"/>
            <a:ext cx="8259329" cy="215607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Button Text 3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text. It has roots in a piece of classical Latin literature from 45 BC, making it over 20 years old. Richard McClintock, a Latin professor at Hampden-Sydney College in Virginia, looked up one of the more obscure Latin words, </a:t>
            </a:r>
            <a:r>
              <a:rPr lang="en-IN" sz="1600" dirty="0" err="1">
                <a:solidFill>
                  <a:schemeClr val="tx1"/>
                </a:solidFill>
              </a:rPr>
              <a:t>consectetur</a:t>
            </a:r>
            <a:r>
              <a:rPr lang="en-IN" sz="1600" dirty="0">
                <a:solidFill>
                  <a:schemeClr val="tx1"/>
                </a:solidFill>
              </a:rPr>
              <a:t>, from a Lorem Ipsum passage, and going through the cites of the word in classical literature, discovered the undoubtable source. 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F7C91BE-B61F-48F4-92AA-1F820DE4EF90}"/>
              </a:ext>
            </a:extLst>
          </p:cNvPr>
          <p:cNvSpPr txBox="1"/>
          <p:nvPr/>
        </p:nvSpPr>
        <p:spPr>
          <a:xfrm>
            <a:off x="8140025" y="1007031"/>
            <a:ext cx="793631" cy="2886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76" dirty="0"/>
              <a:t>CLOSE</a:t>
            </a:r>
            <a:endParaRPr lang="en-IN" sz="1276" b="1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25CF31D-ADAC-4DA9-868B-1855F1803D55}"/>
              </a:ext>
            </a:extLst>
          </p:cNvPr>
          <p:cNvSpPr/>
          <p:nvPr/>
        </p:nvSpPr>
        <p:spPr>
          <a:xfrm>
            <a:off x="674327" y="3277283"/>
            <a:ext cx="8259329" cy="215607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Button Text 4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text. It has roots in a piece of classical Latin literature from 45 BC, making it over 20 years old. Richard McClintock, a Latin professor at Hampden-Sydney College in Virginia, looked up one of the more obscure Latin words, </a:t>
            </a:r>
            <a:r>
              <a:rPr lang="en-IN" sz="1600" dirty="0" err="1">
                <a:solidFill>
                  <a:schemeClr val="tx1"/>
                </a:solidFill>
              </a:rPr>
              <a:t>consectetur</a:t>
            </a:r>
            <a:r>
              <a:rPr lang="en-IN" sz="1600" dirty="0">
                <a:solidFill>
                  <a:schemeClr val="tx1"/>
                </a:solidFill>
              </a:rPr>
              <a:t>, from a Lorem Ipsum passage, and going through the cites of the word in classical literature, discovered the undoubtable source. 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38438DC-8F79-4707-9926-890E97655C06}"/>
              </a:ext>
            </a:extLst>
          </p:cNvPr>
          <p:cNvSpPr txBox="1"/>
          <p:nvPr/>
        </p:nvSpPr>
        <p:spPr>
          <a:xfrm>
            <a:off x="8140025" y="3406549"/>
            <a:ext cx="793631" cy="2886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76" dirty="0"/>
              <a:t>CLOSE</a:t>
            </a:r>
            <a:endParaRPr lang="en-IN" sz="1276" b="1" dirty="0"/>
          </a:p>
        </p:txBody>
      </p:sp>
    </p:spTree>
    <p:extLst>
      <p:ext uri="{BB962C8B-B14F-4D97-AF65-F5344CB8AC3E}">
        <p14:creationId xmlns:p14="http://schemas.microsoft.com/office/powerpoint/2010/main" val="297921796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17207</TotalTime>
  <Words>465</Words>
  <Application>Microsoft Office PowerPoint</Application>
  <PresentationFormat>Custom</PresentationFormat>
  <Paragraphs>32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1_Office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shivakumarm</cp:lastModifiedBy>
  <cp:revision>2420</cp:revision>
  <dcterms:created xsi:type="dcterms:W3CDTF">2017-07-21T05:01:19Z</dcterms:created>
  <dcterms:modified xsi:type="dcterms:W3CDTF">2022-04-17T07:45:53Z</dcterms:modified>
</cp:coreProperties>
</file>