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5" r:id="rId3"/>
    <p:sldId id="1206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04FE2E-9E52-4A6C-B70E-E03832489322}" v="2" dt="2022-03-17T10:23:58.518"/>
    <p1510:client id="{98638EEA-18EB-40B4-8ADD-283A9CF775F6}" v="3" dt="2022-03-16T14:27:35.6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01A5577-5820-4A12-9C9D-E15303D49CCB}"/>
              </a:ext>
            </a:extLst>
          </p:cNvPr>
          <p:cNvGrpSpPr/>
          <p:nvPr/>
        </p:nvGrpSpPr>
        <p:grpSpPr>
          <a:xfrm>
            <a:off x="1001318" y="2687157"/>
            <a:ext cx="1488011" cy="1533497"/>
            <a:chOff x="491009" y="2846219"/>
            <a:chExt cx="1488011" cy="15334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D748E77E-54FF-4FCA-98C6-3C49402CBEC8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6B82AAA5-4204-439D-A5CB-7DBBBA35AFBF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29" name="Flowchart: Connector 28">
                <a:extLst>
                  <a:ext uri="{FF2B5EF4-FFF2-40B4-BE49-F238E27FC236}">
                    <a16:creationId xmlns:a16="http://schemas.microsoft.com/office/drawing/2014/main" id="{90053959-0FC9-4CB3-AA00-0555D85B5A8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Isosceles Triangle 29">
                <a:extLst>
                  <a:ext uri="{FF2B5EF4-FFF2-40B4-BE49-F238E27FC236}">
                    <a16:creationId xmlns:a16="http://schemas.microsoft.com/office/drawing/2014/main" id="{54564028-1E04-4E4D-810B-57EF543DDC6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Flowchart: Connector 30">
                <a:extLst>
                  <a:ext uri="{FF2B5EF4-FFF2-40B4-BE49-F238E27FC236}">
                    <a16:creationId xmlns:a16="http://schemas.microsoft.com/office/drawing/2014/main" id="{015D03AE-ACC0-4760-909D-6042BEE8FDDA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32" name="Graphic 31" descr="Network">
                <a:extLst>
                  <a:ext uri="{FF2B5EF4-FFF2-40B4-BE49-F238E27FC236}">
                    <a16:creationId xmlns:a16="http://schemas.microsoft.com/office/drawing/2014/main" id="{47FAEC51-E9D5-422D-84ED-5141C74ECE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FD53339-6A45-4689-9E0A-C36E58832918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B93414D-951B-4AD3-BB9C-9D2EA19C8770}"/>
              </a:ext>
            </a:extLst>
          </p:cNvPr>
          <p:cNvGrpSpPr/>
          <p:nvPr/>
        </p:nvGrpSpPr>
        <p:grpSpPr>
          <a:xfrm>
            <a:off x="3147621" y="2687157"/>
            <a:ext cx="1488011" cy="1533497"/>
            <a:chOff x="491009" y="2846219"/>
            <a:chExt cx="1488011" cy="1533497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BFB072D-7876-4BE1-BB1E-AE73BC267F10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71D3B73-CB05-4C68-A9B2-58F77CEA0C17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37" name="Flowchart: Connector 36">
                <a:extLst>
                  <a:ext uri="{FF2B5EF4-FFF2-40B4-BE49-F238E27FC236}">
                    <a16:creationId xmlns:a16="http://schemas.microsoft.com/office/drawing/2014/main" id="{D36DF83F-7E6F-4173-B3C2-49E4B001A8A8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id="{433D6CE9-4486-466F-8B73-9C50812402AD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Flowchart: Connector 38">
                <a:extLst>
                  <a:ext uri="{FF2B5EF4-FFF2-40B4-BE49-F238E27FC236}">
                    <a16:creationId xmlns:a16="http://schemas.microsoft.com/office/drawing/2014/main" id="{8D66DD37-6F10-4802-B985-F366D68BD578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40" name="Graphic 39" descr="Network">
                <a:extLst>
                  <a:ext uri="{FF2B5EF4-FFF2-40B4-BE49-F238E27FC236}">
                    <a16:creationId xmlns:a16="http://schemas.microsoft.com/office/drawing/2014/main" id="{013AA600-1297-43A3-8E32-87A6D93B70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7B7C713-5EBC-400A-B220-6775BAFFA7E1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A97582DD-110D-4C91-B040-EFC470078CEB}"/>
              </a:ext>
            </a:extLst>
          </p:cNvPr>
          <p:cNvGrpSpPr/>
          <p:nvPr/>
        </p:nvGrpSpPr>
        <p:grpSpPr>
          <a:xfrm>
            <a:off x="5145435" y="2687157"/>
            <a:ext cx="1488011" cy="1533497"/>
            <a:chOff x="491009" y="2846219"/>
            <a:chExt cx="1488011" cy="1533497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ECAD6B7-84FD-4698-88F2-52F4B30C7A57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EFE9DF6C-1F22-4DF7-B581-14D63C9AAF8F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45" name="Flowchart: Connector 44">
                <a:extLst>
                  <a:ext uri="{FF2B5EF4-FFF2-40B4-BE49-F238E27FC236}">
                    <a16:creationId xmlns:a16="http://schemas.microsoft.com/office/drawing/2014/main" id="{0A1760D5-691D-4B95-88C2-AF1A0E94F233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Isosceles Triangle 45">
                <a:extLst>
                  <a:ext uri="{FF2B5EF4-FFF2-40B4-BE49-F238E27FC236}">
                    <a16:creationId xmlns:a16="http://schemas.microsoft.com/office/drawing/2014/main" id="{8D8A1CE6-394F-4CB1-993A-CCE3F185FB12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Flowchart: Connector 46">
                <a:extLst>
                  <a:ext uri="{FF2B5EF4-FFF2-40B4-BE49-F238E27FC236}">
                    <a16:creationId xmlns:a16="http://schemas.microsoft.com/office/drawing/2014/main" id="{FE1560ED-75B3-4124-9F7F-469911EAD6E8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48" name="Graphic 47" descr="Network">
                <a:extLst>
                  <a:ext uri="{FF2B5EF4-FFF2-40B4-BE49-F238E27FC236}">
                    <a16:creationId xmlns:a16="http://schemas.microsoft.com/office/drawing/2014/main" id="{4218E633-7306-4F0F-91A5-4FF5523EAB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218D004-88DA-4F5F-916D-D10D9459DDC1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B86CA52F-C3E3-4D34-AFA4-246B4FA5E8A1}"/>
              </a:ext>
            </a:extLst>
          </p:cNvPr>
          <p:cNvGrpSpPr/>
          <p:nvPr/>
        </p:nvGrpSpPr>
        <p:grpSpPr>
          <a:xfrm>
            <a:off x="7291738" y="2687157"/>
            <a:ext cx="1488011" cy="1533497"/>
            <a:chOff x="491009" y="2846219"/>
            <a:chExt cx="1488011" cy="1533497"/>
          </a:xfrm>
        </p:grpSpPr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800B876E-EA6B-4B72-AE97-45E0AD1C7FB5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0C12D049-9ACC-48DC-82E3-A4FCFD47CFCC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53" name="Flowchart: Connector 52">
                <a:extLst>
                  <a:ext uri="{FF2B5EF4-FFF2-40B4-BE49-F238E27FC236}">
                    <a16:creationId xmlns:a16="http://schemas.microsoft.com/office/drawing/2014/main" id="{518B11CD-9D8E-4509-946D-D51635B6E7B3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Isosceles Triangle 53">
                <a:extLst>
                  <a:ext uri="{FF2B5EF4-FFF2-40B4-BE49-F238E27FC236}">
                    <a16:creationId xmlns:a16="http://schemas.microsoft.com/office/drawing/2014/main" id="{2F28A818-D515-4877-905B-41382FFDB595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Flowchart: Connector 54">
                <a:extLst>
                  <a:ext uri="{FF2B5EF4-FFF2-40B4-BE49-F238E27FC236}">
                    <a16:creationId xmlns:a16="http://schemas.microsoft.com/office/drawing/2014/main" id="{350A8D00-D9A8-4C0D-AAE2-B0F254663B5C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56" name="Graphic 55" descr="Network">
                <a:extLst>
                  <a:ext uri="{FF2B5EF4-FFF2-40B4-BE49-F238E27FC236}">
                    <a16:creationId xmlns:a16="http://schemas.microsoft.com/office/drawing/2014/main" id="{1E5301A9-9004-4F08-8918-1093812B2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8CA654E-A9E3-4F39-92FD-FBBB4B1DA699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464A22C-6720-4997-AFB0-FEC5992B68EC}"/>
              </a:ext>
            </a:extLst>
          </p:cNvPr>
          <p:cNvGrpSpPr/>
          <p:nvPr/>
        </p:nvGrpSpPr>
        <p:grpSpPr>
          <a:xfrm>
            <a:off x="330364" y="1760682"/>
            <a:ext cx="3869742" cy="338554"/>
            <a:chOff x="612466" y="2228467"/>
            <a:chExt cx="3640326" cy="318481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80EC1139-A85A-4812-8263-BE7CCFF26585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</a:t>
              </a:r>
              <a:r>
                <a:rPr lang="en-IN" sz="1600" b="1"/>
                <a:t>each icon </a:t>
              </a:r>
              <a:r>
                <a:rPr lang="en-IN" sz="1600" b="1" dirty="0"/>
                <a:t>to learn more.</a:t>
              </a:r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4646ECCE-4F1E-48B4-9AF9-EEA203BBFA3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60" name="Graphic 59" descr="Direction">
                <a:extLst>
                  <a:ext uri="{FF2B5EF4-FFF2-40B4-BE49-F238E27FC236}">
                    <a16:creationId xmlns:a16="http://schemas.microsoft.com/office/drawing/2014/main" id="{A093EA35-5063-45CF-9F44-980EDCAB7D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07EF8900-E1DF-4DD5-8C24-07153CE7F54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62" name="Rectangle 61">
            <a:extLst>
              <a:ext uri="{FF2B5EF4-FFF2-40B4-BE49-F238E27FC236}">
                <a16:creationId xmlns:a16="http://schemas.microsoft.com/office/drawing/2014/main" id="{6259055A-879E-4E74-BB3E-0932F3874C5A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3D0CB33-F2C7-4E59-A8E7-AC567A0886A7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E2CD4C0-CCED-4002-BCAE-F8E1E34C6141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G03-M-Icon-Click-Learn-002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B5BB0D8-3FC3-4EC4-A351-3BDD7E9C4925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307693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74327" y="877765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40025" y="100703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5CF31D-ADAC-4DA9-868B-1855F1803D55}"/>
              </a:ext>
            </a:extLst>
          </p:cNvPr>
          <p:cNvSpPr/>
          <p:nvPr/>
        </p:nvSpPr>
        <p:spPr>
          <a:xfrm>
            <a:off x="674327" y="3277283"/>
            <a:ext cx="825932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 the cites of the word in classical literature, discovered the undoubtable source.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38438DC-8F79-4707-9926-890E97655C06}"/>
              </a:ext>
            </a:extLst>
          </p:cNvPr>
          <p:cNvSpPr txBox="1"/>
          <p:nvPr/>
        </p:nvSpPr>
        <p:spPr>
          <a:xfrm>
            <a:off x="8140025" y="340654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97921796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17195</TotalTime>
  <Words>423</Words>
  <Application>Microsoft Office PowerPoint</Application>
  <PresentationFormat>Custom</PresentationFormat>
  <Paragraphs>31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2417</cp:revision>
  <dcterms:created xsi:type="dcterms:W3CDTF">2017-07-21T05:01:19Z</dcterms:created>
  <dcterms:modified xsi:type="dcterms:W3CDTF">2022-04-17T07:45:44Z</dcterms:modified>
</cp:coreProperties>
</file>