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G03-M-Image-Click-Learn-001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98719" y="1779649"/>
            <a:ext cx="3869742" cy="338554"/>
            <a:chOff x="612466" y="2228467"/>
            <a:chExt cx="3640326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image to learn more.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2D1A40E9-B655-41E6-8C3C-17367D3E8253}"/>
              </a:ext>
            </a:extLst>
          </p:cNvPr>
          <p:cNvSpPr/>
          <p:nvPr/>
        </p:nvSpPr>
        <p:spPr>
          <a:xfrm>
            <a:off x="2797999" y="4349648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56E4DE83-1C4B-4904-8D6C-F218D965DA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2855360" y="2917080"/>
            <a:ext cx="1984353" cy="1490472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10ECBFD3-2613-4841-ADAE-0B93C1362008}"/>
              </a:ext>
            </a:extLst>
          </p:cNvPr>
          <p:cNvSpPr/>
          <p:nvPr/>
        </p:nvSpPr>
        <p:spPr>
          <a:xfrm>
            <a:off x="5096699" y="4349648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74F583-0099-4FD6-9254-B5E655FEA2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5154060" y="2917080"/>
            <a:ext cx="1984353" cy="149047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5284DEC-E5A3-40B8-A78E-3F047087CFBC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D3EB00-4139-4F18-BE70-C6C4674A1707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8386F2-D8D2-41F6-A46A-56AC7C55D08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6</cp:revision>
  <dcterms:created xsi:type="dcterms:W3CDTF">2017-07-21T05:01:19Z</dcterms:created>
  <dcterms:modified xsi:type="dcterms:W3CDTF">2022-04-17T07:46:38Z</dcterms:modified>
</cp:coreProperties>
</file>