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4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CD387-F851-443E-9FD9-B43D2D3138C9}" v="5" dt="2022-03-17T13:44:02.596"/>
    <p1510:client id="{DECAB2FA-682B-42A8-A45C-9862154E6B6B}" v="2" dt="2022-03-17T09:03:44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42CCD387-F851-443E-9FD9-B43D2D3138C9}"/>
    <pc:docChg chg="undo custSel addSld modSld">
      <pc:chgData name="Subramani K" userId="bf009f75-d47a-408b-a678-4666a6eafc4c" providerId="ADAL" clId="{42CCD387-F851-443E-9FD9-B43D2D3138C9}" dt="2022-03-16T11:41:45.851" v="166" actId="1036"/>
      <pc:docMkLst>
        <pc:docMk/>
      </pc:docMkLst>
      <pc:sldChg chg="addSp delSp modSp mod">
        <pc:chgData name="Subramani K" userId="bf009f75-d47a-408b-a678-4666a6eafc4c" providerId="ADAL" clId="{42CCD387-F851-443E-9FD9-B43D2D3138C9}" dt="2022-03-16T11:41:45.851" v="166" actId="1036"/>
        <pc:sldMkLst>
          <pc:docMk/>
          <pc:sldMk cId="2508173990" sldId="1202"/>
        </pc:sldMkLst>
        <pc:spChg chg="mod">
          <ac:chgData name="Subramani K" userId="bf009f75-d47a-408b-a678-4666a6eafc4c" providerId="ADAL" clId="{42CCD387-F851-443E-9FD9-B43D2D3138C9}" dt="2022-03-16T10:22:52.997" v="10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42CCD387-F851-443E-9FD9-B43D2D3138C9}" dt="2022-03-16T09:59:02.077" v="1" actId="478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42CCD387-F851-443E-9FD9-B43D2D3138C9}" dt="2022-03-16T09:59:00.032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42CCD387-F851-443E-9FD9-B43D2D3138C9}" dt="2022-03-16T09:59:00.032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42CCD387-F851-443E-9FD9-B43D2D3138C9}" dt="2022-03-16T09:59:00.032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42CCD387-F851-443E-9FD9-B43D2D3138C9}" dt="2022-03-16T09:59:00.032" v="0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42CCD387-F851-443E-9FD9-B43D2D3138C9}" dt="2022-03-16T11:41:44.969" v="164" actId="20577"/>
          <ac:spMkLst>
            <pc:docMk/>
            <pc:sldMk cId="2508173990" sldId="1202"/>
            <ac:spMk id="23" creationId="{2CC3DF8C-584E-4951-A448-39C70ECC1B3B}"/>
          </ac:spMkLst>
        </pc:spChg>
        <pc:spChg chg="mod">
          <ac:chgData name="Subramani K" userId="bf009f75-d47a-408b-a678-4666a6eafc4c" providerId="ADAL" clId="{42CCD387-F851-443E-9FD9-B43D2D3138C9}" dt="2022-03-16T10:16:03.334" v="2"/>
          <ac:spMkLst>
            <pc:docMk/>
            <pc:sldMk cId="2508173990" sldId="1202"/>
            <ac:spMk id="25" creationId="{F2A8D223-15A1-4636-84E0-690082846727}"/>
          </ac:spMkLst>
        </pc:spChg>
        <pc:spChg chg="del">
          <ac:chgData name="Subramani K" userId="bf009f75-d47a-408b-a678-4666a6eafc4c" providerId="ADAL" clId="{42CCD387-F851-443E-9FD9-B43D2D3138C9}" dt="2022-03-16T09:59:00.032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42CCD387-F851-443E-9FD9-B43D2D3138C9}" dt="2022-03-16T10:16:03.334" v="2"/>
          <ac:spMkLst>
            <pc:docMk/>
            <pc:sldMk cId="2508173990" sldId="1202"/>
            <ac:spMk id="30" creationId="{6890296F-0454-4FFE-A21F-76B02835C1E1}"/>
          </ac:spMkLst>
        </pc:spChg>
        <pc:spChg chg="add del mod">
          <ac:chgData name="Subramani K" userId="bf009f75-d47a-408b-a678-4666a6eafc4c" providerId="ADAL" clId="{42CCD387-F851-443E-9FD9-B43D2D3138C9}" dt="2022-03-16T10:16:32.279" v="5" actId="478"/>
          <ac:spMkLst>
            <pc:docMk/>
            <pc:sldMk cId="2508173990" sldId="1202"/>
            <ac:spMk id="32" creationId="{44CD1E5A-AC8D-43EA-B36E-2ECD2D6AD758}"/>
          </ac:spMkLst>
        </pc:spChg>
        <pc:spChg chg="add del mod">
          <ac:chgData name="Subramani K" userId="bf009f75-d47a-408b-a678-4666a6eafc4c" providerId="ADAL" clId="{42CCD387-F851-443E-9FD9-B43D2D3138C9}" dt="2022-03-16T10:16:32.279" v="5" actId="478"/>
          <ac:spMkLst>
            <pc:docMk/>
            <pc:sldMk cId="2508173990" sldId="1202"/>
            <ac:spMk id="34" creationId="{447D380D-655C-4540-8178-6A5E68E26535}"/>
          </ac:spMkLst>
        </pc:spChg>
        <pc:spChg chg="add mod">
          <ac:chgData name="Subramani K" userId="bf009f75-d47a-408b-a678-4666a6eafc4c" providerId="ADAL" clId="{42CCD387-F851-443E-9FD9-B43D2D3138C9}" dt="2022-03-16T11:41:45.851" v="166" actId="1036"/>
          <ac:spMkLst>
            <pc:docMk/>
            <pc:sldMk cId="2508173990" sldId="1202"/>
            <ac:spMk id="36" creationId="{022A24A6-F2DE-49CE-B011-7887159359E1}"/>
          </ac:spMkLst>
        </pc:spChg>
        <pc:spChg chg="add mod">
          <ac:chgData name="Subramani K" userId="bf009f75-d47a-408b-a678-4666a6eafc4c" providerId="ADAL" clId="{42CCD387-F851-443E-9FD9-B43D2D3138C9}" dt="2022-03-16T11:41:45.851" v="166" actId="1036"/>
          <ac:spMkLst>
            <pc:docMk/>
            <pc:sldMk cId="2508173990" sldId="1202"/>
            <ac:spMk id="38" creationId="{3F4608C9-4A8C-4278-85EB-0D0B3C7F8B4D}"/>
          </ac:spMkLst>
        </pc:spChg>
        <pc:spChg chg="mod">
          <ac:chgData name="Subramani K" userId="bf009f75-d47a-408b-a678-4666a6eafc4c" providerId="ADAL" clId="{42CCD387-F851-443E-9FD9-B43D2D3138C9}" dt="2022-03-16T10:17:05.905" v="6"/>
          <ac:spMkLst>
            <pc:docMk/>
            <pc:sldMk cId="2508173990" sldId="1202"/>
            <ac:spMk id="40" creationId="{221B694B-3BF2-4003-80DE-7B5EFB403304}"/>
          </ac:spMkLst>
        </pc:spChg>
        <pc:spChg chg="mod">
          <ac:chgData name="Subramani K" userId="bf009f75-d47a-408b-a678-4666a6eafc4c" providerId="ADAL" clId="{42CCD387-F851-443E-9FD9-B43D2D3138C9}" dt="2022-03-16T10:18:01.013" v="89" actId="14100"/>
          <ac:spMkLst>
            <pc:docMk/>
            <pc:sldMk cId="2508173990" sldId="1202"/>
            <ac:spMk id="41" creationId="{34E7A818-29EB-422E-AE63-C9C3E5B1F3E6}"/>
          </ac:spMkLst>
        </pc:spChg>
        <pc:spChg chg="mod">
          <ac:chgData name="Subramani K" userId="bf009f75-d47a-408b-a678-4666a6eafc4c" providerId="ADAL" clId="{42CCD387-F851-443E-9FD9-B43D2D3138C9}" dt="2022-03-16T10:17:05.905" v="6"/>
          <ac:spMkLst>
            <pc:docMk/>
            <pc:sldMk cId="2508173990" sldId="1202"/>
            <ac:spMk id="44" creationId="{0FC5CE58-D0CC-4AE1-834D-A0D43817E53D}"/>
          </ac:spMkLst>
        </pc:spChg>
        <pc:grpChg chg="del">
          <ac:chgData name="Subramani K" userId="bf009f75-d47a-408b-a678-4666a6eafc4c" providerId="ADAL" clId="{42CCD387-F851-443E-9FD9-B43D2D3138C9}" dt="2022-03-16T09:59:00.032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del mod">
          <ac:chgData name="Subramani K" userId="bf009f75-d47a-408b-a678-4666a6eafc4c" providerId="ADAL" clId="{42CCD387-F851-443E-9FD9-B43D2D3138C9}" dt="2022-03-16T10:18:27.561" v="104" actId="478"/>
          <ac:grpSpMkLst>
            <pc:docMk/>
            <pc:sldMk cId="2508173990" sldId="1202"/>
            <ac:grpSpMk id="24" creationId="{40C609B1-32B0-4DA2-A424-1675AC759D17}"/>
          </ac:grpSpMkLst>
        </pc:grpChg>
        <pc:grpChg chg="mod">
          <ac:chgData name="Subramani K" userId="bf009f75-d47a-408b-a678-4666a6eafc4c" providerId="ADAL" clId="{42CCD387-F851-443E-9FD9-B43D2D3138C9}" dt="2022-03-16T10:16:03.334" v="2"/>
          <ac:grpSpMkLst>
            <pc:docMk/>
            <pc:sldMk cId="2508173990" sldId="1202"/>
            <ac:grpSpMk id="26" creationId="{D62F89E6-94D6-47BD-B49E-E322728F2A83}"/>
          </ac:grpSpMkLst>
        </pc:grpChg>
        <pc:grpChg chg="add mod">
          <ac:chgData name="Subramani K" userId="bf009f75-d47a-408b-a678-4666a6eafc4c" providerId="ADAL" clId="{42CCD387-F851-443E-9FD9-B43D2D3138C9}" dt="2022-03-16T11:41:45.851" v="166" actId="1036"/>
          <ac:grpSpMkLst>
            <pc:docMk/>
            <pc:sldMk cId="2508173990" sldId="1202"/>
            <ac:grpSpMk id="39" creationId="{60ED9BCB-C95D-4EFC-8C79-723DFA74B912}"/>
          </ac:grpSpMkLst>
        </pc:grpChg>
        <pc:picChg chg="del">
          <ac:chgData name="Subramani K" userId="bf009f75-d47a-408b-a678-4666a6eafc4c" providerId="ADAL" clId="{42CCD387-F851-443E-9FD9-B43D2D3138C9}" dt="2022-03-16T09:59:00.032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42CCD387-F851-443E-9FD9-B43D2D3138C9}" dt="2022-03-16T10:16:03.334" v="2"/>
          <ac:picMkLst>
            <pc:docMk/>
            <pc:sldMk cId="2508173990" sldId="1202"/>
            <ac:picMk id="29" creationId="{BA29C097-4FEE-43A9-B61E-A66C139A49F7}"/>
          </ac:picMkLst>
        </pc:picChg>
        <pc:picChg chg="add del mod">
          <ac:chgData name="Subramani K" userId="bf009f75-d47a-408b-a678-4666a6eafc4c" providerId="ADAL" clId="{42CCD387-F851-443E-9FD9-B43D2D3138C9}" dt="2022-03-16T10:16:32.279" v="5" actId="478"/>
          <ac:picMkLst>
            <pc:docMk/>
            <pc:sldMk cId="2508173990" sldId="1202"/>
            <ac:picMk id="31" creationId="{1DBAC502-FC2F-422A-9588-1CD0A6C5489E}"/>
          </ac:picMkLst>
        </pc:picChg>
        <pc:picChg chg="add del mod">
          <ac:chgData name="Subramani K" userId="bf009f75-d47a-408b-a678-4666a6eafc4c" providerId="ADAL" clId="{42CCD387-F851-443E-9FD9-B43D2D3138C9}" dt="2022-03-16T10:16:32.279" v="5" actId="478"/>
          <ac:picMkLst>
            <pc:docMk/>
            <pc:sldMk cId="2508173990" sldId="1202"/>
            <ac:picMk id="33" creationId="{DD741478-D883-4FD4-8603-4778B1A94DDC}"/>
          </ac:picMkLst>
        </pc:picChg>
        <pc:picChg chg="add mod">
          <ac:chgData name="Subramani K" userId="bf009f75-d47a-408b-a678-4666a6eafc4c" providerId="ADAL" clId="{42CCD387-F851-443E-9FD9-B43D2D3138C9}" dt="2022-03-16T11:41:45.851" v="166" actId="1036"/>
          <ac:picMkLst>
            <pc:docMk/>
            <pc:sldMk cId="2508173990" sldId="1202"/>
            <ac:picMk id="35" creationId="{5AF401A3-123D-465B-8BCC-7E0A867712BB}"/>
          </ac:picMkLst>
        </pc:picChg>
        <pc:picChg chg="add mod">
          <ac:chgData name="Subramani K" userId="bf009f75-d47a-408b-a678-4666a6eafc4c" providerId="ADAL" clId="{42CCD387-F851-443E-9FD9-B43D2D3138C9}" dt="2022-03-16T11:41:45.851" v="166" actId="1036"/>
          <ac:picMkLst>
            <pc:docMk/>
            <pc:sldMk cId="2508173990" sldId="1202"/>
            <ac:picMk id="37" creationId="{5A3A7614-AB1A-4726-849F-E3ACE168E8FD}"/>
          </ac:picMkLst>
        </pc:picChg>
        <pc:picChg chg="mod">
          <ac:chgData name="Subramani K" userId="bf009f75-d47a-408b-a678-4666a6eafc4c" providerId="ADAL" clId="{42CCD387-F851-443E-9FD9-B43D2D3138C9}" dt="2022-03-16T10:17:05.905" v="6"/>
          <ac:picMkLst>
            <pc:docMk/>
            <pc:sldMk cId="2508173990" sldId="1202"/>
            <ac:picMk id="42" creationId="{9647A06E-8093-4927-BA82-FCEA6F621478}"/>
          </ac:picMkLst>
        </pc:picChg>
        <pc:cxnChg chg="mod">
          <ac:chgData name="Subramani K" userId="bf009f75-d47a-408b-a678-4666a6eafc4c" providerId="ADAL" clId="{42CCD387-F851-443E-9FD9-B43D2D3138C9}" dt="2022-03-16T10:17:05.905" v="6"/>
          <ac:cxnSpMkLst>
            <pc:docMk/>
            <pc:sldMk cId="2508173990" sldId="1202"/>
            <ac:cxnSpMk id="43" creationId="{BE3E3563-1371-4AF5-81ED-66DEBD9111F2}"/>
          </ac:cxnSpMkLst>
        </pc:cxnChg>
      </pc:sldChg>
      <pc:sldChg chg="add">
        <pc:chgData name="Subramani K" userId="bf009f75-d47a-408b-a678-4666a6eafc4c" providerId="ADAL" clId="{42CCD387-F851-443E-9FD9-B43D2D3138C9}" dt="2022-03-16T10:21:58.331" v="10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42CCD387-F851-443E-9FD9-B43D2D3138C9}"/>
    <pc:docChg chg="undo custSel modSld">
      <pc:chgData name="subramani@eidesign.net" userId="bf009f75-d47a-408b-a678-4666a6eafc4c" providerId="ADAL" clId="{42CCD387-F851-443E-9FD9-B43D2D3138C9}" dt="2022-03-17T13:45:01.858" v="30" actId="1038"/>
      <pc:docMkLst>
        <pc:docMk/>
      </pc:docMkLst>
      <pc:sldChg chg="addSp delSp modSp mod">
        <pc:chgData name="subramani@eidesign.net" userId="bf009f75-d47a-408b-a678-4666a6eafc4c" providerId="ADAL" clId="{42CCD387-F851-443E-9FD9-B43D2D3138C9}" dt="2022-03-17T13:45:01.858" v="30" actId="1038"/>
        <pc:sldMkLst>
          <pc:docMk/>
          <pc:sldMk cId="2508173990" sldId="1202"/>
        </pc:sldMkLst>
        <pc:spChg chg="mod">
          <ac:chgData name="subramani@eidesign.net" userId="bf009f75-d47a-408b-a678-4666a6eafc4c" providerId="ADAL" clId="{42CCD387-F851-443E-9FD9-B43D2D3138C9}" dt="2022-03-17T13:45:01.858" v="30" actId="1038"/>
          <ac:spMkLst>
            <pc:docMk/>
            <pc:sldMk cId="2508173990" sldId="1202"/>
            <ac:spMk id="36" creationId="{022A24A6-F2DE-49CE-B011-7887159359E1}"/>
          </ac:spMkLst>
        </pc:spChg>
        <pc:spChg chg="mod">
          <ac:chgData name="subramani@eidesign.net" userId="bf009f75-d47a-408b-a678-4666a6eafc4c" providerId="ADAL" clId="{42CCD387-F851-443E-9FD9-B43D2D3138C9}" dt="2022-03-17T13:44:20.839" v="24" actId="1037"/>
          <ac:spMkLst>
            <pc:docMk/>
            <pc:sldMk cId="2508173990" sldId="1202"/>
            <ac:spMk id="38" creationId="{3F4608C9-4A8C-4278-85EB-0D0B3C7F8B4D}"/>
          </ac:spMkLst>
        </pc:spChg>
        <pc:spChg chg="mod">
          <ac:chgData name="subramani@eidesign.net" userId="bf009f75-d47a-408b-a678-4666a6eafc4c" providerId="ADAL" clId="{42CCD387-F851-443E-9FD9-B43D2D3138C9}" dt="2022-03-17T13:44:12.230" v="17" actId="14100"/>
          <ac:spMkLst>
            <pc:docMk/>
            <pc:sldMk cId="2508173990" sldId="1202"/>
            <ac:spMk id="41" creationId="{34E7A818-29EB-422E-AE63-C9C3E5B1F3E6}"/>
          </ac:spMkLst>
        </pc:spChg>
        <pc:grpChg chg="mod">
          <ac:chgData name="subramani@eidesign.net" userId="bf009f75-d47a-408b-a678-4666a6eafc4c" providerId="ADAL" clId="{42CCD387-F851-443E-9FD9-B43D2D3138C9}" dt="2022-03-17T13:44:14.950" v="18" actId="14100"/>
          <ac:grpSpMkLst>
            <pc:docMk/>
            <pc:sldMk cId="2508173990" sldId="1202"/>
            <ac:grpSpMk id="39" creationId="{60ED9BCB-C95D-4EFC-8C79-723DFA74B912}"/>
          </ac:grpSpMkLst>
        </pc:grpChg>
        <pc:picChg chg="add mod modCrop">
          <ac:chgData name="subramani@eidesign.net" userId="bf009f75-d47a-408b-a678-4666a6eafc4c" providerId="ADAL" clId="{42CCD387-F851-443E-9FD9-B43D2D3138C9}" dt="2022-03-17T13:45:01.858" v="30" actId="1038"/>
          <ac:picMkLst>
            <pc:docMk/>
            <pc:sldMk cId="2508173990" sldId="1202"/>
            <ac:picMk id="17" creationId="{59D2079F-F666-4DE9-9DC1-25000F6FEC94}"/>
          </ac:picMkLst>
        </pc:picChg>
        <pc:picChg chg="add mod">
          <ac:chgData name="subramani@eidesign.net" userId="bf009f75-d47a-408b-a678-4666a6eafc4c" providerId="ADAL" clId="{42CCD387-F851-443E-9FD9-B43D2D3138C9}" dt="2022-03-17T13:44:23.145" v="28" actId="1036"/>
          <ac:picMkLst>
            <pc:docMk/>
            <pc:sldMk cId="2508173990" sldId="1202"/>
            <ac:picMk id="18" creationId="{74A6A4F8-1177-4490-9067-71826541DF13}"/>
          </ac:picMkLst>
        </pc:picChg>
        <pc:picChg chg="del">
          <ac:chgData name="subramani@eidesign.net" userId="bf009f75-d47a-408b-a678-4666a6eafc4c" providerId="ADAL" clId="{42CCD387-F851-443E-9FD9-B43D2D3138C9}" dt="2022-03-17T13:43:52.020" v="3" actId="478"/>
          <ac:picMkLst>
            <pc:docMk/>
            <pc:sldMk cId="2508173990" sldId="1202"/>
            <ac:picMk id="35" creationId="{5AF401A3-123D-465B-8BCC-7E0A867712BB}"/>
          </ac:picMkLst>
        </pc:picChg>
        <pc:picChg chg="del">
          <ac:chgData name="subramani@eidesign.net" userId="bf009f75-d47a-408b-a678-4666a6eafc4c" providerId="ADAL" clId="{42CCD387-F851-443E-9FD9-B43D2D3138C9}" dt="2022-03-17T13:43:52.020" v="3" actId="478"/>
          <ac:picMkLst>
            <pc:docMk/>
            <pc:sldMk cId="2508173990" sldId="1202"/>
            <ac:picMk id="37" creationId="{5A3A7614-AB1A-4726-849F-E3ACE168E8FD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lakshmikanth" userId="34ec4a14-2b32-4e23-8e6c-bf79444b9b1f" providerId="ADAL" clId="{DECAB2FA-682B-42A8-A45C-9862154E6B6B}"/>
    <pc:docChg chg="undo custSel modSld delMainMaster">
      <pc:chgData name="lakshmikanth" userId="34ec4a14-2b32-4e23-8e6c-bf79444b9b1f" providerId="ADAL" clId="{DECAB2FA-682B-42A8-A45C-9862154E6B6B}" dt="2022-03-17T09:07:27.441" v="30" actId="1076"/>
      <pc:docMkLst>
        <pc:docMk/>
      </pc:docMkLst>
      <pc:sldChg chg="modSp mod">
        <pc:chgData name="lakshmikanth" userId="34ec4a14-2b32-4e23-8e6c-bf79444b9b1f" providerId="ADAL" clId="{DECAB2FA-682B-42A8-A45C-9862154E6B6B}" dt="2022-03-17T09:07:18.841" v="29" actId="14100"/>
        <pc:sldMkLst>
          <pc:docMk/>
          <pc:sldMk cId="2508173990" sldId="1202"/>
        </pc:sldMkLst>
        <pc:spChg chg="mod">
          <ac:chgData name="lakshmikanth" userId="34ec4a14-2b32-4e23-8e6c-bf79444b9b1f" providerId="ADAL" clId="{DECAB2FA-682B-42A8-A45C-9862154E6B6B}" dt="2022-03-16T14:04:45.350" v="4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DECAB2FA-682B-42A8-A45C-9862154E6B6B}" dt="2022-03-17T09:07:18.841" v="29" actId="14100"/>
          <ac:spMkLst>
            <pc:docMk/>
            <pc:sldMk cId="2508173990" sldId="1202"/>
            <ac:spMk id="23" creationId="{2CC3DF8C-584E-4951-A448-39C70ECC1B3B}"/>
          </ac:spMkLst>
        </pc:spChg>
        <pc:spChg chg="mod">
          <ac:chgData name="lakshmikanth" userId="34ec4a14-2b32-4e23-8e6c-bf79444b9b1f" providerId="ADAL" clId="{DECAB2FA-682B-42A8-A45C-9862154E6B6B}" dt="2022-03-17T09:07:11.981" v="28" actId="1076"/>
          <ac:spMkLst>
            <pc:docMk/>
            <pc:sldMk cId="2508173990" sldId="1202"/>
            <ac:spMk id="36" creationId="{022A24A6-F2DE-49CE-B011-7887159359E1}"/>
          </ac:spMkLst>
        </pc:spChg>
        <pc:spChg chg="mod">
          <ac:chgData name="lakshmikanth" userId="34ec4a14-2b32-4e23-8e6c-bf79444b9b1f" providerId="ADAL" clId="{DECAB2FA-682B-42A8-A45C-9862154E6B6B}" dt="2022-03-17T09:07:11.981" v="28" actId="1076"/>
          <ac:spMkLst>
            <pc:docMk/>
            <pc:sldMk cId="2508173990" sldId="1202"/>
            <ac:spMk id="38" creationId="{3F4608C9-4A8C-4278-85EB-0D0B3C7F8B4D}"/>
          </ac:spMkLst>
        </pc:spChg>
        <pc:grpChg chg="mod">
          <ac:chgData name="lakshmikanth" userId="34ec4a14-2b32-4e23-8e6c-bf79444b9b1f" providerId="ADAL" clId="{DECAB2FA-682B-42A8-A45C-9862154E6B6B}" dt="2022-03-17T09:06:38.518" v="23" actId="14100"/>
          <ac:grpSpMkLst>
            <pc:docMk/>
            <pc:sldMk cId="2508173990" sldId="1202"/>
            <ac:grpSpMk id="39" creationId="{60ED9BCB-C95D-4EFC-8C79-723DFA74B912}"/>
          </ac:grpSpMkLst>
        </pc:grpChg>
        <pc:picChg chg="mod">
          <ac:chgData name="lakshmikanth" userId="34ec4a14-2b32-4e23-8e6c-bf79444b9b1f" providerId="ADAL" clId="{DECAB2FA-682B-42A8-A45C-9862154E6B6B}" dt="2022-03-17T09:07:11.981" v="28" actId="1076"/>
          <ac:picMkLst>
            <pc:docMk/>
            <pc:sldMk cId="2508173990" sldId="1202"/>
            <ac:picMk id="35" creationId="{5AF401A3-123D-465B-8BCC-7E0A867712BB}"/>
          </ac:picMkLst>
        </pc:picChg>
        <pc:picChg chg="mod">
          <ac:chgData name="lakshmikanth" userId="34ec4a14-2b32-4e23-8e6c-bf79444b9b1f" providerId="ADAL" clId="{DECAB2FA-682B-42A8-A45C-9862154E6B6B}" dt="2022-03-17T09:07:11.981" v="28" actId="1076"/>
          <ac:picMkLst>
            <pc:docMk/>
            <pc:sldMk cId="2508173990" sldId="1202"/>
            <ac:picMk id="37" creationId="{5A3A7614-AB1A-4726-849F-E3ACE168E8FD}"/>
          </ac:picMkLst>
        </pc:picChg>
      </pc:sldChg>
      <pc:sldChg chg="modSp mod">
        <pc:chgData name="lakshmikanth" userId="34ec4a14-2b32-4e23-8e6c-bf79444b9b1f" providerId="ADAL" clId="{DECAB2FA-682B-42A8-A45C-9862154E6B6B}" dt="2022-03-17T09:07:27.441" v="30" actId="1076"/>
        <pc:sldMkLst>
          <pc:docMk/>
          <pc:sldMk cId="2285015065" sldId="1203"/>
        </pc:sldMkLst>
        <pc:spChg chg="mod">
          <ac:chgData name="lakshmikanth" userId="34ec4a14-2b32-4e23-8e6c-bf79444b9b1f" providerId="ADAL" clId="{DECAB2FA-682B-42A8-A45C-9862154E6B6B}" dt="2022-03-17T09:03:29.954" v="7" actId="6549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DECAB2FA-682B-42A8-A45C-9862154E6B6B}" dt="2022-03-17T09:07:27.441" v="30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DECAB2FA-682B-42A8-A45C-9862154E6B6B}" dt="2022-03-17T09:07:27.441" v="30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DECAB2FA-682B-42A8-A45C-9862154E6B6B}" dt="2022-03-17T09:07:27.441" v="30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DECAB2FA-682B-42A8-A45C-9862154E6B6B}" dt="2022-03-17T09:07:27.441" v="30" actId="1076"/>
          <ac:spMkLst>
            <pc:docMk/>
            <pc:sldMk cId="2285015065" sldId="1203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DECAB2FA-682B-42A8-A45C-9862154E6B6B}" dt="2022-03-17T09:03:47.587" v="13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DECAB2FA-682B-42A8-A45C-9862154E6B6B}" dt="2022-03-17T09:03:47.582" v="8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DECAB2FA-682B-42A8-A45C-9862154E6B6B}" dt="2022-03-17T09:03:47.586" v="9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DECAB2FA-682B-42A8-A45C-9862154E6B6B}" dt="2022-03-17T09:03:47.587" v="10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DECAB2FA-682B-42A8-A45C-9862154E6B6B}" dt="2022-03-17T09:03:47.587" v="11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DECAB2FA-682B-42A8-A45C-9862154E6B6B}" dt="2022-03-17T09:03:47.587" v="12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DECAB2FA-682B-42A8-A45C-9862154E6B6B}" dt="2022-03-17T09:03:49.967" v="16" actId="2696"/>
        <pc:sldMasterMkLst>
          <pc:docMk/>
          <pc:sldMasterMk cId="1327921557" sldId="2147483684"/>
        </pc:sldMasterMkLst>
        <pc:sldLayoutChg chg="del">
          <pc:chgData name="lakshmikanth" userId="34ec4a14-2b32-4e23-8e6c-bf79444b9b1f" providerId="ADAL" clId="{DECAB2FA-682B-42A8-A45C-9862154E6B6B}" dt="2022-03-17T09:03:49.967" v="16" actId="2696"/>
          <pc:sldLayoutMkLst>
            <pc:docMk/>
            <pc:sldMasterMk cId="1327921557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DECAB2FA-682B-42A8-A45C-9862154E6B6B}" dt="2022-03-17T09:03:49.144" v="14" actId="2696"/>
          <pc:sldLayoutMkLst>
            <pc:docMk/>
            <pc:sldMasterMk cId="1327921557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DECAB2FA-682B-42A8-A45C-9862154E6B6B}" dt="2022-03-17T09:03:49.448" v="15" actId="2696"/>
          <pc:sldLayoutMkLst>
            <pc:docMk/>
            <pc:sldMasterMk cId="1327921557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1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32792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C3DF8C-584E-4951-A448-39C70ECC1B3B}"/>
              </a:ext>
            </a:extLst>
          </p:cNvPr>
          <p:cNvSpPr/>
          <p:nvPr/>
        </p:nvSpPr>
        <p:spPr>
          <a:xfrm>
            <a:off x="288000" y="720000"/>
            <a:ext cx="4328970" cy="1723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Cicero, written in 45 BC. This book is a treatise on the theory of ethics.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22A24A6-F2DE-49CE-B011-7887159359E1}"/>
              </a:ext>
            </a:extLst>
          </p:cNvPr>
          <p:cNvSpPr/>
          <p:nvPr/>
        </p:nvSpPr>
        <p:spPr>
          <a:xfrm>
            <a:off x="4656431" y="2775698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Read More 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4608C9-4A8C-4278-85EB-0D0B3C7F8B4D}"/>
              </a:ext>
            </a:extLst>
          </p:cNvPr>
          <p:cNvSpPr/>
          <p:nvPr/>
        </p:nvSpPr>
        <p:spPr>
          <a:xfrm>
            <a:off x="7026083" y="2775391"/>
            <a:ext cx="2099075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Read More &gt;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0ED9BCB-C95D-4EFC-8C79-723DFA74B912}"/>
              </a:ext>
            </a:extLst>
          </p:cNvPr>
          <p:cNvGrpSpPr/>
          <p:nvPr/>
        </p:nvGrpSpPr>
        <p:grpSpPr>
          <a:xfrm>
            <a:off x="218595" y="2441563"/>
            <a:ext cx="4197993" cy="1270528"/>
            <a:chOff x="234663" y="4238369"/>
            <a:chExt cx="4699719" cy="127052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21B694B-3BF2-4003-80DE-7B5EFB403304}"/>
                </a:ext>
              </a:extLst>
            </p:cNvPr>
            <p:cNvSpPr/>
            <p:nvPr/>
          </p:nvSpPr>
          <p:spPr>
            <a:xfrm>
              <a:off x="234663" y="4313999"/>
              <a:ext cx="4699719" cy="111926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91344" tIns="191344" rIns="191344" bIns="191344" rtlCol="0" anchor="t" anchorCtr="0"/>
            <a:lstStyle/>
            <a:p>
              <a:pPr>
                <a:spcAft>
                  <a:spcPts val="638"/>
                </a:spcAft>
              </a:pPr>
              <a:endParaRPr lang="en-IN" sz="1400" b="1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4E7A818-29EB-422E-AE63-C9C3E5B1F3E6}"/>
                </a:ext>
              </a:extLst>
            </p:cNvPr>
            <p:cNvSpPr/>
            <p:nvPr/>
          </p:nvSpPr>
          <p:spPr>
            <a:xfrm>
              <a:off x="1088562" y="4238369"/>
              <a:ext cx="3845820" cy="12705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ctr" anchorCtr="0"/>
            <a:lstStyle/>
            <a:p>
              <a:pPr>
                <a:spcAft>
                  <a:spcPts val="638"/>
                </a:spcAft>
              </a:pPr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 and typesetting industry. Lorem Ipsum is simply dummy text.</a:t>
              </a:r>
            </a:p>
          </p:txBody>
        </p:sp>
        <p:pic>
          <p:nvPicPr>
            <p:cNvPr id="42" name="Graphic 41" descr="Network">
              <a:extLst>
                <a:ext uri="{FF2B5EF4-FFF2-40B4-BE49-F238E27FC236}">
                  <a16:creationId xmlns:a16="http://schemas.microsoft.com/office/drawing/2014/main" id="{9647A06E-8093-4927-BA82-FCEA6F6214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7208" y="4433965"/>
              <a:ext cx="616059" cy="616059"/>
            </a:xfrm>
            <a:prstGeom prst="rect">
              <a:avLst/>
            </a:prstGeom>
          </p:spPr>
        </p:pic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E3E3563-1371-4AF5-81ED-66DEBD9111F2}"/>
                </a:ext>
              </a:extLst>
            </p:cNvPr>
            <p:cNvCxnSpPr/>
            <p:nvPr/>
          </p:nvCxnSpPr>
          <p:spPr>
            <a:xfrm flipV="1">
              <a:off x="1088562" y="4321578"/>
              <a:ext cx="0" cy="107204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0FC5CE58-D0CC-4AE1-834D-A0D43817E53D}"/>
                </a:ext>
              </a:extLst>
            </p:cNvPr>
            <p:cNvSpPr/>
            <p:nvPr/>
          </p:nvSpPr>
          <p:spPr>
            <a:xfrm>
              <a:off x="266093" y="5110217"/>
              <a:ext cx="811510" cy="279098"/>
            </a:xfrm>
            <a:prstGeom prst="roundRect">
              <a:avLst>
                <a:gd name="adj" fmla="val 5385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59D2079F-F666-4DE9-9DC1-25000F6FEC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291" t="45288" r="9063" b="1"/>
          <a:stretch/>
        </p:blipFill>
        <p:spPr>
          <a:xfrm>
            <a:off x="4737114" y="1145037"/>
            <a:ext cx="2262076" cy="16571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4A6A4F8-1177-4490-9067-71826541DF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291" t="45288" r="9063" b="1"/>
          <a:stretch/>
        </p:blipFill>
        <p:spPr>
          <a:xfrm>
            <a:off x="7138985" y="1145036"/>
            <a:ext cx="2262076" cy="165718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D930C30-0A39-4ED1-A180-D9E5E7536ED5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G03-M-Image-Click-Learn-003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94D9BA-996C-466E-8AA6-3E218649997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5675844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17224</TotalTime>
  <Words>274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2022-04-17T07:47:04Z</dcterms:modified>
</cp:coreProperties>
</file>