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5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337F0B-AD24-44A8-A392-CB2F7A6E2A0F}" v="3" dt="2022-03-17T09:07:50.278"/>
    <p1510:client id="{E33BEE30-CF2C-48E9-8B1D-25562D3D197F}" v="6" dt="2022-03-17T13:46:25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DD337F0B-AD24-44A8-A392-CB2F7A6E2A0F}"/>
    <pc:docChg chg="undo custSel addSld modSld delMainMaster">
      <pc:chgData name="lakshmikanth" userId="34ec4a14-2b32-4e23-8e6c-bf79444b9b1f" providerId="ADAL" clId="{DD337F0B-AD24-44A8-A392-CB2F7A6E2A0F}" dt="2022-03-17T09:09:55.907" v="104" actId="1038"/>
      <pc:docMkLst>
        <pc:docMk/>
      </pc:docMkLst>
      <pc:sldChg chg="modSp mod">
        <pc:chgData name="lakshmikanth" userId="34ec4a14-2b32-4e23-8e6c-bf79444b9b1f" providerId="ADAL" clId="{DD337F0B-AD24-44A8-A392-CB2F7A6E2A0F}" dt="2022-03-17T09:09:17.836" v="72" actId="14100"/>
        <pc:sldMkLst>
          <pc:docMk/>
          <pc:sldMk cId="2508173990" sldId="1202"/>
        </pc:sldMkLst>
        <pc:spChg chg="mod">
          <ac:chgData name="lakshmikanth" userId="34ec4a14-2b32-4e23-8e6c-bf79444b9b1f" providerId="ADAL" clId="{DD337F0B-AD24-44A8-A392-CB2F7A6E2A0F}" dt="2022-03-16T14:05:01.142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DD337F0B-AD24-44A8-A392-CB2F7A6E2A0F}" dt="2022-03-17T09:09:17.836" v="72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lakshmikanth" userId="34ec4a14-2b32-4e23-8e6c-bf79444b9b1f" providerId="ADAL" clId="{DD337F0B-AD24-44A8-A392-CB2F7A6E2A0F}" dt="2022-03-17T09:08:46.881" v="26" actId="1076"/>
          <ac:spMkLst>
            <pc:docMk/>
            <pc:sldMk cId="2508173990" sldId="1202"/>
            <ac:spMk id="32" creationId="{D1DB853E-60F0-4175-8A06-C771FAFA01C6}"/>
          </ac:spMkLst>
        </pc:spChg>
        <pc:spChg chg="mod">
          <ac:chgData name="lakshmikanth" userId="34ec4a14-2b32-4e23-8e6c-bf79444b9b1f" providerId="ADAL" clId="{DD337F0B-AD24-44A8-A392-CB2F7A6E2A0F}" dt="2022-03-17T09:08:54.270" v="40" actId="1037"/>
          <ac:spMkLst>
            <pc:docMk/>
            <pc:sldMk cId="2508173990" sldId="1202"/>
            <ac:spMk id="34" creationId="{D7AD84C3-54FC-47C9-9CEA-07928750C7ED}"/>
          </ac:spMkLst>
        </pc:spChg>
        <pc:spChg chg="mod">
          <ac:chgData name="lakshmikanth" userId="34ec4a14-2b32-4e23-8e6c-bf79444b9b1f" providerId="ADAL" clId="{DD337F0B-AD24-44A8-A392-CB2F7A6E2A0F}" dt="2022-03-17T09:08:59.812" v="55" actId="1037"/>
          <ac:spMkLst>
            <pc:docMk/>
            <pc:sldMk cId="2508173990" sldId="1202"/>
            <ac:spMk id="36" creationId="{1B5DF8EB-9B0F-43E6-AA26-839A9D0BA4AA}"/>
          </ac:spMkLst>
        </pc:spChg>
        <pc:spChg chg="mod">
          <ac:chgData name="lakshmikanth" userId="34ec4a14-2b32-4e23-8e6c-bf79444b9b1f" providerId="ADAL" clId="{DD337F0B-AD24-44A8-A392-CB2F7A6E2A0F}" dt="2022-03-17T09:09:03.979" v="68" actId="1037"/>
          <ac:spMkLst>
            <pc:docMk/>
            <pc:sldMk cId="2508173990" sldId="1202"/>
            <ac:spMk id="38" creationId="{86817121-D374-40F3-9D7E-EF03092CB449}"/>
          </ac:spMkLst>
        </pc:spChg>
        <pc:grpChg chg="mod">
          <ac:chgData name="lakshmikanth" userId="34ec4a14-2b32-4e23-8e6c-bf79444b9b1f" providerId="ADAL" clId="{DD337F0B-AD24-44A8-A392-CB2F7A6E2A0F}" dt="2022-03-17T09:09:14.369" v="71" actId="1076"/>
          <ac:grpSpMkLst>
            <pc:docMk/>
            <pc:sldMk cId="2508173990" sldId="1202"/>
            <ac:grpSpMk id="24" creationId="{62068381-E4B5-422F-84FC-C6CFA94B8D90}"/>
          </ac:grpSpMkLst>
        </pc:grpChg>
        <pc:picChg chg="mod">
          <ac:chgData name="lakshmikanth" userId="34ec4a14-2b32-4e23-8e6c-bf79444b9b1f" providerId="ADAL" clId="{DD337F0B-AD24-44A8-A392-CB2F7A6E2A0F}" dt="2022-03-17T09:08:46.881" v="26" actId="1076"/>
          <ac:picMkLst>
            <pc:docMk/>
            <pc:sldMk cId="2508173990" sldId="1202"/>
            <ac:picMk id="31" creationId="{30E5618B-7E7D-4327-B954-D974993212B2}"/>
          </ac:picMkLst>
        </pc:picChg>
        <pc:picChg chg="mod">
          <ac:chgData name="lakshmikanth" userId="34ec4a14-2b32-4e23-8e6c-bf79444b9b1f" providerId="ADAL" clId="{DD337F0B-AD24-44A8-A392-CB2F7A6E2A0F}" dt="2022-03-17T09:08:54.270" v="40" actId="1037"/>
          <ac:picMkLst>
            <pc:docMk/>
            <pc:sldMk cId="2508173990" sldId="1202"/>
            <ac:picMk id="33" creationId="{F7D547B4-756A-4020-B82B-36F08327CC47}"/>
          </ac:picMkLst>
        </pc:picChg>
        <pc:picChg chg="mod">
          <ac:chgData name="lakshmikanth" userId="34ec4a14-2b32-4e23-8e6c-bf79444b9b1f" providerId="ADAL" clId="{DD337F0B-AD24-44A8-A392-CB2F7A6E2A0F}" dt="2022-03-17T09:08:59.812" v="55" actId="1037"/>
          <ac:picMkLst>
            <pc:docMk/>
            <pc:sldMk cId="2508173990" sldId="1202"/>
            <ac:picMk id="35" creationId="{5C0F99B1-2623-4B19-99B5-039CE1FE2052}"/>
          </ac:picMkLst>
        </pc:picChg>
        <pc:picChg chg="mod">
          <ac:chgData name="lakshmikanth" userId="34ec4a14-2b32-4e23-8e6c-bf79444b9b1f" providerId="ADAL" clId="{DD337F0B-AD24-44A8-A392-CB2F7A6E2A0F}" dt="2022-03-17T09:09:03.979" v="68" actId="1037"/>
          <ac:picMkLst>
            <pc:docMk/>
            <pc:sldMk cId="2508173990" sldId="1202"/>
            <ac:picMk id="37" creationId="{19B5937F-D3AB-4064-9205-4DCB29AEE737}"/>
          </ac:picMkLst>
        </pc:picChg>
      </pc:sldChg>
      <pc:sldChg chg="modSp mod">
        <pc:chgData name="lakshmikanth" userId="34ec4a14-2b32-4e23-8e6c-bf79444b9b1f" providerId="ADAL" clId="{DD337F0B-AD24-44A8-A392-CB2F7A6E2A0F}" dt="2022-03-17T09:09:34.627" v="88" actId="1038"/>
        <pc:sldMkLst>
          <pc:docMk/>
          <pc:sldMk cId="2285015065" sldId="1203"/>
        </pc:sldMkLst>
        <pc:spChg chg="mod">
          <ac:chgData name="lakshmikanth" userId="34ec4a14-2b32-4e23-8e6c-bf79444b9b1f" providerId="ADAL" clId="{DD337F0B-AD24-44A8-A392-CB2F7A6E2A0F}" dt="2022-03-16T14:05:05.979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DD337F0B-AD24-44A8-A392-CB2F7A6E2A0F}" dt="2022-03-17T09:09:34.627" v="88" actId="1038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DD337F0B-AD24-44A8-A392-CB2F7A6E2A0F}" dt="2022-03-17T09:09:34.627" v="88" actId="103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DD337F0B-AD24-44A8-A392-CB2F7A6E2A0F}" dt="2022-03-17T09:09:34.627" v="88" actId="103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DD337F0B-AD24-44A8-A392-CB2F7A6E2A0F}" dt="2022-03-17T09:09:34.627" v="88" actId="1038"/>
          <ac:spMkLst>
            <pc:docMk/>
            <pc:sldMk cId="2285015065" sldId="1203"/>
            <ac:spMk id="27" creationId="{B38438DC-8F79-4707-9926-890E97655C06}"/>
          </ac:spMkLst>
        </pc:spChg>
      </pc:sldChg>
      <pc:sldChg chg="modSp add mod">
        <pc:chgData name="lakshmikanth" userId="34ec4a14-2b32-4e23-8e6c-bf79444b9b1f" providerId="ADAL" clId="{DD337F0B-AD24-44A8-A392-CB2F7A6E2A0F}" dt="2022-03-17T09:09:55.907" v="104" actId="1038"/>
        <pc:sldMkLst>
          <pc:docMk/>
          <pc:sldMk cId="1498209220" sldId="1204"/>
        </pc:sldMkLst>
        <pc:spChg chg="mod">
          <ac:chgData name="lakshmikanth" userId="34ec4a14-2b32-4e23-8e6c-bf79444b9b1f" providerId="ADAL" clId="{DD337F0B-AD24-44A8-A392-CB2F7A6E2A0F}" dt="2022-03-16T14:08:44.656" v="5" actId="20577"/>
          <ac:spMkLst>
            <pc:docMk/>
            <pc:sldMk cId="1498209220" sldId="1204"/>
            <ac:spMk id="9" creationId="{B7E2EC3C-9883-47AA-9BD1-48DE0A1C8C38}"/>
          </ac:spMkLst>
        </pc:spChg>
        <pc:spChg chg="mod">
          <ac:chgData name="lakshmikanth" userId="34ec4a14-2b32-4e23-8e6c-bf79444b9b1f" providerId="ADAL" clId="{DD337F0B-AD24-44A8-A392-CB2F7A6E2A0F}" dt="2022-03-17T09:09:55.907" v="104" actId="1038"/>
          <ac:spMkLst>
            <pc:docMk/>
            <pc:sldMk cId="149820922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DD337F0B-AD24-44A8-A392-CB2F7A6E2A0F}" dt="2022-03-17T09:09:55.907" v="104" actId="1038"/>
          <ac:spMkLst>
            <pc:docMk/>
            <pc:sldMk cId="149820922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DD337F0B-AD24-44A8-A392-CB2F7A6E2A0F}" dt="2022-03-17T09:09:55.907" v="104" actId="1038"/>
          <ac:spMkLst>
            <pc:docMk/>
            <pc:sldMk cId="149820922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DD337F0B-AD24-44A8-A392-CB2F7A6E2A0F}" dt="2022-03-17T09:09:55.907" v="104" actId="1038"/>
          <ac:spMkLst>
            <pc:docMk/>
            <pc:sldMk cId="149820922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DD337F0B-AD24-44A8-A392-CB2F7A6E2A0F}" dt="2022-03-17T09:07:53.321" v="15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DD337F0B-AD24-44A8-A392-CB2F7A6E2A0F}" dt="2022-03-17T09:07:53.313" v="10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DD337F0B-AD24-44A8-A392-CB2F7A6E2A0F}" dt="2022-03-17T09:07:53.313" v="11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DD337F0B-AD24-44A8-A392-CB2F7A6E2A0F}" dt="2022-03-17T09:07:53.321" v="12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DD337F0B-AD24-44A8-A392-CB2F7A6E2A0F}" dt="2022-03-17T09:07:53.321" v="13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DD337F0B-AD24-44A8-A392-CB2F7A6E2A0F}" dt="2022-03-17T09:07:53.321" v="14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DD337F0B-AD24-44A8-A392-CB2F7A6E2A0F}" dt="2022-03-17T09:07:56.099" v="18" actId="2696"/>
        <pc:sldMasterMkLst>
          <pc:docMk/>
          <pc:sldMasterMk cId="3356529996" sldId="2147483684"/>
        </pc:sldMasterMkLst>
        <pc:sldLayoutChg chg="del">
          <pc:chgData name="lakshmikanth" userId="34ec4a14-2b32-4e23-8e6c-bf79444b9b1f" providerId="ADAL" clId="{DD337F0B-AD24-44A8-A392-CB2F7A6E2A0F}" dt="2022-03-17T09:07:56.099" v="18" actId="2696"/>
          <pc:sldLayoutMkLst>
            <pc:docMk/>
            <pc:sldMasterMk cId="3356529996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DD337F0B-AD24-44A8-A392-CB2F7A6E2A0F}" dt="2022-03-17T09:07:55.142" v="16" actId="2696"/>
          <pc:sldLayoutMkLst>
            <pc:docMk/>
            <pc:sldMasterMk cId="3356529996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DD337F0B-AD24-44A8-A392-CB2F7A6E2A0F}" dt="2022-03-17T09:07:55.598" v="17" actId="2696"/>
          <pc:sldLayoutMkLst>
            <pc:docMk/>
            <pc:sldMasterMk cId="3356529996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@eidesign.net" userId="bf009f75-d47a-408b-a678-4666a6eafc4c" providerId="ADAL" clId="{E33BEE30-CF2C-48E9-8B1D-25562D3D197F}"/>
    <pc:docChg chg="undo custSel modSld">
      <pc:chgData name="subramani@eidesign.net" userId="bf009f75-d47a-408b-a678-4666a6eafc4c" providerId="ADAL" clId="{E33BEE30-CF2C-48E9-8B1D-25562D3D197F}" dt="2022-03-17T13:46:45.377" v="54" actId="478"/>
      <pc:docMkLst>
        <pc:docMk/>
      </pc:docMkLst>
      <pc:sldChg chg="addSp delSp modSp mod">
        <pc:chgData name="subramani@eidesign.net" userId="bf009f75-d47a-408b-a678-4666a6eafc4c" providerId="ADAL" clId="{E33BEE30-CF2C-48E9-8B1D-25562D3D197F}" dt="2022-03-17T13:46:36.897" v="52" actId="1038"/>
        <pc:sldMkLst>
          <pc:docMk/>
          <pc:sldMk cId="2508173990" sldId="1202"/>
        </pc:sldMkLst>
        <pc:spChg chg="add del mod">
          <ac:chgData name="subramani@eidesign.net" userId="bf009f75-d47a-408b-a678-4666a6eafc4c" providerId="ADAL" clId="{E33BEE30-CF2C-48E9-8B1D-25562D3D197F}" dt="2022-03-17T13:46:22.655" v="32" actId="21"/>
          <ac:spMkLst>
            <pc:docMk/>
            <pc:sldMk cId="2508173990" sldId="1202"/>
            <ac:spMk id="20" creationId="{A887C155-3785-4444-83D9-2EA5C657971D}"/>
          </ac:spMkLst>
        </pc:spChg>
        <pc:spChg chg="add del mod">
          <ac:chgData name="subramani@eidesign.net" userId="bf009f75-d47a-408b-a678-4666a6eafc4c" providerId="ADAL" clId="{E33BEE30-CF2C-48E9-8B1D-25562D3D197F}" dt="2022-03-17T13:46:09.134" v="8" actId="478"/>
          <ac:spMkLst>
            <pc:docMk/>
            <pc:sldMk cId="2508173990" sldId="1202"/>
            <ac:spMk id="21" creationId="{3FB3A26E-D0C7-4E05-A37C-B231BDAB33C1}"/>
          </ac:spMkLst>
        </pc:spChg>
        <pc:spChg chg="add del mod">
          <ac:chgData name="subramani@eidesign.net" userId="bf009f75-d47a-408b-a678-4666a6eafc4c" providerId="ADAL" clId="{E33BEE30-CF2C-48E9-8B1D-25562D3D197F}" dt="2022-03-17T13:46:09.134" v="8" actId="478"/>
          <ac:spMkLst>
            <pc:docMk/>
            <pc:sldMk cId="2508173990" sldId="1202"/>
            <ac:spMk id="22" creationId="{7861F73C-055C-4E0E-9899-36E638E03D13}"/>
          </ac:spMkLst>
        </pc:spChg>
        <pc:spChg chg="del">
          <ac:chgData name="subramani@eidesign.net" userId="bf009f75-d47a-408b-a678-4666a6eafc4c" providerId="ADAL" clId="{E33BEE30-CF2C-48E9-8B1D-25562D3D197F}" dt="2022-03-17T13:45:42.976" v="1" actId="478"/>
          <ac:spMkLst>
            <pc:docMk/>
            <pc:sldMk cId="2508173990" sldId="1202"/>
            <ac:spMk id="32" creationId="{D1DB853E-60F0-4175-8A06-C771FAFA01C6}"/>
          </ac:spMkLst>
        </pc:spChg>
        <pc:spChg chg="del">
          <ac:chgData name="subramani@eidesign.net" userId="bf009f75-d47a-408b-a678-4666a6eafc4c" providerId="ADAL" clId="{E33BEE30-CF2C-48E9-8B1D-25562D3D197F}" dt="2022-03-17T13:45:42.976" v="1" actId="478"/>
          <ac:spMkLst>
            <pc:docMk/>
            <pc:sldMk cId="2508173990" sldId="1202"/>
            <ac:spMk id="34" creationId="{D7AD84C3-54FC-47C9-9CEA-07928750C7ED}"/>
          </ac:spMkLst>
        </pc:spChg>
        <pc:spChg chg="del">
          <ac:chgData name="subramani@eidesign.net" userId="bf009f75-d47a-408b-a678-4666a6eafc4c" providerId="ADAL" clId="{E33BEE30-CF2C-48E9-8B1D-25562D3D197F}" dt="2022-03-17T13:45:42.976" v="1" actId="478"/>
          <ac:spMkLst>
            <pc:docMk/>
            <pc:sldMk cId="2508173990" sldId="1202"/>
            <ac:spMk id="36" creationId="{1B5DF8EB-9B0F-43E6-AA26-839A9D0BA4AA}"/>
          </ac:spMkLst>
        </pc:spChg>
        <pc:spChg chg="del">
          <ac:chgData name="subramani@eidesign.net" userId="bf009f75-d47a-408b-a678-4666a6eafc4c" providerId="ADAL" clId="{E33BEE30-CF2C-48E9-8B1D-25562D3D197F}" dt="2022-03-17T13:45:42.976" v="1" actId="478"/>
          <ac:spMkLst>
            <pc:docMk/>
            <pc:sldMk cId="2508173990" sldId="1202"/>
            <ac:spMk id="38" creationId="{86817121-D374-40F3-9D7E-EF03092CB449}"/>
          </ac:spMkLst>
        </pc:spChg>
        <pc:spChg chg="add del mod">
          <ac:chgData name="subramani@eidesign.net" userId="bf009f75-d47a-408b-a678-4666a6eafc4c" providerId="ADAL" clId="{E33BEE30-CF2C-48E9-8B1D-25562D3D197F}" dt="2022-03-17T13:46:22.655" v="32" actId="21"/>
          <ac:spMkLst>
            <pc:docMk/>
            <pc:sldMk cId="2508173990" sldId="1202"/>
            <ac:spMk id="40" creationId="{F81D8705-D20B-45BC-BF30-602BAED171EE}"/>
          </ac:spMkLst>
        </pc:spChg>
        <pc:spChg chg="add mod">
          <ac:chgData name="subramani@eidesign.net" userId="bf009f75-d47a-408b-a678-4666a6eafc4c" providerId="ADAL" clId="{E33BEE30-CF2C-48E9-8B1D-25562D3D197F}" dt="2022-03-17T13:46:36.897" v="52" actId="1038"/>
          <ac:spMkLst>
            <pc:docMk/>
            <pc:sldMk cId="2508173990" sldId="1202"/>
            <ac:spMk id="42" creationId="{2D1A40E9-B655-41E6-8C3C-17367D3E8253}"/>
          </ac:spMkLst>
        </pc:spChg>
        <pc:spChg chg="add mod">
          <ac:chgData name="subramani@eidesign.net" userId="bf009f75-d47a-408b-a678-4666a6eafc4c" providerId="ADAL" clId="{E33BEE30-CF2C-48E9-8B1D-25562D3D197F}" dt="2022-03-17T13:46:36.897" v="52" actId="1038"/>
          <ac:spMkLst>
            <pc:docMk/>
            <pc:sldMk cId="2508173990" sldId="1202"/>
            <ac:spMk id="44" creationId="{10ECBFD3-2613-4841-ADAE-0B93C1362008}"/>
          </ac:spMkLst>
        </pc:spChg>
        <pc:spChg chg="add mod">
          <ac:chgData name="subramani@eidesign.net" userId="bf009f75-d47a-408b-a678-4666a6eafc4c" providerId="ADAL" clId="{E33BEE30-CF2C-48E9-8B1D-25562D3D197F}" dt="2022-03-17T13:46:30.218" v="42" actId="1038"/>
          <ac:spMkLst>
            <pc:docMk/>
            <pc:sldMk cId="2508173990" sldId="1202"/>
            <ac:spMk id="46" creationId="{16BFA79C-C4A3-4E71-BF6E-8A5D39A3075C}"/>
          </ac:spMkLst>
        </pc:spChg>
        <pc:spChg chg="add mod">
          <ac:chgData name="subramani@eidesign.net" userId="bf009f75-d47a-408b-a678-4666a6eafc4c" providerId="ADAL" clId="{E33BEE30-CF2C-48E9-8B1D-25562D3D197F}" dt="2022-03-17T13:46:30.218" v="42" actId="1038"/>
          <ac:spMkLst>
            <pc:docMk/>
            <pc:sldMk cId="2508173990" sldId="1202"/>
            <ac:spMk id="48" creationId="{3473B470-76AF-4D61-B81B-CA35A77AEECB}"/>
          </ac:spMkLst>
        </pc:spChg>
        <pc:picChg chg="add del mod modCrop">
          <ac:chgData name="subramani@eidesign.net" userId="bf009f75-d47a-408b-a678-4666a6eafc4c" providerId="ADAL" clId="{E33BEE30-CF2C-48E9-8B1D-25562D3D197F}" dt="2022-03-17T13:46:22.655" v="32" actId="21"/>
          <ac:picMkLst>
            <pc:docMk/>
            <pc:sldMk cId="2508173990" sldId="1202"/>
            <ac:picMk id="27" creationId="{079F137E-A9F5-432D-8A25-AC6C13EF08F2}"/>
          </ac:picMkLst>
        </pc:picChg>
        <pc:picChg chg="add del mod">
          <ac:chgData name="subramani@eidesign.net" userId="bf009f75-d47a-408b-a678-4666a6eafc4c" providerId="ADAL" clId="{E33BEE30-CF2C-48E9-8B1D-25562D3D197F}" dt="2022-03-17T13:46:09.134" v="8" actId="478"/>
          <ac:picMkLst>
            <pc:docMk/>
            <pc:sldMk cId="2508173990" sldId="1202"/>
            <ac:picMk id="28" creationId="{08B2141D-E11E-4170-9E06-46827F8DF1EB}"/>
          </ac:picMkLst>
        </pc:picChg>
        <pc:picChg chg="del">
          <ac:chgData name="subramani@eidesign.net" userId="bf009f75-d47a-408b-a678-4666a6eafc4c" providerId="ADAL" clId="{E33BEE30-CF2C-48E9-8B1D-25562D3D197F}" dt="2022-03-17T13:45:20.364" v="0" actId="478"/>
          <ac:picMkLst>
            <pc:docMk/>
            <pc:sldMk cId="2508173990" sldId="1202"/>
            <ac:picMk id="31" creationId="{30E5618B-7E7D-4327-B954-D974993212B2}"/>
          </ac:picMkLst>
        </pc:picChg>
        <pc:picChg chg="del">
          <ac:chgData name="subramani@eidesign.net" userId="bf009f75-d47a-408b-a678-4666a6eafc4c" providerId="ADAL" clId="{E33BEE30-CF2C-48E9-8B1D-25562D3D197F}" dt="2022-03-17T13:45:20.364" v="0" actId="478"/>
          <ac:picMkLst>
            <pc:docMk/>
            <pc:sldMk cId="2508173990" sldId="1202"/>
            <ac:picMk id="33" creationId="{F7D547B4-756A-4020-B82B-36F08327CC47}"/>
          </ac:picMkLst>
        </pc:picChg>
        <pc:picChg chg="del">
          <ac:chgData name="subramani@eidesign.net" userId="bf009f75-d47a-408b-a678-4666a6eafc4c" providerId="ADAL" clId="{E33BEE30-CF2C-48E9-8B1D-25562D3D197F}" dt="2022-03-17T13:45:20.364" v="0" actId="478"/>
          <ac:picMkLst>
            <pc:docMk/>
            <pc:sldMk cId="2508173990" sldId="1202"/>
            <ac:picMk id="35" creationId="{5C0F99B1-2623-4B19-99B5-039CE1FE2052}"/>
          </ac:picMkLst>
        </pc:picChg>
        <pc:picChg chg="del">
          <ac:chgData name="subramani@eidesign.net" userId="bf009f75-d47a-408b-a678-4666a6eafc4c" providerId="ADAL" clId="{E33BEE30-CF2C-48E9-8B1D-25562D3D197F}" dt="2022-03-17T13:45:20.364" v="0" actId="478"/>
          <ac:picMkLst>
            <pc:docMk/>
            <pc:sldMk cId="2508173990" sldId="1202"/>
            <ac:picMk id="37" creationId="{19B5937F-D3AB-4064-9205-4DCB29AEE737}"/>
          </ac:picMkLst>
        </pc:picChg>
        <pc:picChg chg="add del mod">
          <ac:chgData name="subramani@eidesign.net" userId="bf009f75-d47a-408b-a678-4666a6eafc4c" providerId="ADAL" clId="{E33BEE30-CF2C-48E9-8B1D-25562D3D197F}" dt="2022-03-17T13:46:09.134" v="8" actId="478"/>
          <ac:picMkLst>
            <pc:docMk/>
            <pc:sldMk cId="2508173990" sldId="1202"/>
            <ac:picMk id="39" creationId="{B5A3FBED-0C4F-4103-8225-239D31077AAA}"/>
          </ac:picMkLst>
        </pc:picChg>
        <pc:picChg chg="add del mod">
          <ac:chgData name="subramani@eidesign.net" userId="bf009f75-d47a-408b-a678-4666a6eafc4c" providerId="ADAL" clId="{E33BEE30-CF2C-48E9-8B1D-25562D3D197F}" dt="2022-03-17T13:46:22.655" v="32" actId="21"/>
          <ac:picMkLst>
            <pc:docMk/>
            <pc:sldMk cId="2508173990" sldId="1202"/>
            <ac:picMk id="41" creationId="{D5D1BD79-2245-449D-A974-680C77D4248D}"/>
          </ac:picMkLst>
        </pc:picChg>
        <pc:picChg chg="add mod">
          <ac:chgData name="subramani@eidesign.net" userId="bf009f75-d47a-408b-a678-4666a6eafc4c" providerId="ADAL" clId="{E33BEE30-CF2C-48E9-8B1D-25562D3D197F}" dt="2022-03-17T13:46:36.897" v="52" actId="1038"/>
          <ac:picMkLst>
            <pc:docMk/>
            <pc:sldMk cId="2508173990" sldId="1202"/>
            <ac:picMk id="43" creationId="{56E4DE83-1C4B-4904-8D6C-F218D965DA98}"/>
          </ac:picMkLst>
        </pc:picChg>
        <pc:picChg chg="add mod">
          <ac:chgData name="subramani@eidesign.net" userId="bf009f75-d47a-408b-a678-4666a6eafc4c" providerId="ADAL" clId="{E33BEE30-CF2C-48E9-8B1D-25562D3D197F}" dt="2022-03-17T13:46:36.897" v="52" actId="1038"/>
          <ac:picMkLst>
            <pc:docMk/>
            <pc:sldMk cId="2508173990" sldId="1202"/>
            <ac:picMk id="45" creationId="{6974F583-0099-4FD6-9254-B5E655FEA2F8}"/>
          </ac:picMkLst>
        </pc:picChg>
        <pc:picChg chg="add mod">
          <ac:chgData name="subramani@eidesign.net" userId="bf009f75-d47a-408b-a678-4666a6eafc4c" providerId="ADAL" clId="{E33BEE30-CF2C-48E9-8B1D-25562D3D197F}" dt="2022-03-17T13:46:30.218" v="42" actId="1038"/>
          <ac:picMkLst>
            <pc:docMk/>
            <pc:sldMk cId="2508173990" sldId="1202"/>
            <ac:picMk id="47" creationId="{49E5E35E-6E99-45E8-A8CC-2CCC9CD2B289}"/>
          </ac:picMkLst>
        </pc:picChg>
        <pc:picChg chg="add mod">
          <ac:chgData name="subramani@eidesign.net" userId="bf009f75-d47a-408b-a678-4666a6eafc4c" providerId="ADAL" clId="{E33BEE30-CF2C-48E9-8B1D-25562D3D197F}" dt="2022-03-17T13:46:30.218" v="42" actId="1038"/>
          <ac:picMkLst>
            <pc:docMk/>
            <pc:sldMk cId="2508173990" sldId="1202"/>
            <ac:picMk id="49" creationId="{5ED75FCC-84B4-4498-9CCC-DF907BA19055}"/>
          </ac:picMkLst>
        </pc:picChg>
      </pc:sldChg>
      <pc:sldChg chg="delSp mod">
        <pc:chgData name="subramani@eidesign.net" userId="bf009f75-d47a-408b-a678-4666a6eafc4c" providerId="ADAL" clId="{E33BEE30-CF2C-48E9-8B1D-25562D3D197F}" dt="2022-03-17T13:46:42.526" v="53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E33BEE30-CF2C-48E9-8B1D-25562D3D197F}" dt="2022-03-17T13:46:42.526" v="53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E33BEE30-CF2C-48E9-8B1D-25562D3D197F}" dt="2022-03-17T13:46:42.526" v="53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E33BEE30-CF2C-48E9-8B1D-25562D3D197F}" dt="2022-03-17T13:46:45.377" v="54" actId="478"/>
        <pc:sldMkLst>
          <pc:docMk/>
          <pc:sldMk cId="1498209220" sldId="1204"/>
        </pc:sldMkLst>
        <pc:spChg chg="del">
          <ac:chgData name="subramani@eidesign.net" userId="bf009f75-d47a-408b-a678-4666a6eafc4c" providerId="ADAL" clId="{E33BEE30-CF2C-48E9-8B1D-25562D3D197F}" dt="2022-03-17T13:46:45.377" v="54" actId="478"/>
          <ac:spMkLst>
            <pc:docMk/>
            <pc:sldMk cId="149820922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E33BEE30-CF2C-48E9-8B1D-25562D3D197F}" dt="2022-03-17T13:46:45.377" v="54" actId="478"/>
          <ac:spMkLst>
            <pc:docMk/>
            <pc:sldMk cId="149820922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E33BEE30-CF2C-48E9-8B1D-25562D3D197F}"/>
    <pc:docChg chg="custSel addSld modSld">
      <pc:chgData name="Subramani K" userId="bf009f75-d47a-408b-a678-4666a6eafc4c" providerId="ADAL" clId="{E33BEE30-CF2C-48E9-8B1D-25562D3D197F}" dt="2022-03-16T10:23:32.892" v="3"/>
      <pc:docMkLst>
        <pc:docMk/>
      </pc:docMkLst>
      <pc:sldChg chg="addSp delSp modSp mod">
        <pc:chgData name="Subramani K" userId="bf009f75-d47a-408b-a678-4666a6eafc4c" providerId="ADAL" clId="{E33BEE30-CF2C-48E9-8B1D-25562D3D197F}" dt="2022-03-16T10:23:29.870" v="2"/>
        <pc:sldMkLst>
          <pc:docMk/>
          <pc:sldMk cId="2508173990" sldId="1202"/>
        </pc:sldMkLst>
        <pc:spChg chg="mod">
          <ac:chgData name="Subramani K" userId="bf009f75-d47a-408b-a678-4666a6eafc4c" providerId="ADAL" clId="{E33BEE30-CF2C-48E9-8B1D-25562D3D197F}" dt="2022-03-16T10:22:39.66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E33BEE30-CF2C-48E9-8B1D-25562D3D197F}" dt="2022-03-16T10:23:04.166" v="1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0" creationId="{0073647B-86F0-4A56-8D44-67C675AB8F8E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2" creationId="{D1DB853E-60F0-4175-8A06-C771FAFA01C6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4" creationId="{D7AD84C3-54FC-47C9-9CEA-07928750C7ED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6" creationId="{1B5DF8EB-9B0F-43E6-AA26-839A9D0BA4AA}"/>
          </ac:spMkLst>
        </pc:spChg>
        <pc:spChg chg="add mod">
          <ac:chgData name="Subramani K" userId="bf009f75-d47a-408b-a678-4666a6eafc4c" providerId="ADAL" clId="{E33BEE30-CF2C-48E9-8B1D-25562D3D197F}" dt="2022-03-16T10:23:29.870" v="2"/>
          <ac:spMkLst>
            <pc:docMk/>
            <pc:sldMk cId="2508173990" sldId="1202"/>
            <ac:spMk id="38" creationId="{86817121-D374-40F3-9D7E-EF03092CB449}"/>
          </ac:spMkLst>
        </pc:spChg>
        <pc:grpChg chg="del">
          <ac:chgData name="Subramani K" userId="bf009f75-d47a-408b-a678-4666a6eafc4c" providerId="ADAL" clId="{E33BEE30-CF2C-48E9-8B1D-25562D3D197F}" dt="2022-03-16T10:23:04.166" v="1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E33BEE30-CF2C-48E9-8B1D-25562D3D197F}" dt="2022-03-16T10:23:29.870" v="2"/>
          <ac:grpSpMkLst>
            <pc:docMk/>
            <pc:sldMk cId="2508173990" sldId="1202"/>
            <ac:grpSpMk id="24" creationId="{62068381-E4B5-422F-84FC-C6CFA94B8D90}"/>
          </ac:grpSpMkLst>
        </pc:grpChg>
        <pc:grpChg chg="mod">
          <ac:chgData name="Subramani K" userId="bf009f75-d47a-408b-a678-4666a6eafc4c" providerId="ADAL" clId="{E33BEE30-CF2C-48E9-8B1D-25562D3D197F}" dt="2022-03-16T10:23:29.870" v="2"/>
          <ac:grpSpMkLst>
            <pc:docMk/>
            <pc:sldMk cId="2508173990" sldId="1202"/>
            <ac:grpSpMk id="26" creationId="{1F4AF4D7-0F45-439D-BDD2-1310E6EFC614}"/>
          </ac:grpSpMkLst>
        </pc:grpChg>
        <pc:picChg chg="del">
          <ac:chgData name="Subramani K" userId="bf009f75-d47a-408b-a678-4666a6eafc4c" providerId="ADAL" clId="{E33BEE30-CF2C-48E9-8B1D-25562D3D197F}" dt="2022-03-16T10:23:04.166" v="1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29" creationId="{367C48C0-15D7-4E00-AE57-F1E54212F072}"/>
          </ac:picMkLst>
        </pc:picChg>
        <pc:picChg chg="add 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31" creationId="{30E5618B-7E7D-4327-B954-D974993212B2}"/>
          </ac:picMkLst>
        </pc:picChg>
        <pc:picChg chg="add 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33" creationId="{F7D547B4-756A-4020-B82B-36F08327CC47}"/>
          </ac:picMkLst>
        </pc:picChg>
        <pc:picChg chg="add 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35" creationId="{5C0F99B1-2623-4B19-99B5-039CE1FE2052}"/>
          </ac:picMkLst>
        </pc:picChg>
        <pc:picChg chg="add mod">
          <ac:chgData name="Subramani K" userId="bf009f75-d47a-408b-a678-4666a6eafc4c" providerId="ADAL" clId="{E33BEE30-CF2C-48E9-8B1D-25562D3D197F}" dt="2022-03-16T10:23:29.870" v="2"/>
          <ac:picMkLst>
            <pc:docMk/>
            <pc:sldMk cId="2508173990" sldId="1202"/>
            <ac:picMk id="37" creationId="{19B5937F-D3AB-4064-9205-4DCB29AEE737}"/>
          </ac:picMkLst>
        </pc:picChg>
      </pc:sldChg>
      <pc:sldChg chg="add">
        <pc:chgData name="Subramani K" userId="bf009f75-d47a-408b-a678-4666a6eafc4c" providerId="ADAL" clId="{E33BEE30-CF2C-48E9-8B1D-25562D3D197F}" dt="2022-03-16T10:23:32.892" v="3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70584" y="1793718"/>
            <a:ext cx="3869742" cy="338554"/>
            <a:chOff x="612466" y="2228467"/>
            <a:chExt cx="3640326" cy="3184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image to learn more.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2D1A40E9-B655-41E6-8C3C-17367D3E8253}"/>
              </a:ext>
            </a:extLst>
          </p:cNvPr>
          <p:cNvSpPr/>
          <p:nvPr/>
        </p:nvSpPr>
        <p:spPr>
          <a:xfrm>
            <a:off x="322086" y="4082362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56E4DE83-1C4B-4904-8D6C-F218D965DA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379447" y="2649794"/>
            <a:ext cx="1984353" cy="1490472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10ECBFD3-2613-4841-ADAE-0B93C1362008}"/>
              </a:ext>
            </a:extLst>
          </p:cNvPr>
          <p:cNvSpPr/>
          <p:nvPr/>
        </p:nvSpPr>
        <p:spPr>
          <a:xfrm>
            <a:off x="2620786" y="4082362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74F583-0099-4FD6-9254-B5E655FEA2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2678147" y="2649794"/>
            <a:ext cx="1984353" cy="1490472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16BFA79C-C4A3-4E71-BF6E-8A5D39A3075C}"/>
              </a:ext>
            </a:extLst>
          </p:cNvPr>
          <p:cNvSpPr/>
          <p:nvPr/>
        </p:nvSpPr>
        <p:spPr>
          <a:xfrm>
            <a:off x="4929622" y="4082362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49E5E35E-6E99-45E8-A8CC-2CCC9CD2B2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4986983" y="2649794"/>
            <a:ext cx="1984353" cy="1490472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3473B470-76AF-4D61-B81B-CA35A77AEECB}"/>
              </a:ext>
            </a:extLst>
          </p:cNvPr>
          <p:cNvSpPr/>
          <p:nvPr/>
        </p:nvSpPr>
        <p:spPr>
          <a:xfrm>
            <a:off x="7228322" y="4082362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5ED75FCC-84B4-4498-9CCC-DF907BA1905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14" t="50793" r="7491"/>
          <a:stretch/>
        </p:blipFill>
        <p:spPr>
          <a:xfrm>
            <a:off x="7285683" y="2649794"/>
            <a:ext cx="1984353" cy="149047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F2704A4-276B-4CB0-8B19-32A013B76AD3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FFE4CA-DF3B-43F8-9F09-2C805CAA0388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0D0EEE-563F-48D3-93BF-D526F6B0CA4D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G03-M-Image-Click-Learn-004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8B5228-168A-4136-BF60-EFE1265A48A2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9792179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Custom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3</cp:revision>
  <dcterms:created xsi:type="dcterms:W3CDTF">2017-07-21T05:01:19Z</dcterms:created>
  <dcterms:modified xsi:type="dcterms:W3CDTF">2022-04-17T07:47:16Z</dcterms:modified>
</cp:coreProperties>
</file>