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BC2928-D277-4E10-9821-2D19523C3FB2}" v="1" dt="2022-03-16T14:27:52.230"/>
    <p1510:client id="{56BE1807-3B0B-4226-93C4-D891AEE5C8CC}" v="2" dt="2022-03-16T14:30:40.212"/>
    <p1510:client id="{8E0295CD-6620-4459-AA5B-BDC58A361326}" v="4" dt="2022-03-17T12:00:33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kshmikanth" userId="34ec4a14-2b32-4e23-8e6c-bf79444b9b1f" providerId="ADAL" clId="{8E0295CD-6620-4459-AA5B-BDC58A361326}"/>
    <pc:docChg chg="custSel modSld delMainMaster">
      <pc:chgData name="lakshmikanth" userId="34ec4a14-2b32-4e23-8e6c-bf79444b9b1f" providerId="ADAL" clId="{8E0295CD-6620-4459-AA5B-BDC58A361326}" dt="2022-03-17T12:00:44.346" v="45" actId="20577"/>
      <pc:docMkLst>
        <pc:docMk/>
      </pc:docMkLst>
      <pc:sldChg chg="modSp mod">
        <pc:chgData name="lakshmikanth" userId="34ec4a14-2b32-4e23-8e6c-bf79444b9b1f" providerId="ADAL" clId="{8E0295CD-6620-4459-AA5B-BDC58A361326}" dt="2022-03-17T11:58:28.831" v="10" actId="14100"/>
        <pc:sldMkLst>
          <pc:docMk/>
          <pc:sldMk cId="2508173990" sldId="1202"/>
        </pc:sldMkLst>
        <pc:spChg chg="mod">
          <ac:chgData name="lakshmikanth" userId="34ec4a14-2b32-4e23-8e6c-bf79444b9b1f" providerId="ADAL" clId="{8E0295CD-6620-4459-AA5B-BDC58A361326}" dt="2022-03-17T11:58:28.831" v="10" actId="14100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lakshmikanth" userId="34ec4a14-2b32-4e23-8e6c-bf79444b9b1f" providerId="ADAL" clId="{8E0295CD-6620-4459-AA5B-BDC58A361326}" dt="2022-03-17T11:58:23.526" v="9" actId="1076"/>
          <ac:spMkLst>
            <pc:docMk/>
            <pc:sldMk cId="2508173990" sldId="1202"/>
            <ac:spMk id="20" creationId="{1FD1FC2B-00E3-445A-BDA2-63A01D696978}"/>
          </ac:spMkLst>
        </pc:spChg>
        <pc:spChg chg="mod">
          <ac:chgData name="lakshmikanth" userId="34ec4a14-2b32-4e23-8e6c-bf79444b9b1f" providerId="ADAL" clId="{8E0295CD-6620-4459-AA5B-BDC58A361326}" dt="2022-03-17T11:58:23.526" v="9" actId="1076"/>
          <ac:spMkLst>
            <pc:docMk/>
            <pc:sldMk cId="2508173990" sldId="1202"/>
            <ac:spMk id="21" creationId="{7C06578B-D8E2-4404-AFBF-DECEE8892597}"/>
          </ac:spMkLst>
        </pc:spChg>
        <pc:spChg chg="mod">
          <ac:chgData name="lakshmikanth" userId="34ec4a14-2b32-4e23-8e6c-bf79444b9b1f" providerId="ADAL" clId="{8E0295CD-6620-4459-AA5B-BDC58A361326}" dt="2022-03-17T11:58:23.526" v="9" actId="1076"/>
          <ac:spMkLst>
            <pc:docMk/>
            <pc:sldMk cId="2508173990" sldId="1202"/>
            <ac:spMk id="22" creationId="{10D4B02E-F8C1-43A4-A120-640459E31C8B}"/>
          </ac:spMkLst>
        </pc:spChg>
        <pc:spChg chg="mod">
          <ac:chgData name="lakshmikanth" userId="34ec4a14-2b32-4e23-8e6c-bf79444b9b1f" providerId="ADAL" clId="{8E0295CD-6620-4459-AA5B-BDC58A361326}" dt="2022-03-17T11:58:23.526" v="9" actId="1076"/>
          <ac:spMkLst>
            <pc:docMk/>
            <pc:sldMk cId="2508173990" sldId="1202"/>
            <ac:spMk id="23" creationId="{67676345-4585-4D49-A919-45899CB98A91}"/>
          </ac:spMkLst>
        </pc:spChg>
        <pc:grpChg chg="mod">
          <ac:chgData name="lakshmikanth" userId="34ec4a14-2b32-4e23-8e6c-bf79444b9b1f" providerId="ADAL" clId="{8E0295CD-6620-4459-AA5B-BDC58A361326}" dt="2022-03-17T11:58:23.526" v="9" actId="1076"/>
          <ac:grpSpMkLst>
            <pc:docMk/>
            <pc:sldMk cId="2508173990" sldId="1202"/>
            <ac:grpSpMk id="13" creationId="{F25FF3C4-B420-4669-A590-2336FED8738D}"/>
          </ac:grpSpMkLst>
        </pc:grpChg>
      </pc:sldChg>
      <pc:sldChg chg="addSp delSp modSp mod">
        <pc:chgData name="lakshmikanth" userId="34ec4a14-2b32-4e23-8e6c-bf79444b9b1f" providerId="ADAL" clId="{8E0295CD-6620-4459-AA5B-BDC58A361326}" dt="2022-03-17T12:00:44.346" v="45" actId="20577"/>
        <pc:sldMkLst>
          <pc:docMk/>
          <pc:sldMk cId="2285015065" sldId="1203"/>
        </pc:sldMkLst>
        <pc:spChg chg="add mod">
          <ac:chgData name="lakshmikanth" userId="34ec4a14-2b32-4e23-8e6c-bf79444b9b1f" providerId="ADAL" clId="{8E0295CD-6620-4459-AA5B-BDC58A361326}" dt="2022-03-17T12:00:44.346" v="45" actId="20577"/>
          <ac:spMkLst>
            <pc:docMk/>
            <pc:sldMk cId="2285015065" sldId="1203"/>
            <ac:spMk id="8" creationId="{C32A36B0-6E53-4212-AC84-717F0D62CF94}"/>
          </ac:spMkLst>
        </pc:spChg>
        <pc:spChg chg="del">
          <ac:chgData name="lakshmikanth" userId="34ec4a14-2b32-4e23-8e6c-bf79444b9b1f" providerId="ADAL" clId="{8E0295CD-6620-4459-AA5B-BDC58A361326}" dt="2022-03-17T12:00:07.827" v="28" actId="478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lakshmikanth" userId="34ec4a14-2b32-4e23-8e6c-bf79444b9b1f" providerId="ADAL" clId="{8E0295CD-6620-4459-AA5B-BDC58A361326}" dt="2022-03-17T12:00:42.100" v="43" actId="20577"/>
          <ac:spMkLst>
            <pc:docMk/>
            <pc:sldMk cId="2285015065" sldId="1203"/>
            <ac:spMk id="10" creationId="{3E7ED04B-E6CE-4163-A817-27E18F9B3586}"/>
          </ac:spMkLst>
        </pc:spChg>
        <pc:spChg chg="del">
          <ac:chgData name="lakshmikanth" userId="34ec4a14-2b32-4e23-8e6c-bf79444b9b1f" providerId="ADAL" clId="{8E0295CD-6620-4459-AA5B-BDC58A361326}" dt="2022-03-17T12:00:09.324" v="29" actId="478"/>
          <ac:spMkLst>
            <pc:docMk/>
            <pc:sldMk cId="2285015065" sldId="1203"/>
            <ac:spMk id="12" creationId="{B4BEA475-7A09-41F4-B29E-D01CEF32D3D4}"/>
          </ac:spMkLst>
        </pc:spChg>
        <pc:spChg chg="mod">
          <ac:chgData name="lakshmikanth" userId="34ec4a14-2b32-4e23-8e6c-bf79444b9b1f" providerId="ADAL" clId="{8E0295CD-6620-4459-AA5B-BDC58A361326}" dt="2022-03-17T12:00:22.165" v="35" actId="14100"/>
          <ac:spMkLst>
            <pc:docMk/>
            <pc:sldMk cId="2285015065" sldId="1203"/>
            <ac:spMk id="20" creationId="{F147415D-E16C-445C-9A1D-C2D143C1E294}"/>
          </ac:spMkLst>
        </pc:spChg>
        <pc:spChg chg="del mod">
          <ac:chgData name="lakshmikanth" userId="34ec4a14-2b32-4e23-8e6c-bf79444b9b1f" providerId="ADAL" clId="{8E0295CD-6620-4459-AA5B-BDC58A361326}" dt="2022-03-17T12:00:24.392" v="36" actId="478"/>
          <ac:spMkLst>
            <pc:docMk/>
            <pc:sldMk cId="2285015065" sldId="1203"/>
            <ac:spMk id="22" creationId="{C25CF31D-ADAC-4DA9-868B-1855F1803D55}"/>
          </ac:spMkLst>
        </pc:spChg>
      </pc:sldChg>
      <pc:sldMasterChg chg="del delSldLayout">
        <pc:chgData name="lakshmikanth" userId="34ec4a14-2b32-4e23-8e6c-bf79444b9b1f" providerId="ADAL" clId="{8E0295CD-6620-4459-AA5B-BDC58A361326}" dt="2022-03-17T11:58:03.516" v="5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8E0295CD-6620-4459-AA5B-BDC58A361326}" dt="2022-03-17T11:58:03.511" v="0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8E0295CD-6620-4459-AA5B-BDC58A361326}" dt="2022-03-17T11:58:03.512" v="1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8E0295CD-6620-4459-AA5B-BDC58A361326}" dt="2022-03-17T11:58:03.513" v="2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8E0295CD-6620-4459-AA5B-BDC58A361326}" dt="2022-03-17T11:58:03.514" v="3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8E0295CD-6620-4459-AA5B-BDC58A361326}" dt="2022-03-17T11:58:03.515" v="4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8E0295CD-6620-4459-AA5B-BDC58A361326}" dt="2022-03-17T11:58:06.610" v="8" actId="2696"/>
        <pc:sldMasterMkLst>
          <pc:docMk/>
          <pc:sldMasterMk cId="3648200991" sldId="2147483684"/>
        </pc:sldMasterMkLst>
        <pc:sldLayoutChg chg="del">
          <pc:chgData name="lakshmikanth" userId="34ec4a14-2b32-4e23-8e6c-bf79444b9b1f" providerId="ADAL" clId="{8E0295CD-6620-4459-AA5B-BDC58A361326}" dt="2022-03-17T11:58:06.610" v="8" actId="2696"/>
          <pc:sldLayoutMkLst>
            <pc:docMk/>
            <pc:sldMasterMk cId="3648200991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8E0295CD-6620-4459-AA5B-BDC58A361326}" dt="2022-03-17T11:58:05.474" v="6" actId="2696"/>
          <pc:sldLayoutMkLst>
            <pc:docMk/>
            <pc:sldMasterMk cId="3648200991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8E0295CD-6620-4459-AA5B-BDC58A361326}" dt="2022-03-17T11:58:06.044" v="7" actId="2696"/>
          <pc:sldLayoutMkLst>
            <pc:docMk/>
            <pc:sldMasterMk cId="3648200991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56BE1807-3B0B-4226-93C4-D891AEE5C8CC}"/>
    <pc:docChg chg="undo custSel modSld">
      <pc:chgData name="Subramani K" userId="bf009f75-d47a-408b-a678-4666a6eafc4c" providerId="ADAL" clId="{56BE1807-3B0B-4226-93C4-D891AEE5C8CC}" dt="2022-03-16T15:16:48.250" v="23" actId="20577"/>
      <pc:docMkLst>
        <pc:docMk/>
      </pc:docMkLst>
      <pc:sldChg chg="addSp delSp modSp mod">
        <pc:chgData name="Subramani K" userId="bf009f75-d47a-408b-a678-4666a6eafc4c" providerId="ADAL" clId="{56BE1807-3B0B-4226-93C4-D891AEE5C8CC}" dt="2022-03-16T14:33:41.479" v="20"/>
        <pc:sldMkLst>
          <pc:docMk/>
          <pc:sldMk cId="2508173990" sldId="1202"/>
        </pc:sldMkLst>
        <pc:spChg chg="mod">
          <ac:chgData name="Subramani K" userId="bf009f75-d47a-408b-a678-4666a6eafc4c" providerId="ADAL" clId="{56BE1807-3B0B-4226-93C4-D891AEE5C8CC}" dt="2022-03-16T14:33:41.479" v="2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56BE1807-3B0B-4226-93C4-D891AEE5C8CC}" dt="2022-03-16T14:28:48.580" v="0" actId="20577"/>
          <ac:spMkLst>
            <pc:docMk/>
            <pc:sldMk cId="2508173990" sldId="1202"/>
            <ac:spMk id="15" creationId="{00A95AC6-B860-483F-A64C-9A6E9B910A8A}"/>
          </ac:spMkLst>
        </pc:spChg>
        <pc:spChg chg="mod topLvl">
          <ac:chgData name="Subramani K" userId="bf009f75-d47a-408b-a678-4666a6eafc4c" providerId="ADAL" clId="{56BE1807-3B0B-4226-93C4-D891AEE5C8CC}" dt="2022-03-16T14:30:52.889" v="16" actId="1036"/>
          <ac:spMkLst>
            <pc:docMk/>
            <pc:sldMk cId="2508173990" sldId="1202"/>
            <ac:spMk id="20" creationId="{1FD1FC2B-00E3-445A-BDA2-63A01D696978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1" creationId="{7C06578B-D8E2-4404-AFBF-DECEE8892597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2" creationId="{10D4B02E-F8C1-43A4-A120-640459E31C8B}"/>
          </ac:spMkLst>
        </pc:spChg>
        <pc:spChg chg="mod">
          <ac:chgData name="Subramani K" userId="bf009f75-d47a-408b-a678-4666a6eafc4c" providerId="ADAL" clId="{56BE1807-3B0B-4226-93C4-D891AEE5C8CC}" dt="2022-03-16T14:29:06.208" v="2" actId="20577"/>
          <ac:spMkLst>
            <pc:docMk/>
            <pc:sldMk cId="2508173990" sldId="1202"/>
            <ac:spMk id="23" creationId="{67676345-4585-4D49-A919-45899CB98A91}"/>
          </ac:spMkLst>
        </pc:spChg>
        <pc:grpChg chg="add del mod">
          <ac:chgData name="Subramani K" userId="bf009f75-d47a-408b-a678-4666a6eafc4c" providerId="ADAL" clId="{56BE1807-3B0B-4226-93C4-D891AEE5C8CC}" dt="2022-03-16T14:30:40.212" v="5" actId="165"/>
          <ac:grpSpMkLst>
            <pc:docMk/>
            <pc:sldMk cId="2508173990" sldId="1202"/>
            <ac:grpSpMk id="19" creationId="{B5F15895-003B-4E9F-A85E-01489286BFCD}"/>
          </ac:grpSpMkLst>
        </pc:grpChg>
      </pc:sldChg>
      <pc:sldChg chg="addSp delSp modSp mod">
        <pc:chgData name="Subramani K" userId="bf009f75-d47a-408b-a678-4666a6eafc4c" providerId="ADAL" clId="{56BE1807-3B0B-4226-93C4-D891AEE5C8CC}" dt="2022-03-16T15:16:48.250" v="23" actId="20577"/>
        <pc:sldMkLst>
          <pc:docMk/>
          <pc:sldMk cId="2285015065" sldId="1203"/>
        </pc:sldMkLst>
        <pc:spChg chg="mod">
          <ac:chgData name="Subramani K" userId="bf009f75-d47a-408b-a678-4666a6eafc4c" providerId="ADAL" clId="{56BE1807-3B0B-4226-93C4-D891AEE5C8CC}" dt="2022-03-16T15:16:48.250" v="23" actId="20577"/>
          <ac:spMkLst>
            <pc:docMk/>
            <pc:sldMk cId="2285015065" sldId="1203"/>
            <ac:spMk id="9" creationId="{B7E2EC3C-9883-47AA-9BD1-48DE0A1C8C38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1" creationId="{6F7C91BE-B61F-48F4-92AA-1F820DE4EF90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1EBC2928-D277-4E10-9821-2D19523C3FB2}"/>
    <pc:docChg chg="custSel modSld">
      <pc:chgData name="Subramani K" userId="bf009f75-d47a-408b-a678-4666a6eafc4c" providerId="ADAL" clId="{1EBC2928-D277-4E10-9821-2D19523C3FB2}" dt="2022-03-16T14:28:16.042" v="34" actId="20577"/>
      <pc:docMkLst>
        <pc:docMk/>
      </pc:docMkLst>
      <pc:sldChg chg="addSp delSp modSp mod">
        <pc:chgData name="Subramani K" userId="bf009f75-d47a-408b-a678-4666a6eafc4c" providerId="ADAL" clId="{1EBC2928-D277-4E10-9821-2D19523C3FB2}" dt="2022-03-16T14:28:16.042" v="34" actId="20577"/>
        <pc:sldMkLst>
          <pc:docMk/>
          <pc:sldMk cId="2508173990" sldId="1202"/>
        </pc:sldMkLst>
        <pc:spChg chg="mod">
          <ac:chgData name="Subramani K" userId="bf009f75-d47a-408b-a678-4666a6eafc4c" providerId="ADAL" clId="{1EBC2928-D277-4E10-9821-2D19523C3FB2}" dt="2022-03-16T14:28:16.042" v="34" actId="2057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1EBC2928-D277-4E10-9821-2D19523C3FB2}" dt="2022-03-16T14:28:06.748" v="7" actId="14100"/>
          <ac:spMkLst>
            <pc:docMk/>
            <pc:sldMk cId="2508173990" sldId="1202"/>
            <ac:spMk id="23" creationId="{67676345-4585-4D49-A919-45899CB98A91}"/>
          </ac:spMkLst>
        </pc:spChg>
        <pc:spChg chg="del">
          <ac:chgData name="Subramani K" userId="bf009f75-d47a-408b-a678-4666a6eafc4c" providerId="ADAL" clId="{1EBC2928-D277-4E10-9821-2D19523C3FB2}" dt="2022-03-16T14:27:08.232" v="0" actId="478"/>
          <ac:spMkLst>
            <pc:docMk/>
            <pc:sldMk cId="2508173990" sldId="1202"/>
            <ac:spMk id="28" creationId="{C8A6333C-88E7-4C71-9D66-EA36F804B943}"/>
          </ac:spMkLst>
        </pc:spChg>
        <pc:picChg chg="del">
          <ac:chgData name="Subramani K" userId="bf009f75-d47a-408b-a678-4666a6eafc4c" providerId="ADAL" clId="{1EBC2928-D277-4E10-9821-2D19523C3FB2}" dt="2022-03-16T14:27:08.232" v="0" actId="478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18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64820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G03-M-Next-Back-001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5FF3C4-B420-4669-A590-2336FED8738D}"/>
              </a:ext>
            </a:extLst>
          </p:cNvPr>
          <p:cNvGrpSpPr/>
          <p:nvPr/>
        </p:nvGrpSpPr>
        <p:grpSpPr>
          <a:xfrm>
            <a:off x="245051" y="1787754"/>
            <a:ext cx="3869742" cy="338554"/>
            <a:chOff x="612466" y="2228467"/>
            <a:chExt cx="3640326" cy="3184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0A95AC6-B860-483F-A64C-9A6E9B910A8A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arrows to learn more.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D2BEDDD-8556-4F53-AEC6-34573545673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B911E346-6267-434E-AC11-58BAA1A7E9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9572D99-FC5E-4B5C-B88B-980D48B7FCA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67676345-4585-4D49-A919-45899CB98A91}"/>
              </a:ext>
            </a:extLst>
          </p:cNvPr>
          <p:cNvSpPr/>
          <p:nvPr/>
        </p:nvSpPr>
        <p:spPr>
          <a:xfrm>
            <a:off x="276066" y="2368177"/>
            <a:ext cx="6102249" cy="2593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D1FC2B-00E3-445A-BDA2-63A01D696978}"/>
              </a:ext>
            </a:extLst>
          </p:cNvPr>
          <p:cNvSpPr txBox="1"/>
          <p:nvPr/>
        </p:nvSpPr>
        <p:spPr>
          <a:xfrm>
            <a:off x="5813537" y="2395071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1</a:t>
            </a:r>
            <a:r>
              <a:rPr lang="en-IN" sz="1400" b="1" dirty="0"/>
              <a:t>/4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7C06578B-D8E2-4404-AFBF-DECEE8892597}"/>
              </a:ext>
            </a:extLst>
          </p:cNvPr>
          <p:cNvSpPr/>
          <p:nvPr/>
        </p:nvSpPr>
        <p:spPr>
          <a:xfrm>
            <a:off x="5801642" y="4543996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10D4B02E-F8C1-43A4-A120-640459E31C8B}"/>
              </a:ext>
            </a:extLst>
          </p:cNvPr>
          <p:cNvSpPr/>
          <p:nvPr/>
        </p:nvSpPr>
        <p:spPr>
          <a:xfrm flipH="1">
            <a:off x="4732863" y="4543997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56FA83-A111-438C-8F9F-29253B0B267A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7D61BC7-26DC-4329-A795-A6984D77CE19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FF023E-92AD-4993-B46A-F96A7F9145E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712022" y="988311"/>
            <a:ext cx="8259329" cy="13801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2A36B0-6E53-4212-AC84-717F0D62CF94}"/>
              </a:ext>
            </a:extLst>
          </p:cNvPr>
          <p:cNvSpPr/>
          <p:nvPr/>
        </p:nvSpPr>
        <p:spPr>
          <a:xfrm>
            <a:off x="712022" y="2428696"/>
            <a:ext cx="8259329" cy="13488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7ED04B-E6CE-4163-A817-27E18F9B3586}"/>
              </a:ext>
            </a:extLst>
          </p:cNvPr>
          <p:cNvSpPr/>
          <p:nvPr/>
        </p:nvSpPr>
        <p:spPr>
          <a:xfrm>
            <a:off x="712022" y="3854092"/>
            <a:ext cx="8259329" cy="13774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17293</TotalTime>
  <Words>244</Words>
  <Application>Microsoft Office PowerPoint</Application>
  <PresentationFormat>Custom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2022-04-17T07:47:55Z</dcterms:modified>
</cp:coreProperties>
</file>