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38D97-28FD-4774-A5D2-F79CD2422DDD}" v="6" dt="2022-03-17T13:51:41.424"/>
    <p1510:client id="{BFEF9116-4810-4EBE-B118-8E53EDED25C4}" v="3" dt="2022-03-17T12:01:53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@eidesign.net" userId="bf009f75-d47a-408b-a678-4666a6eafc4c" providerId="ADAL" clId="{99038D97-28FD-4774-A5D2-F79CD2422DDD}"/>
    <pc:docChg chg="undo custSel modSld">
      <pc:chgData name="subramani@eidesign.net" userId="bf009f75-d47a-408b-a678-4666a6eafc4c" providerId="ADAL" clId="{99038D97-28FD-4774-A5D2-F79CD2422DDD}" dt="2022-03-17T13:52:09" v="18" actId="14100"/>
      <pc:docMkLst>
        <pc:docMk/>
      </pc:docMkLst>
      <pc:sldChg chg="addSp delSp modSp mod">
        <pc:chgData name="subramani@eidesign.net" userId="bf009f75-d47a-408b-a678-4666a6eafc4c" providerId="ADAL" clId="{99038D97-28FD-4774-A5D2-F79CD2422DDD}" dt="2022-03-17T13:52:09" v="18" actId="14100"/>
        <pc:sldMkLst>
          <pc:docMk/>
          <pc:sldMk cId="2508173990" sldId="1202"/>
        </pc:sldMkLst>
        <pc:spChg chg="add del">
          <ac:chgData name="subramani@eidesign.net" userId="bf009f75-d47a-408b-a678-4666a6eafc4c" providerId="ADAL" clId="{99038D97-28FD-4774-A5D2-F79CD2422DDD}" dt="2022-03-17T13:51:02.820" v="1" actId="478"/>
          <ac:spMkLst>
            <pc:docMk/>
            <pc:sldMk cId="2508173990" sldId="1202"/>
            <ac:spMk id="9" creationId="{B7E2EC3C-9883-47AA-9BD1-48DE0A1C8C38}"/>
          </ac:spMkLst>
        </pc:spChg>
        <pc:spChg chg="add del">
          <ac:chgData name="subramani@eidesign.net" userId="bf009f75-d47a-408b-a678-4666a6eafc4c" providerId="ADAL" clId="{99038D97-28FD-4774-A5D2-F79CD2422DDD}" dt="2022-03-17T13:51:02.820" v="1" actId="478"/>
          <ac:spMkLst>
            <pc:docMk/>
            <pc:sldMk cId="2508173990" sldId="1202"/>
            <ac:spMk id="12" creationId="{B4BEA475-7A09-41F4-B29E-D01CEF32D3D4}"/>
          </ac:spMkLst>
        </pc:spChg>
        <pc:picChg chg="add mod modCrop">
          <ac:chgData name="subramani@eidesign.net" userId="bf009f75-d47a-408b-a678-4666a6eafc4c" providerId="ADAL" clId="{99038D97-28FD-4774-A5D2-F79CD2422DDD}" dt="2022-03-17T13:52:09" v="18" actId="14100"/>
          <ac:picMkLst>
            <pc:docMk/>
            <pc:sldMk cId="2508173990" sldId="1202"/>
            <ac:picMk id="20" creationId="{63C0E5F7-6177-43FB-998E-6D5F4010FCBC}"/>
          </ac:picMkLst>
        </pc:picChg>
        <pc:picChg chg="del">
          <ac:chgData name="subramani@eidesign.net" userId="bf009f75-d47a-408b-a678-4666a6eafc4c" providerId="ADAL" clId="{99038D97-28FD-4774-A5D2-F79CD2422DDD}" dt="2022-03-17T13:51:35.348" v="2" actId="478"/>
          <ac:picMkLst>
            <pc:docMk/>
            <pc:sldMk cId="2508173990" sldId="1202"/>
            <ac:picMk id="32" creationId="{7599C6C7-8A57-4C4E-BEFC-5300988067B6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99038D97-28FD-4774-A5D2-F79CD2422DDD}"/>
    <pc:docChg chg="undo custSel modSld">
      <pc:chgData name="Subramani K" userId="bf009f75-d47a-408b-a678-4666a6eafc4c" providerId="ADAL" clId="{99038D97-28FD-4774-A5D2-F79CD2422DDD}" dt="2022-03-16T15:16:34.105" v="69" actId="20577"/>
      <pc:docMkLst>
        <pc:docMk/>
      </pc:docMkLst>
      <pc:sldChg chg="addSp delSp modSp mod">
        <pc:chgData name="Subramani K" userId="bf009f75-d47a-408b-a678-4666a6eafc4c" providerId="ADAL" clId="{99038D97-28FD-4774-A5D2-F79CD2422DDD}" dt="2022-03-16T15:06:17.276" v="66"/>
        <pc:sldMkLst>
          <pc:docMk/>
          <pc:sldMk cId="2508173990" sldId="1202"/>
        </pc:sldMkLst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" creationId="{271D47CC-0B0C-4DBA-95D4-3562F07103D5}"/>
          </ac:spMkLst>
        </pc:spChg>
        <pc:spChg chg="mod">
          <ac:chgData name="Subramani K" userId="bf009f75-d47a-408b-a678-4666a6eafc4c" providerId="ADAL" clId="{99038D97-28FD-4774-A5D2-F79CD2422DDD}" dt="2022-03-16T15:06:17.276" v="6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99038D97-28FD-4774-A5D2-F79CD2422DDD}" dt="2022-03-16T15:05:55.467" v="65" actId="20577"/>
          <ac:spMkLst>
            <pc:docMk/>
            <pc:sldMk cId="2508173990" sldId="1202"/>
            <ac:spMk id="15" creationId="{00A95AC6-B860-483F-A64C-9A6E9B910A8A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19" creationId="{2983088C-AA4F-4303-9054-A4E177DB28C8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0" creationId="{481D5104-EB74-42D8-9293-473CCE2C76C4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1" creationId="{05E52C63-8F33-463F-9239-A60FAAB1CDBF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99038D97-28FD-4774-A5D2-F79CD2422DDD}" dt="2022-03-16T15:05:10.136" v="47" actId="14100"/>
          <ac:spMkLst>
            <pc:docMk/>
            <pc:sldMk cId="2508173990" sldId="1202"/>
            <ac:spMk id="23" creationId="{EC6DDE4B-7F96-4F2B-9D8C-5A3765173E1B}"/>
          </ac:spMkLst>
        </pc:spChg>
        <pc:spChg chg="add del mod">
          <ac:chgData name="Subramani K" userId="bf009f75-d47a-408b-a678-4666a6eafc4c" providerId="ADAL" clId="{99038D97-28FD-4774-A5D2-F79CD2422DDD}" dt="2022-03-16T14:59:28.427" v="39" actId="478"/>
          <ac:spMkLst>
            <pc:docMk/>
            <pc:sldMk cId="2508173990" sldId="1202"/>
            <ac:spMk id="24" creationId="{24B70DEE-9E69-4722-9AE6-F02E8EBBA5F4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5" creationId="{C21C613C-B2B0-4232-9FF6-552CE6CF5890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6" creationId="{B7B27E78-F59F-4A2C-BFBF-56812E03E651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8" creationId="{C8A6333C-88E7-4C71-9D66-EA36F804B943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9" creationId="{A8152448-4F46-4024-AFF7-EBBA52E450BE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30" creationId="{EE11D7E2-A02E-444C-98C7-689AAFB30820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31" creationId="{D7AB6223-5BD1-4996-A62B-586E6CF76DF0}"/>
          </ac:spMkLst>
        </pc:spChg>
        <pc:grpChg chg="add del mod ord">
          <ac:chgData name="Subramani K" userId="bf009f75-d47a-408b-a678-4666a6eafc4c" providerId="ADAL" clId="{99038D97-28FD-4774-A5D2-F79CD2422DDD}" dt="2022-03-16T15:05:14.929" v="56" actId="1036"/>
          <ac:grpSpMkLst>
            <pc:docMk/>
            <pc:sldMk cId="2508173990" sldId="1202"/>
            <ac:grpSpMk id="13" creationId="{F25FF3C4-B420-4669-A590-2336FED8738D}"/>
          </ac:grpSpMkLst>
        </pc:grpChg>
        <pc:picChg chg="add del">
          <ac:chgData name="Subramani K" userId="bf009f75-d47a-408b-a678-4666a6eafc4c" providerId="ADAL" clId="{99038D97-28FD-4774-A5D2-F79CD2422DDD}" dt="2022-03-16T14:33:53.716" v="2" actId="478"/>
          <ac:picMkLst>
            <pc:docMk/>
            <pc:sldMk cId="2508173990" sldId="1202"/>
            <ac:picMk id="27" creationId="{1C887B42-FB89-4FF2-8D82-31C00464F397}"/>
          </ac:picMkLst>
        </pc:picChg>
        <pc:picChg chg="add mod">
          <ac:chgData name="Subramani K" userId="bf009f75-d47a-408b-a678-4666a6eafc4c" providerId="ADAL" clId="{99038D97-28FD-4774-A5D2-F79CD2422DDD}" dt="2022-03-16T14:59:47.617" v="41" actId="1076"/>
          <ac:picMkLst>
            <pc:docMk/>
            <pc:sldMk cId="2508173990" sldId="1202"/>
            <ac:picMk id="32" creationId="{7599C6C7-8A57-4C4E-BEFC-5300988067B6}"/>
          </ac:picMkLst>
        </pc:picChg>
      </pc:sldChg>
      <pc:sldChg chg="addSp delSp modSp mod">
        <pc:chgData name="Subramani K" userId="bf009f75-d47a-408b-a678-4666a6eafc4c" providerId="ADAL" clId="{99038D97-28FD-4774-A5D2-F79CD2422DDD}" dt="2022-03-16T15:16:34.105" v="69" actId="20577"/>
        <pc:sldMkLst>
          <pc:docMk/>
          <pc:sldMk cId="2285015065" sldId="1203"/>
        </pc:sldMkLst>
        <pc:spChg chg="mod">
          <ac:chgData name="Subramani K" userId="bf009f75-d47a-408b-a678-4666a6eafc4c" providerId="ADAL" clId="{99038D97-28FD-4774-A5D2-F79CD2422DDD}" dt="2022-03-16T15:16:34.105" v="69" actId="20577"/>
          <ac:spMkLst>
            <pc:docMk/>
            <pc:sldMk cId="2285015065" sldId="1203"/>
            <ac:spMk id="9" creationId="{B7E2EC3C-9883-47AA-9BD1-48DE0A1C8C38}"/>
          </ac:spMkLst>
        </pc:spChg>
        <pc:spChg chg="add del">
          <ac:chgData name="Subramani K" userId="bf009f75-d47a-408b-a678-4666a6eafc4c" providerId="ADAL" clId="{99038D97-28FD-4774-A5D2-F79CD2422DDD}" dt="2022-03-16T15:05:37.817" v="58" actId="478"/>
          <ac:spMkLst>
            <pc:docMk/>
            <pc:sldMk cId="2285015065" sldId="1203"/>
            <ac:spMk id="21" creationId="{6F7C91BE-B61F-48F4-92AA-1F820DE4EF90}"/>
          </ac:spMkLst>
        </pc:spChg>
        <pc:spChg chg="add del">
          <ac:chgData name="Subramani K" userId="bf009f75-d47a-408b-a678-4666a6eafc4c" providerId="ADAL" clId="{99038D97-28FD-4774-A5D2-F79CD2422DDD}" dt="2022-03-16T15:05:37.817" v="58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BFEF9116-4810-4EBE-B118-8E53EDED25C4}"/>
    <pc:docChg chg="addSld delSld modSld delMainMaster">
      <pc:chgData name="lakshmikanth" userId="34ec4a14-2b32-4e23-8e6c-bf79444b9b1f" providerId="ADAL" clId="{BFEF9116-4810-4EBE-B118-8E53EDED25C4}" dt="2022-03-17T12:02:21.655" v="37" actId="14100"/>
      <pc:docMkLst>
        <pc:docMk/>
      </pc:docMkLst>
      <pc:sldChg chg="modSp mod">
        <pc:chgData name="lakshmikanth" userId="34ec4a14-2b32-4e23-8e6c-bf79444b9b1f" providerId="ADAL" clId="{BFEF9116-4810-4EBE-B118-8E53EDED25C4}" dt="2022-03-17T12:02:21.655" v="37" actId="14100"/>
        <pc:sldMkLst>
          <pc:docMk/>
          <pc:sldMk cId="2508173990" sldId="1202"/>
        </pc:sldMkLst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" creationId="{271D47CC-0B0C-4DBA-95D4-3562F07103D5}"/>
          </ac:spMkLst>
        </pc:spChg>
        <pc:spChg chg="mod">
          <ac:chgData name="lakshmikanth" userId="34ec4a14-2b32-4e23-8e6c-bf79444b9b1f" providerId="ADAL" clId="{BFEF9116-4810-4EBE-B118-8E53EDED25C4}" dt="2022-03-17T12:02:21.655" v="37" actId="14100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3" creationId="{EC6DDE4B-7F96-4F2B-9D8C-5A3765173E1B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5" creationId="{C21C613C-B2B0-4232-9FF6-552CE6CF5890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6" creationId="{B7B27E78-F59F-4A2C-BFBF-56812E03E651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9" creationId="{A8152448-4F46-4024-AFF7-EBBA52E450BE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30" creationId="{EE11D7E2-A02E-444C-98C7-689AAFB30820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31" creationId="{D7AB6223-5BD1-4996-A62B-586E6CF76DF0}"/>
          </ac:spMkLst>
        </pc:spChg>
        <pc:grpChg chg="mod">
          <ac:chgData name="lakshmikanth" userId="34ec4a14-2b32-4e23-8e6c-bf79444b9b1f" providerId="ADAL" clId="{BFEF9116-4810-4EBE-B118-8E53EDED25C4}" dt="2022-03-17T12:02:16.444" v="36" actId="1036"/>
          <ac:grpSpMkLst>
            <pc:docMk/>
            <pc:sldMk cId="2508173990" sldId="1202"/>
            <ac:grpSpMk id="13" creationId="{F25FF3C4-B420-4669-A590-2336FED8738D}"/>
          </ac:grpSpMkLst>
        </pc:grpChg>
        <pc:picChg chg="mod">
          <ac:chgData name="lakshmikanth" userId="34ec4a14-2b32-4e23-8e6c-bf79444b9b1f" providerId="ADAL" clId="{BFEF9116-4810-4EBE-B118-8E53EDED25C4}" dt="2022-03-17T12:02:16.444" v="36" actId="1036"/>
          <ac:picMkLst>
            <pc:docMk/>
            <pc:sldMk cId="2508173990" sldId="1202"/>
            <ac:picMk id="32" creationId="{7599C6C7-8A57-4C4E-BEFC-5300988067B6}"/>
          </ac:picMkLst>
        </pc:picChg>
      </pc:sldChg>
      <pc:sldChg chg="add del">
        <pc:chgData name="lakshmikanth" userId="34ec4a14-2b32-4e23-8e6c-bf79444b9b1f" providerId="ADAL" clId="{BFEF9116-4810-4EBE-B118-8E53EDED25C4}" dt="2022-03-17T12:01:27.632" v="1"/>
        <pc:sldMkLst>
          <pc:docMk/>
          <pc:sldMk cId="2285015065" sldId="1203"/>
        </pc:sldMkLst>
      </pc:sldChg>
      <pc:sldMasterChg chg="del delSldLayout">
        <pc:chgData name="lakshmikanth" userId="34ec4a14-2b32-4e23-8e6c-bf79444b9b1f" providerId="ADAL" clId="{BFEF9116-4810-4EBE-B118-8E53EDED25C4}" dt="2022-03-17T12:01:57.320" v="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BFEF9116-4810-4EBE-B118-8E53EDED25C4}" dt="2022-03-17T12:01:57.315" v="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BFEF9116-4810-4EBE-B118-8E53EDED25C4}" dt="2022-03-17T12:01:57.315" v="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BFEF9116-4810-4EBE-B118-8E53EDED25C4}" dt="2022-03-17T12:01:57.317" v="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BFEF9116-4810-4EBE-B118-8E53EDED25C4}" dt="2022-03-17T12:01:57.318" v="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BFEF9116-4810-4EBE-B118-8E53EDED25C4}" dt="2022-03-17T12:01:57.319" v="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BFEF9116-4810-4EBE-B118-8E53EDED25C4}" dt="2022-03-17T12:01:59.980" v="10" actId="2696"/>
        <pc:sldMasterMkLst>
          <pc:docMk/>
          <pc:sldMasterMk cId="1203924027" sldId="2147483684"/>
        </pc:sldMasterMkLst>
        <pc:sldLayoutChg chg="del">
          <pc:chgData name="lakshmikanth" userId="34ec4a14-2b32-4e23-8e6c-bf79444b9b1f" providerId="ADAL" clId="{BFEF9116-4810-4EBE-B118-8E53EDED25C4}" dt="2022-03-17T12:01:59.980" v="10" actId="2696"/>
          <pc:sldLayoutMkLst>
            <pc:docMk/>
            <pc:sldMasterMk cId="1203924027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BFEF9116-4810-4EBE-B118-8E53EDED25C4}" dt="2022-03-17T12:01:58.981" v="8" actId="2696"/>
          <pc:sldLayoutMkLst>
            <pc:docMk/>
            <pc:sldMasterMk cId="1203924027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BFEF9116-4810-4EBE-B118-8E53EDED25C4}" dt="2022-03-17T12:01:59.538" v="9" actId="2696"/>
          <pc:sldLayoutMkLst>
            <pc:docMk/>
            <pc:sldMasterMk cId="1203924027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46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20392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C6DDE4B-7F96-4F2B-9D8C-5A3765173E1B}"/>
              </a:ext>
            </a:extLst>
          </p:cNvPr>
          <p:cNvSpPr/>
          <p:nvPr/>
        </p:nvSpPr>
        <p:spPr>
          <a:xfrm>
            <a:off x="467850" y="1857458"/>
            <a:ext cx="6102249" cy="3133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C21C613C-B2B0-4232-9FF6-552CE6CF5890}"/>
              </a:ext>
            </a:extLst>
          </p:cNvPr>
          <p:cNvSpPr/>
          <p:nvPr/>
        </p:nvSpPr>
        <p:spPr>
          <a:xfrm>
            <a:off x="4097391" y="4532997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B7B27E78-F59F-4A2C-BFBF-56812E03E651}"/>
              </a:ext>
            </a:extLst>
          </p:cNvPr>
          <p:cNvSpPr/>
          <p:nvPr/>
        </p:nvSpPr>
        <p:spPr>
          <a:xfrm flipH="1">
            <a:off x="2329368" y="4532998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71D47CC-0B0C-4DBA-95D4-3562F07103D5}"/>
              </a:ext>
            </a:extLst>
          </p:cNvPr>
          <p:cNvSpPr/>
          <p:nvPr/>
        </p:nvSpPr>
        <p:spPr>
          <a:xfrm>
            <a:off x="2950599" y="4620211"/>
            <a:ext cx="133350" cy="1333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8152448-4F46-4024-AFF7-EBBA52E450BE}"/>
              </a:ext>
            </a:extLst>
          </p:cNvPr>
          <p:cNvSpPr/>
          <p:nvPr/>
        </p:nvSpPr>
        <p:spPr>
          <a:xfrm>
            <a:off x="3236349" y="4620211"/>
            <a:ext cx="133350" cy="1333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E11D7E2-A02E-444C-98C7-689AAFB30820}"/>
              </a:ext>
            </a:extLst>
          </p:cNvPr>
          <p:cNvSpPr/>
          <p:nvPr/>
        </p:nvSpPr>
        <p:spPr>
          <a:xfrm>
            <a:off x="3520462" y="4620211"/>
            <a:ext cx="133350" cy="1333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7AB6223-5BD1-4996-A62B-586E6CF76DF0}"/>
              </a:ext>
            </a:extLst>
          </p:cNvPr>
          <p:cNvSpPr/>
          <p:nvPr/>
        </p:nvSpPr>
        <p:spPr>
          <a:xfrm>
            <a:off x="3780351" y="4620211"/>
            <a:ext cx="133350" cy="1333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5FF3C4-B420-4669-A590-2336FED8738D}"/>
              </a:ext>
            </a:extLst>
          </p:cNvPr>
          <p:cNvGrpSpPr/>
          <p:nvPr/>
        </p:nvGrpSpPr>
        <p:grpSpPr>
          <a:xfrm>
            <a:off x="1718941" y="4032529"/>
            <a:ext cx="3869742" cy="338554"/>
            <a:chOff x="612466" y="2228467"/>
            <a:chExt cx="3640326" cy="3184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0A95AC6-B860-483F-A64C-9A6E9B910A8A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arrows to learn more.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D2BEDDD-8556-4F53-AEC6-34573545673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B911E346-6267-434E-AC11-58BAA1A7E9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9572D99-FC5E-4B5C-B88B-980D48B7FCA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63C0E5F7-6177-43FB-998E-6D5F4010FCB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044" t="1268" r="-1"/>
          <a:stretch/>
        </p:blipFill>
        <p:spPr>
          <a:xfrm>
            <a:off x="6631094" y="1857457"/>
            <a:ext cx="2664409" cy="3133165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DEAA296-647C-4E70-B901-0B4243A8F28C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8028EC-EF6C-443B-A06D-8899794D2405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G03-M-Next-Back-002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832B3E-E03A-4151-82DC-F6DC0EF66F3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712022" y="988311"/>
            <a:ext cx="8259329" cy="13801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2A36B0-6E53-4212-AC84-717F0D62CF94}"/>
              </a:ext>
            </a:extLst>
          </p:cNvPr>
          <p:cNvSpPr/>
          <p:nvPr/>
        </p:nvSpPr>
        <p:spPr>
          <a:xfrm>
            <a:off x="712022" y="2428696"/>
            <a:ext cx="8259329" cy="1348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7ED04B-E6CE-4163-A817-27E18F9B3586}"/>
              </a:ext>
            </a:extLst>
          </p:cNvPr>
          <p:cNvSpPr/>
          <p:nvPr/>
        </p:nvSpPr>
        <p:spPr>
          <a:xfrm>
            <a:off x="712022" y="3854092"/>
            <a:ext cx="8259329" cy="13774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17228</TotalTime>
  <Words>243</Words>
  <Application>Microsoft Office PowerPoint</Application>
  <PresentationFormat>Custom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2022-04-17T07:48:06Z</dcterms:modified>
</cp:coreProperties>
</file>