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1202" r:id="rId2"/>
    <p:sldId id="1203" r:id="rId3"/>
  </p:sldIdLst>
  <p:sldSz cx="12960350" cy="61198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uition ID" initials="Int ID" lastIdx="32" clrIdx="0">
    <p:extLst>
      <p:ext uri="{19B8F6BF-5375-455C-9EA6-DF929625EA0E}">
        <p15:presenceInfo xmlns:p15="http://schemas.microsoft.com/office/powerpoint/2012/main" userId="Intuition ID" providerId="None"/>
      </p:ext>
    </p:extLst>
  </p:cmAuthor>
  <p:cmAuthor id="2" name="Donagh Hourihan" initials="DH" lastIdx="33" clrIdx="1">
    <p:extLst>
      <p:ext uri="{19B8F6BF-5375-455C-9EA6-DF929625EA0E}">
        <p15:presenceInfo xmlns:p15="http://schemas.microsoft.com/office/powerpoint/2012/main" userId="S-1-5-21-4092134144-1492677721-901831465-8103" providerId="AD"/>
      </p:ext>
    </p:extLst>
  </p:cmAuthor>
  <p:cmAuthor id="3" name="Mark Murray" initials="MM" lastIdx="37" clrIdx="2">
    <p:extLst>
      <p:ext uri="{19B8F6BF-5375-455C-9EA6-DF929625EA0E}">
        <p15:presenceInfo xmlns:p15="http://schemas.microsoft.com/office/powerpoint/2012/main" userId="S-1-5-21-4092134144-1492677721-901831465-8277" providerId="AD"/>
      </p:ext>
    </p:extLst>
  </p:cmAuthor>
  <p:cmAuthor id="4" name="shivakumarm" initials="s" lastIdx="1" clrIdx="3">
    <p:extLst>
      <p:ext uri="{19B8F6BF-5375-455C-9EA6-DF929625EA0E}">
        <p15:presenceInfo xmlns:p15="http://schemas.microsoft.com/office/powerpoint/2012/main" userId="S::shivakumarm@eidesign.net::fc266fd6-ea27-4f72-bd9f-a77e391fbe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F7F7F7"/>
    <a:srgbClr val="F0F0F0"/>
    <a:srgbClr val="F4F4F4"/>
    <a:srgbClr val="B4B4B4"/>
    <a:srgbClr val="FDF3ED"/>
    <a:srgbClr val="FDF3D5"/>
    <a:srgbClr val="FFF5D5"/>
    <a:srgbClr val="DAE3F3"/>
    <a:srgbClr val="DA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7D45D9-24AA-4C5F-865C-24CA3DFD8187}" v="4" dt="2022-04-20T11:44:55.0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88497" autoAdjust="0"/>
  </p:normalViewPr>
  <p:slideViewPr>
    <p:cSldViewPr snapToGrid="0">
      <p:cViewPr varScale="1">
        <p:scale>
          <a:sx n="64" d="100"/>
          <a:sy n="64" d="100"/>
        </p:scale>
        <p:origin x="930" y="48"/>
      </p:cViewPr>
      <p:guideLst/>
    </p:cSldViewPr>
  </p:slideViewPr>
  <p:outlineViewPr>
    <p:cViewPr>
      <p:scale>
        <a:sx n="33" d="100"/>
        <a:sy n="33" d="100"/>
      </p:scale>
      <p:origin x="0" y="-56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ramani K" userId="bf009f75-d47a-408b-a678-4666a6eafc4c" providerId="ADAL" clId="{366B4F5A-4395-4184-877B-E52DC4B60848}"/>
    <pc:docChg chg="undo custSel modSld">
      <pc:chgData name="Subramani K" userId="bf009f75-d47a-408b-a678-4666a6eafc4c" providerId="ADAL" clId="{366B4F5A-4395-4184-877B-E52DC4B60848}" dt="2022-03-16T02:12:20.539" v="276" actId="1035"/>
      <pc:docMkLst>
        <pc:docMk/>
      </pc:docMkLst>
      <pc:sldChg chg="addSp delSp modSp mod">
        <pc:chgData name="Subramani K" userId="bf009f75-d47a-408b-a678-4666a6eafc4c" providerId="ADAL" clId="{366B4F5A-4395-4184-877B-E52DC4B60848}" dt="2022-03-16T02:12:20.539" v="276" actId="1035"/>
        <pc:sldMkLst>
          <pc:docMk/>
          <pc:sldMk cId="2508173990" sldId="1202"/>
        </pc:sldMkLst>
        <pc:spChg chg="del">
          <ac:chgData name="Subramani K" userId="bf009f75-d47a-408b-a678-4666a6eafc4c" providerId="ADAL" clId="{366B4F5A-4395-4184-877B-E52DC4B60848}" dt="2022-03-16T02:04:38.820" v="3" actId="478"/>
          <ac:spMkLst>
            <pc:docMk/>
            <pc:sldMk cId="2508173990" sldId="1202"/>
            <ac:spMk id="3" creationId="{38A89BC3-EBB0-4E8E-866E-B407DA92EA64}"/>
          </ac:spMkLst>
        </pc:spChg>
        <pc:spChg chg="mod">
          <ac:chgData name="Subramani K" userId="bf009f75-d47a-408b-a678-4666a6eafc4c" providerId="ADAL" clId="{366B4F5A-4395-4184-877B-E52DC4B60848}" dt="2022-03-16T02:12:10.169" v="268" actId="20577"/>
          <ac:spMkLst>
            <pc:docMk/>
            <pc:sldMk cId="2508173990" sldId="1202"/>
            <ac:spMk id="4" creationId="{153BB5DD-E787-40D5-9AA0-9848D6EB31CB}"/>
          </ac:spMkLst>
        </pc:spChg>
        <pc:spChg chg="del">
          <ac:chgData name="Subramani K" userId="bf009f75-d47a-408b-a678-4666a6eafc4c" providerId="ADAL" clId="{366B4F5A-4395-4184-877B-E52DC4B60848}" dt="2022-03-16T02:04:38.820" v="3" actId="478"/>
          <ac:spMkLst>
            <pc:docMk/>
            <pc:sldMk cId="2508173990" sldId="1202"/>
            <ac:spMk id="5" creationId="{033A932D-BF4B-43C7-A1A0-F760C585C0B1}"/>
          </ac:spMkLst>
        </pc:spChg>
        <pc:spChg chg="del">
          <ac:chgData name="Subramani K" userId="bf009f75-d47a-408b-a678-4666a6eafc4c" providerId="ADAL" clId="{366B4F5A-4395-4184-877B-E52DC4B60848}" dt="2022-03-16T02:04:38.820" v="3" actId="478"/>
          <ac:spMkLst>
            <pc:docMk/>
            <pc:sldMk cId="2508173990" sldId="1202"/>
            <ac:spMk id="6" creationId="{C6766735-5C97-4DB5-867B-E58506869CD8}"/>
          </ac:spMkLst>
        </pc:spChg>
        <pc:spChg chg="del">
          <ac:chgData name="Subramani K" userId="bf009f75-d47a-408b-a678-4666a6eafc4c" providerId="ADAL" clId="{366B4F5A-4395-4184-877B-E52DC4B60848}" dt="2022-03-16T02:04:38.820" v="3" actId="478"/>
          <ac:spMkLst>
            <pc:docMk/>
            <pc:sldMk cId="2508173990" sldId="1202"/>
            <ac:spMk id="7" creationId="{FCF8EDEA-6D00-4669-86AE-64498ABE4998}"/>
          </ac:spMkLst>
        </pc:spChg>
        <pc:spChg chg="mod">
          <ac:chgData name="Subramani K" userId="bf009f75-d47a-408b-a678-4666a6eafc4c" providerId="ADAL" clId="{366B4F5A-4395-4184-877B-E52DC4B60848}" dt="2022-03-16T02:04:21.322" v="2"/>
          <ac:spMkLst>
            <pc:docMk/>
            <pc:sldMk cId="2508173990" sldId="1202"/>
            <ac:spMk id="9" creationId="{B7E2EC3C-9883-47AA-9BD1-48DE0A1C8C38}"/>
          </ac:spMkLst>
        </pc:spChg>
        <pc:spChg chg="mod topLvl">
          <ac:chgData name="Subramani K" userId="bf009f75-d47a-408b-a678-4666a6eafc4c" providerId="ADAL" clId="{366B4F5A-4395-4184-877B-E52DC4B60848}" dt="2022-03-16T02:12:20.539" v="276" actId="1035"/>
          <ac:spMkLst>
            <pc:docMk/>
            <pc:sldMk cId="2508173990" sldId="1202"/>
            <ac:spMk id="13" creationId="{627F2011-0F99-4B42-BC2C-8F72C5D3FD8D}"/>
          </ac:spMkLst>
        </pc:spChg>
        <pc:spChg chg="del mod topLvl">
          <ac:chgData name="Subramani K" userId="bf009f75-d47a-408b-a678-4666a6eafc4c" providerId="ADAL" clId="{366B4F5A-4395-4184-877B-E52DC4B60848}" dt="2022-03-16T02:08:09.198" v="99" actId="478"/>
          <ac:spMkLst>
            <pc:docMk/>
            <pc:sldMk cId="2508173990" sldId="1202"/>
            <ac:spMk id="14" creationId="{ACB013D3-E719-43F0-BDCD-32C3B31065C4}"/>
          </ac:spMkLst>
        </pc:spChg>
        <pc:spChg chg="mod topLvl">
          <ac:chgData name="Subramani K" userId="bf009f75-d47a-408b-a678-4666a6eafc4c" providerId="ADAL" clId="{366B4F5A-4395-4184-877B-E52DC4B60848}" dt="2022-03-16T02:12:20.539" v="276" actId="1035"/>
          <ac:spMkLst>
            <pc:docMk/>
            <pc:sldMk cId="2508173990" sldId="1202"/>
            <ac:spMk id="17" creationId="{0CAF469B-8902-4338-847C-D2CF56245C69}"/>
          </ac:spMkLst>
        </pc:spChg>
        <pc:spChg chg="del mod topLvl">
          <ac:chgData name="Subramani K" userId="bf009f75-d47a-408b-a678-4666a6eafc4c" providerId="ADAL" clId="{366B4F5A-4395-4184-877B-E52DC4B60848}" dt="2022-03-16T02:08:21.599" v="102" actId="478"/>
          <ac:spMkLst>
            <pc:docMk/>
            <pc:sldMk cId="2508173990" sldId="1202"/>
            <ac:spMk id="19" creationId="{7260E041-C955-4DC8-BC9C-101DB39CC5AE}"/>
          </ac:spMkLst>
        </pc:spChg>
        <pc:spChg chg="add mod">
          <ac:chgData name="Subramani K" userId="bf009f75-d47a-408b-a678-4666a6eafc4c" providerId="ADAL" clId="{366B4F5A-4395-4184-877B-E52DC4B60848}" dt="2022-03-16T02:12:20.539" v="276" actId="1035"/>
          <ac:spMkLst>
            <pc:docMk/>
            <pc:sldMk cId="2508173990" sldId="1202"/>
            <ac:spMk id="22" creationId="{0508B001-D35B-4372-9283-6934C0C3B788}"/>
          </ac:spMkLst>
        </pc:spChg>
        <pc:grpChg chg="add del mod">
          <ac:chgData name="Subramani K" userId="bf009f75-d47a-408b-a678-4666a6eafc4c" providerId="ADAL" clId="{366B4F5A-4395-4184-877B-E52DC4B60848}" dt="2022-03-16T02:08:01.551" v="95" actId="165"/>
          <ac:grpSpMkLst>
            <pc:docMk/>
            <pc:sldMk cId="2508173990" sldId="1202"/>
            <ac:grpSpMk id="11" creationId="{97536F86-D2BF-4612-B44C-40B0B7FD0E04}"/>
          </ac:grpSpMkLst>
        </pc:grpChg>
        <pc:grpChg chg="add del mod topLvl">
          <ac:chgData name="Subramani K" userId="bf009f75-d47a-408b-a678-4666a6eafc4c" providerId="ADAL" clId="{366B4F5A-4395-4184-877B-E52DC4B60848}" dt="2022-03-16T02:08:07.242" v="98" actId="165"/>
          <ac:grpSpMkLst>
            <pc:docMk/>
            <pc:sldMk cId="2508173990" sldId="1202"/>
            <ac:grpSpMk id="12" creationId="{24CFCB4F-362F-452D-8C20-EBA579C432D8}"/>
          </ac:grpSpMkLst>
        </pc:grpChg>
        <pc:grpChg chg="add del mod">
          <ac:chgData name="Subramani K" userId="bf009f75-d47a-408b-a678-4666a6eafc4c" providerId="ADAL" clId="{366B4F5A-4395-4184-877B-E52DC4B60848}" dt="2022-03-16T02:08:13.885" v="100" actId="165"/>
          <ac:grpSpMkLst>
            <pc:docMk/>
            <pc:sldMk cId="2508173990" sldId="1202"/>
            <ac:grpSpMk id="16" creationId="{3EBAFADD-3701-4E6C-8AFD-713699B4CFF5}"/>
          </ac:grpSpMkLst>
        </pc:grpChg>
        <pc:grpChg chg="del mod topLvl">
          <ac:chgData name="Subramani K" userId="bf009f75-d47a-408b-a678-4666a6eafc4c" providerId="ADAL" clId="{366B4F5A-4395-4184-877B-E52DC4B60848}" dt="2022-03-16T02:08:19.518" v="101" actId="165"/>
          <ac:grpSpMkLst>
            <pc:docMk/>
            <pc:sldMk cId="2508173990" sldId="1202"/>
            <ac:grpSpMk id="18" creationId="{F818523F-5758-4477-98CF-462566225D0C}"/>
          </ac:grpSpMkLst>
        </pc:grpChg>
        <pc:picChg chg="del">
          <ac:chgData name="Subramani K" userId="bf009f75-d47a-408b-a678-4666a6eafc4c" providerId="ADAL" clId="{366B4F5A-4395-4184-877B-E52DC4B60848}" dt="2022-03-16T02:04:38.820" v="3" actId="478"/>
          <ac:picMkLst>
            <pc:docMk/>
            <pc:sldMk cId="2508173990" sldId="1202"/>
            <ac:picMk id="2" creationId="{3D01B861-C612-4D42-8B49-955BD7FE5614}"/>
          </ac:picMkLst>
        </pc:picChg>
        <pc:picChg chg="add mod">
          <ac:chgData name="Subramani K" userId="bf009f75-d47a-408b-a678-4666a6eafc4c" providerId="ADAL" clId="{366B4F5A-4395-4184-877B-E52DC4B60848}" dt="2022-03-16T02:05:28.063" v="6" actId="1076"/>
          <ac:picMkLst>
            <pc:docMk/>
            <pc:sldMk cId="2508173990" sldId="1202"/>
            <ac:picMk id="10" creationId="{5446DAD8-7161-4A32-9DE1-4098BD14CFF1}"/>
          </ac:picMkLst>
        </pc:picChg>
        <pc:picChg chg="mod topLvl">
          <ac:chgData name="Subramani K" userId="bf009f75-d47a-408b-a678-4666a6eafc4c" providerId="ADAL" clId="{366B4F5A-4395-4184-877B-E52DC4B60848}" dt="2022-03-16T02:12:20.539" v="276" actId="1035"/>
          <ac:picMkLst>
            <pc:docMk/>
            <pc:sldMk cId="2508173990" sldId="1202"/>
            <ac:picMk id="15" creationId="{A2713AA8-B718-4E9E-B8AF-FB03D6128D33}"/>
          </ac:picMkLst>
        </pc:picChg>
        <pc:picChg chg="mod topLvl">
          <ac:chgData name="Subramani K" userId="bf009f75-d47a-408b-a678-4666a6eafc4c" providerId="ADAL" clId="{366B4F5A-4395-4184-877B-E52DC4B60848}" dt="2022-03-16T02:12:20.539" v="276" actId="1035"/>
          <ac:picMkLst>
            <pc:docMk/>
            <pc:sldMk cId="2508173990" sldId="1202"/>
            <ac:picMk id="20" creationId="{EF351370-2942-43F1-8DF2-F85387EC1824}"/>
          </ac:picMkLst>
        </pc:picChg>
        <pc:picChg chg="add del">
          <ac:chgData name="Subramani K" userId="bf009f75-d47a-408b-a678-4666a6eafc4c" providerId="ADAL" clId="{366B4F5A-4395-4184-877B-E52DC4B60848}" dt="2022-03-16T02:08:58.127" v="108"/>
          <ac:picMkLst>
            <pc:docMk/>
            <pc:sldMk cId="2508173990" sldId="1202"/>
            <ac:picMk id="1026" creationId="{D607DFA9-A29A-49CC-916A-92C98FCC33D2}"/>
          </ac:picMkLst>
        </pc:picChg>
        <pc:picChg chg="add mod">
          <ac:chgData name="Subramani K" userId="bf009f75-d47a-408b-a678-4666a6eafc4c" providerId="ADAL" clId="{366B4F5A-4395-4184-877B-E52DC4B60848}" dt="2022-03-16T02:12:20.539" v="276" actId="1035"/>
          <ac:picMkLst>
            <pc:docMk/>
            <pc:sldMk cId="2508173990" sldId="1202"/>
            <ac:picMk id="1028" creationId="{9D0445B4-57E7-4C53-8808-6C0E572CE173}"/>
          </ac:picMkLst>
        </pc:picChg>
      </pc:sldChg>
    </pc:docChg>
  </pc:docChgLst>
  <pc:docChgLst>
    <pc:chgData name="subramani@eidesign.net" userId="bf009f75-d47a-408b-a678-4666a6eafc4c" providerId="ADAL" clId="{99038D97-28FD-4774-A5D2-F79CD2422DDD}"/>
    <pc:docChg chg="undo custSel modSld">
      <pc:chgData name="subramani@eidesign.net" userId="bf009f75-d47a-408b-a678-4666a6eafc4c" providerId="ADAL" clId="{99038D97-28FD-4774-A5D2-F79CD2422DDD}" dt="2022-03-17T13:52:09" v="18" actId="14100"/>
      <pc:docMkLst>
        <pc:docMk/>
      </pc:docMkLst>
      <pc:sldChg chg="addSp delSp modSp mod">
        <pc:chgData name="subramani@eidesign.net" userId="bf009f75-d47a-408b-a678-4666a6eafc4c" providerId="ADAL" clId="{99038D97-28FD-4774-A5D2-F79CD2422DDD}" dt="2022-03-17T13:52:09" v="18" actId="14100"/>
        <pc:sldMkLst>
          <pc:docMk/>
          <pc:sldMk cId="2508173990" sldId="1202"/>
        </pc:sldMkLst>
        <pc:spChg chg="add del">
          <ac:chgData name="subramani@eidesign.net" userId="bf009f75-d47a-408b-a678-4666a6eafc4c" providerId="ADAL" clId="{99038D97-28FD-4774-A5D2-F79CD2422DDD}" dt="2022-03-17T13:51:02.820" v="1" actId="478"/>
          <ac:spMkLst>
            <pc:docMk/>
            <pc:sldMk cId="2508173990" sldId="1202"/>
            <ac:spMk id="9" creationId="{B7E2EC3C-9883-47AA-9BD1-48DE0A1C8C38}"/>
          </ac:spMkLst>
        </pc:spChg>
        <pc:spChg chg="add del">
          <ac:chgData name="subramani@eidesign.net" userId="bf009f75-d47a-408b-a678-4666a6eafc4c" providerId="ADAL" clId="{99038D97-28FD-4774-A5D2-F79CD2422DDD}" dt="2022-03-17T13:51:02.820" v="1" actId="478"/>
          <ac:spMkLst>
            <pc:docMk/>
            <pc:sldMk cId="2508173990" sldId="1202"/>
            <ac:spMk id="12" creationId="{B4BEA475-7A09-41F4-B29E-D01CEF32D3D4}"/>
          </ac:spMkLst>
        </pc:spChg>
        <pc:picChg chg="add mod modCrop">
          <ac:chgData name="subramani@eidesign.net" userId="bf009f75-d47a-408b-a678-4666a6eafc4c" providerId="ADAL" clId="{99038D97-28FD-4774-A5D2-F79CD2422DDD}" dt="2022-03-17T13:52:09" v="18" actId="14100"/>
          <ac:picMkLst>
            <pc:docMk/>
            <pc:sldMk cId="2508173990" sldId="1202"/>
            <ac:picMk id="20" creationId="{63C0E5F7-6177-43FB-998E-6D5F4010FCBC}"/>
          </ac:picMkLst>
        </pc:picChg>
        <pc:picChg chg="del">
          <ac:chgData name="subramani@eidesign.net" userId="bf009f75-d47a-408b-a678-4666a6eafc4c" providerId="ADAL" clId="{99038D97-28FD-4774-A5D2-F79CD2422DDD}" dt="2022-03-17T13:51:35.348" v="2" actId="478"/>
          <ac:picMkLst>
            <pc:docMk/>
            <pc:sldMk cId="2508173990" sldId="1202"/>
            <ac:picMk id="32" creationId="{7599C6C7-8A57-4C4E-BEFC-5300988067B6}"/>
          </ac:picMkLst>
        </pc:picChg>
      </pc:sldChg>
    </pc:docChg>
  </pc:docChgLst>
  <pc:docChgLst>
    <pc:chgData name="Subramani K" userId="bf009f75-d47a-408b-a678-4666a6eafc4c" providerId="ADAL" clId="{12800F5C-F6DE-4D83-A0FD-6124BFF8530D}"/>
    <pc:docChg chg="undo custSel addSld modSld">
      <pc:chgData name="Subramani K" userId="bf009f75-d47a-408b-a678-4666a6eafc4c" providerId="ADAL" clId="{12800F5C-F6DE-4D83-A0FD-6124BFF8530D}" dt="2022-03-16T09:43:42.397" v="16"/>
      <pc:docMkLst>
        <pc:docMk/>
      </pc:docMkLst>
      <pc:sldChg chg="addSp delSp modSp mod">
        <pc:chgData name="Subramani K" userId="bf009f75-d47a-408b-a678-4666a6eafc4c" providerId="ADAL" clId="{12800F5C-F6DE-4D83-A0FD-6124BFF8530D}" dt="2022-03-16T07:23:41.527" v="15" actId="1076"/>
        <pc:sldMkLst>
          <pc:docMk/>
          <pc:sldMk cId="2508173990" sldId="1202"/>
        </pc:sldMkLst>
        <pc:spChg chg="mod">
          <ac:chgData name="Subramani K" userId="bf009f75-d47a-408b-a678-4666a6eafc4c" providerId="ADAL" clId="{12800F5C-F6DE-4D83-A0FD-6124BFF8530D}" dt="2022-03-16T07:23:13.601" v="4"/>
          <ac:spMkLst>
            <pc:docMk/>
            <pc:sldMk cId="2508173990" sldId="1202"/>
            <ac:spMk id="9" creationId="{B7E2EC3C-9883-47AA-9BD1-48DE0A1C8C38}"/>
          </ac:spMkLst>
        </pc:spChg>
        <pc:spChg chg="add mod">
          <ac:chgData name="Subramani K" userId="bf009f75-d47a-408b-a678-4666a6eafc4c" providerId="ADAL" clId="{12800F5C-F6DE-4D83-A0FD-6124BFF8530D}" dt="2022-03-16T07:23:03.885" v="3"/>
          <ac:spMkLst>
            <pc:docMk/>
            <pc:sldMk cId="2508173990" sldId="1202"/>
            <ac:spMk id="10" creationId="{BC95729D-B7AA-469F-AC09-0690AD9DD1CD}"/>
          </ac:spMkLst>
        </pc:spChg>
        <pc:spChg chg="mod">
          <ac:chgData name="Subramani K" userId="bf009f75-d47a-408b-a678-4666a6eafc4c" providerId="ADAL" clId="{12800F5C-F6DE-4D83-A0FD-6124BFF8530D}" dt="2022-03-16T07:23:03.885" v="3"/>
          <ac:spMkLst>
            <pc:docMk/>
            <pc:sldMk cId="2508173990" sldId="1202"/>
            <ac:spMk id="15" creationId="{00A95AC6-B860-483F-A64C-9A6E9B910A8A}"/>
          </ac:spMkLst>
        </pc:spChg>
        <pc:spChg chg="mod">
          <ac:chgData name="Subramani K" userId="bf009f75-d47a-408b-a678-4666a6eafc4c" providerId="ADAL" clId="{12800F5C-F6DE-4D83-A0FD-6124BFF8530D}" dt="2022-03-16T07:23:03.885" v="3"/>
          <ac:spMkLst>
            <pc:docMk/>
            <pc:sldMk cId="2508173990" sldId="1202"/>
            <ac:spMk id="18" creationId="{C9572D99-FC5E-4B5C-B88B-980D48B7FCAA}"/>
          </ac:spMkLst>
        </pc:spChg>
        <pc:spChg chg="add mod">
          <ac:chgData name="Subramani K" userId="bf009f75-d47a-408b-a678-4666a6eafc4c" providerId="ADAL" clId="{12800F5C-F6DE-4D83-A0FD-6124BFF8530D}" dt="2022-03-16T07:23:03.885" v="3"/>
          <ac:spMkLst>
            <pc:docMk/>
            <pc:sldMk cId="2508173990" sldId="1202"/>
            <ac:spMk id="19" creationId="{2983088C-AA4F-4303-9054-A4E177DB28C8}"/>
          </ac:spMkLst>
        </pc:spChg>
        <pc:spChg chg="add mod">
          <ac:chgData name="Subramani K" userId="bf009f75-d47a-408b-a678-4666a6eafc4c" providerId="ADAL" clId="{12800F5C-F6DE-4D83-A0FD-6124BFF8530D}" dt="2022-03-16T07:23:03.885" v="3"/>
          <ac:spMkLst>
            <pc:docMk/>
            <pc:sldMk cId="2508173990" sldId="1202"/>
            <ac:spMk id="20" creationId="{481D5104-EB74-42D8-9293-473CCE2C76C4}"/>
          </ac:spMkLst>
        </pc:spChg>
        <pc:spChg chg="add mod">
          <ac:chgData name="Subramani K" userId="bf009f75-d47a-408b-a678-4666a6eafc4c" providerId="ADAL" clId="{12800F5C-F6DE-4D83-A0FD-6124BFF8530D}" dt="2022-03-16T07:23:03.885" v="3"/>
          <ac:spMkLst>
            <pc:docMk/>
            <pc:sldMk cId="2508173990" sldId="1202"/>
            <ac:spMk id="21" creationId="{05E52C63-8F33-463F-9239-A60FAAB1CDBF}"/>
          </ac:spMkLst>
        </pc:spChg>
        <pc:spChg chg="add mod">
          <ac:chgData name="Subramani K" userId="bf009f75-d47a-408b-a678-4666a6eafc4c" providerId="ADAL" clId="{12800F5C-F6DE-4D83-A0FD-6124BFF8530D}" dt="2022-03-16T07:23:03.885" v="3"/>
          <ac:spMkLst>
            <pc:docMk/>
            <pc:sldMk cId="2508173990" sldId="1202"/>
            <ac:spMk id="22" creationId="{8642CA2A-C89C-4090-B695-3FEAEA5F42D5}"/>
          </ac:spMkLst>
        </pc:spChg>
        <pc:spChg chg="add del mod">
          <ac:chgData name="Subramani K" userId="bf009f75-d47a-408b-a678-4666a6eafc4c" providerId="ADAL" clId="{12800F5C-F6DE-4D83-A0FD-6124BFF8530D}" dt="2022-03-16T07:23:24.746" v="7" actId="478"/>
          <ac:spMkLst>
            <pc:docMk/>
            <pc:sldMk cId="2508173990" sldId="1202"/>
            <ac:spMk id="24" creationId="{BFF32EB9-0BB2-496E-B995-4A2B08414348}"/>
          </ac:spMkLst>
        </pc:spChg>
        <pc:spChg chg="add del">
          <ac:chgData name="Subramani K" userId="bf009f75-d47a-408b-a678-4666a6eafc4c" providerId="ADAL" clId="{12800F5C-F6DE-4D83-A0FD-6124BFF8530D}" dt="2022-03-16T07:22:11.524" v="2" actId="478"/>
          <ac:spMkLst>
            <pc:docMk/>
            <pc:sldMk cId="2508173990" sldId="1202"/>
            <ac:spMk id="25" creationId="{F7F7CC51-E7E8-4B20-9D52-507BE6787303}"/>
          </ac:spMkLst>
        </pc:spChg>
        <pc:spChg chg="add del">
          <ac:chgData name="Subramani K" userId="bf009f75-d47a-408b-a678-4666a6eafc4c" providerId="ADAL" clId="{12800F5C-F6DE-4D83-A0FD-6124BFF8530D}" dt="2022-03-16T07:22:11.524" v="2" actId="478"/>
          <ac:spMkLst>
            <pc:docMk/>
            <pc:sldMk cId="2508173990" sldId="1202"/>
            <ac:spMk id="26" creationId="{4B76F2FC-C7F9-4FB1-88E4-0C5FF9263258}"/>
          </ac:spMkLst>
        </pc:spChg>
        <pc:spChg chg="add mod">
          <ac:chgData name="Subramani K" userId="bf009f75-d47a-408b-a678-4666a6eafc4c" providerId="ADAL" clId="{12800F5C-F6DE-4D83-A0FD-6124BFF8530D}" dt="2022-03-16T07:23:38.997" v="14" actId="1036"/>
          <ac:spMkLst>
            <pc:docMk/>
            <pc:sldMk cId="2508173990" sldId="1202"/>
            <ac:spMk id="28" creationId="{C8A6333C-88E7-4C71-9D66-EA36F804B943}"/>
          </ac:spMkLst>
        </pc:spChg>
        <pc:spChg chg="add del">
          <ac:chgData name="Subramani K" userId="bf009f75-d47a-408b-a678-4666a6eafc4c" providerId="ADAL" clId="{12800F5C-F6DE-4D83-A0FD-6124BFF8530D}" dt="2022-03-16T07:22:11.524" v="2" actId="478"/>
          <ac:spMkLst>
            <pc:docMk/>
            <pc:sldMk cId="2508173990" sldId="1202"/>
            <ac:spMk id="42" creationId="{F8E6E74A-225B-4AE4-9AD8-35C4EA611AA3}"/>
          </ac:spMkLst>
        </pc:spChg>
        <pc:grpChg chg="add mod">
          <ac:chgData name="Subramani K" userId="bf009f75-d47a-408b-a678-4666a6eafc4c" providerId="ADAL" clId="{12800F5C-F6DE-4D83-A0FD-6124BFF8530D}" dt="2022-03-16T07:23:03.885" v="3"/>
          <ac:grpSpMkLst>
            <pc:docMk/>
            <pc:sldMk cId="2508173990" sldId="1202"/>
            <ac:grpSpMk id="13" creationId="{F25FF3C4-B420-4669-A590-2336FED8738D}"/>
          </ac:grpSpMkLst>
        </pc:grpChg>
        <pc:grpChg chg="mod">
          <ac:chgData name="Subramani K" userId="bf009f75-d47a-408b-a678-4666a6eafc4c" providerId="ADAL" clId="{12800F5C-F6DE-4D83-A0FD-6124BFF8530D}" dt="2022-03-16T07:23:03.885" v="3"/>
          <ac:grpSpMkLst>
            <pc:docMk/>
            <pc:sldMk cId="2508173990" sldId="1202"/>
            <ac:grpSpMk id="16" creationId="{0D2BEDDD-8556-4F53-AEC6-345735456738}"/>
          </ac:grpSpMkLst>
        </pc:grpChg>
        <pc:picChg chg="mod">
          <ac:chgData name="Subramani K" userId="bf009f75-d47a-408b-a678-4666a6eafc4c" providerId="ADAL" clId="{12800F5C-F6DE-4D83-A0FD-6124BFF8530D}" dt="2022-03-16T07:23:03.885" v="3"/>
          <ac:picMkLst>
            <pc:docMk/>
            <pc:sldMk cId="2508173990" sldId="1202"/>
            <ac:picMk id="17" creationId="{B911E346-6267-434E-AC11-58BAA1A7E921}"/>
          </ac:picMkLst>
        </pc:picChg>
        <pc:picChg chg="add del">
          <ac:chgData name="Subramani K" userId="bf009f75-d47a-408b-a678-4666a6eafc4c" providerId="ADAL" clId="{12800F5C-F6DE-4D83-A0FD-6124BFF8530D}" dt="2022-03-16T07:22:11.524" v="2" actId="478"/>
          <ac:picMkLst>
            <pc:docMk/>
            <pc:sldMk cId="2508173990" sldId="1202"/>
            <ac:picMk id="23" creationId="{AB78B9E1-5C73-435D-9636-19AD8A9E847E}"/>
          </ac:picMkLst>
        </pc:picChg>
        <pc:picChg chg="add mod">
          <ac:chgData name="Subramani K" userId="bf009f75-d47a-408b-a678-4666a6eafc4c" providerId="ADAL" clId="{12800F5C-F6DE-4D83-A0FD-6124BFF8530D}" dt="2022-03-16T07:23:41.527" v="15" actId="1076"/>
          <ac:picMkLst>
            <pc:docMk/>
            <pc:sldMk cId="2508173990" sldId="1202"/>
            <ac:picMk id="27" creationId="{1C887B42-FB89-4FF2-8D82-31C00464F397}"/>
          </ac:picMkLst>
        </pc:picChg>
      </pc:sldChg>
      <pc:sldChg chg="add">
        <pc:chgData name="Subramani K" userId="bf009f75-d47a-408b-a678-4666a6eafc4c" providerId="ADAL" clId="{12800F5C-F6DE-4D83-A0FD-6124BFF8530D}" dt="2022-03-16T09:43:42.397" v="16"/>
        <pc:sldMkLst>
          <pc:docMk/>
          <pc:sldMk cId="2285015065" sldId="1203"/>
        </pc:sldMkLst>
      </pc:sldChg>
    </pc:docChg>
  </pc:docChgLst>
  <pc:docChgLst>
    <pc:chgData name="Subramani K" userId="bf009f75-d47a-408b-a678-4666a6eafc4c" providerId="ADAL" clId="{99038D97-28FD-4774-A5D2-F79CD2422DDD}"/>
    <pc:docChg chg="undo custSel modSld">
      <pc:chgData name="Subramani K" userId="bf009f75-d47a-408b-a678-4666a6eafc4c" providerId="ADAL" clId="{99038D97-28FD-4774-A5D2-F79CD2422DDD}" dt="2022-03-16T15:16:34.105" v="69" actId="20577"/>
      <pc:docMkLst>
        <pc:docMk/>
      </pc:docMkLst>
      <pc:sldChg chg="addSp delSp modSp mod">
        <pc:chgData name="Subramani K" userId="bf009f75-d47a-408b-a678-4666a6eafc4c" providerId="ADAL" clId="{99038D97-28FD-4774-A5D2-F79CD2422DDD}" dt="2022-03-16T15:06:17.276" v="66"/>
        <pc:sldMkLst>
          <pc:docMk/>
          <pc:sldMk cId="2508173990" sldId="1202"/>
        </pc:sldMkLst>
        <pc:spChg chg="add mod">
          <ac:chgData name="Subramani K" userId="bf009f75-d47a-408b-a678-4666a6eafc4c" providerId="ADAL" clId="{99038D97-28FD-4774-A5D2-F79CD2422DDD}" dt="2022-03-16T14:59:20.301" v="38" actId="1076"/>
          <ac:spMkLst>
            <pc:docMk/>
            <pc:sldMk cId="2508173990" sldId="1202"/>
            <ac:spMk id="2" creationId="{271D47CC-0B0C-4DBA-95D4-3562F07103D5}"/>
          </ac:spMkLst>
        </pc:spChg>
        <pc:spChg chg="mod">
          <ac:chgData name="Subramani K" userId="bf009f75-d47a-408b-a678-4666a6eafc4c" providerId="ADAL" clId="{99038D97-28FD-4774-A5D2-F79CD2422DDD}" dt="2022-03-16T15:06:17.276" v="66"/>
          <ac:spMkLst>
            <pc:docMk/>
            <pc:sldMk cId="2508173990" sldId="1202"/>
            <ac:spMk id="9" creationId="{B7E2EC3C-9883-47AA-9BD1-48DE0A1C8C38}"/>
          </ac:spMkLst>
        </pc:spChg>
        <pc:spChg chg="mod">
          <ac:chgData name="Subramani K" userId="bf009f75-d47a-408b-a678-4666a6eafc4c" providerId="ADAL" clId="{99038D97-28FD-4774-A5D2-F79CD2422DDD}" dt="2022-03-16T15:05:55.467" v="65" actId="20577"/>
          <ac:spMkLst>
            <pc:docMk/>
            <pc:sldMk cId="2508173990" sldId="1202"/>
            <ac:spMk id="15" creationId="{00A95AC6-B860-483F-A64C-9A6E9B910A8A}"/>
          </ac:spMkLst>
        </pc:spChg>
        <pc:spChg chg="add del">
          <ac:chgData name="Subramani K" userId="bf009f75-d47a-408b-a678-4666a6eafc4c" providerId="ADAL" clId="{99038D97-28FD-4774-A5D2-F79CD2422DDD}" dt="2022-03-16T14:33:53.716" v="2" actId="478"/>
          <ac:spMkLst>
            <pc:docMk/>
            <pc:sldMk cId="2508173990" sldId="1202"/>
            <ac:spMk id="19" creationId="{2983088C-AA4F-4303-9054-A4E177DB28C8}"/>
          </ac:spMkLst>
        </pc:spChg>
        <pc:spChg chg="add del">
          <ac:chgData name="Subramani K" userId="bf009f75-d47a-408b-a678-4666a6eafc4c" providerId="ADAL" clId="{99038D97-28FD-4774-A5D2-F79CD2422DDD}" dt="2022-03-16T14:33:53.716" v="2" actId="478"/>
          <ac:spMkLst>
            <pc:docMk/>
            <pc:sldMk cId="2508173990" sldId="1202"/>
            <ac:spMk id="20" creationId="{481D5104-EB74-42D8-9293-473CCE2C76C4}"/>
          </ac:spMkLst>
        </pc:spChg>
        <pc:spChg chg="add del">
          <ac:chgData name="Subramani K" userId="bf009f75-d47a-408b-a678-4666a6eafc4c" providerId="ADAL" clId="{99038D97-28FD-4774-A5D2-F79CD2422DDD}" dt="2022-03-16T14:33:53.716" v="2" actId="478"/>
          <ac:spMkLst>
            <pc:docMk/>
            <pc:sldMk cId="2508173990" sldId="1202"/>
            <ac:spMk id="21" creationId="{05E52C63-8F33-463F-9239-A60FAAB1CDBF}"/>
          </ac:spMkLst>
        </pc:spChg>
        <pc:spChg chg="add del">
          <ac:chgData name="Subramani K" userId="bf009f75-d47a-408b-a678-4666a6eafc4c" providerId="ADAL" clId="{99038D97-28FD-4774-A5D2-F79CD2422DDD}" dt="2022-03-16T14:33:53.716" v="2" actId="478"/>
          <ac:spMkLst>
            <pc:docMk/>
            <pc:sldMk cId="2508173990" sldId="1202"/>
            <ac:spMk id="22" creationId="{8642CA2A-C89C-4090-B695-3FEAEA5F42D5}"/>
          </ac:spMkLst>
        </pc:spChg>
        <pc:spChg chg="add mod">
          <ac:chgData name="Subramani K" userId="bf009f75-d47a-408b-a678-4666a6eafc4c" providerId="ADAL" clId="{99038D97-28FD-4774-A5D2-F79CD2422DDD}" dt="2022-03-16T15:05:10.136" v="47" actId="14100"/>
          <ac:spMkLst>
            <pc:docMk/>
            <pc:sldMk cId="2508173990" sldId="1202"/>
            <ac:spMk id="23" creationId="{EC6DDE4B-7F96-4F2B-9D8C-5A3765173E1B}"/>
          </ac:spMkLst>
        </pc:spChg>
        <pc:spChg chg="add del mod">
          <ac:chgData name="Subramani K" userId="bf009f75-d47a-408b-a678-4666a6eafc4c" providerId="ADAL" clId="{99038D97-28FD-4774-A5D2-F79CD2422DDD}" dt="2022-03-16T14:59:28.427" v="39" actId="478"/>
          <ac:spMkLst>
            <pc:docMk/>
            <pc:sldMk cId="2508173990" sldId="1202"/>
            <ac:spMk id="24" creationId="{24B70DEE-9E69-4722-9AE6-F02E8EBBA5F4}"/>
          </ac:spMkLst>
        </pc:spChg>
        <pc:spChg chg="add mod">
          <ac:chgData name="Subramani K" userId="bf009f75-d47a-408b-a678-4666a6eafc4c" providerId="ADAL" clId="{99038D97-28FD-4774-A5D2-F79CD2422DDD}" dt="2022-03-16T14:59:20.301" v="38" actId="1076"/>
          <ac:spMkLst>
            <pc:docMk/>
            <pc:sldMk cId="2508173990" sldId="1202"/>
            <ac:spMk id="25" creationId="{C21C613C-B2B0-4232-9FF6-552CE6CF5890}"/>
          </ac:spMkLst>
        </pc:spChg>
        <pc:spChg chg="add mod">
          <ac:chgData name="Subramani K" userId="bf009f75-d47a-408b-a678-4666a6eafc4c" providerId="ADAL" clId="{99038D97-28FD-4774-A5D2-F79CD2422DDD}" dt="2022-03-16T14:59:20.301" v="38" actId="1076"/>
          <ac:spMkLst>
            <pc:docMk/>
            <pc:sldMk cId="2508173990" sldId="1202"/>
            <ac:spMk id="26" creationId="{B7B27E78-F59F-4A2C-BFBF-56812E03E651}"/>
          </ac:spMkLst>
        </pc:spChg>
        <pc:spChg chg="add del">
          <ac:chgData name="Subramani K" userId="bf009f75-d47a-408b-a678-4666a6eafc4c" providerId="ADAL" clId="{99038D97-28FD-4774-A5D2-F79CD2422DDD}" dt="2022-03-16T14:33:53.716" v="2" actId="478"/>
          <ac:spMkLst>
            <pc:docMk/>
            <pc:sldMk cId="2508173990" sldId="1202"/>
            <ac:spMk id="28" creationId="{C8A6333C-88E7-4C71-9D66-EA36F804B943}"/>
          </ac:spMkLst>
        </pc:spChg>
        <pc:spChg chg="add mod">
          <ac:chgData name="Subramani K" userId="bf009f75-d47a-408b-a678-4666a6eafc4c" providerId="ADAL" clId="{99038D97-28FD-4774-A5D2-F79CD2422DDD}" dt="2022-03-16T14:59:20.301" v="38" actId="1076"/>
          <ac:spMkLst>
            <pc:docMk/>
            <pc:sldMk cId="2508173990" sldId="1202"/>
            <ac:spMk id="29" creationId="{A8152448-4F46-4024-AFF7-EBBA52E450BE}"/>
          </ac:spMkLst>
        </pc:spChg>
        <pc:spChg chg="add mod">
          <ac:chgData name="Subramani K" userId="bf009f75-d47a-408b-a678-4666a6eafc4c" providerId="ADAL" clId="{99038D97-28FD-4774-A5D2-F79CD2422DDD}" dt="2022-03-16T14:59:20.301" v="38" actId="1076"/>
          <ac:spMkLst>
            <pc:docMk/>
            <pc:sldMk cId="2508173990" sldId="1202"/>
            <ac:spMk id="30" creationId="{EE11D7E2-A02E-444C-98C7-689AAFB30820}"/>
          </ac:spMkLst>
        </pc:spChg>
        <pc:spChg chg="add mod">
          <ac:chgData name="Subramani K" userId="bf009f75-d47a-408b-a678-4666a6eafc4c" providerId="ADAL" clId="{99038D97-28FD-4774-A5D2-F79CD2422DDD}" dt="2022-03-16T14:59:20.301" v="38" actId="1076"/>
          <ac:spMkLst>
            <pc:docMk/>
            <pc:sldMk cId="2508173990" sldId="1202"/>
            <ac:spMk id="31" creationId="{D7AB6223-5BD1-4996-A62B-586E6CF76DF0}"/>
          </ac:spMkLst>
        </pc:spChg>
        <pc:grpChg chg="add del mod ord">
          <ac:chgData name="Subramani K" userId="bf009f75-d47a-408b-a678-4666a6eafc4c" providerId="ADAL" clId="{99038D97-28FD-4774-A5D2-F79CD2422DDD}" dt="2022-03-16T15:05:14.929" v="56" actId="1036"/>
          <ac:grpSpMkLst>
            <pc:docMk/>
            <pc:sldMk cId="2508173990" sldId="1202"/>
            <ac:grpSpMk id="13" creationId="{F25FF3C4-B420-4669-A590-2336FED8738D}"/>
          </ac:grpSpMkLst>
        </pc:grpChg>
        <pc:picChg chg="add del">
          <ac:chgData name="Subramani K" userId="bf009f75-d47a-408b-a678-4666a6eafc4c" providerId="ADAL" clId="{99038D97-28FD-4774-A5D2-F79CD2422DDD}" dt="2022-03-16T14:33:53.716" v="2" actId="478"/>
          <ac:picMkLst>
            <pc:docMk/>
            <pc:sldMk cId="2508173990" sldId="1202"/>
            <ac:picMk id="27" creationId="{1C887B42-FB89-4FF2-8D82-31C00464F397}"/>
          </ac:picMkLst>
        </pc:picChg>
        <pc:picChg chg="add mod">
          <ac:chgData name="Subramani K" userId="bf009f75-d47a-408b-a678-4666a6eafc4c" providerId="ADAL" clId="{99038D97-28FD-4774-A5D2-F79CD2422DDD}" dt="2022-03-16T14:59:47.617" v="41" actId="1076"/>
          <ac:picMkLst>
            <pc:docMk/>
            <pc:sldMk cId="2508173990" sldId="1202"/>
            <ac:picMk id="32" creationId="{7599C6C7-8A57-4C4E-BEFC-5300988067B6}"/>
          </ac:picMkLst>
        </pc:picChg>
      </pc:sldChg>
      <pc:sldChg chg="addSp delSp modSp mod">
        <pc:chgData name="Subramani K" userId="bf009f75-d47a-408b-a678-4666a6eafc4c" providerId="ADAL" clId="{99038D97-28FD-4774-A5D2-F79CD2422DDD}" dt="2022-03-16T15:16:34.105" v="69" actId="20577"/>
        <pc:sldMkLst>
          <pc:docMk/>
          <pc:sldMk cId="2285015065" sldId="1203"/>
        </pc:sldMkLst>
        <pc:spChg chg="mod">
          <ac:chgData name="Subramani K" userId="bf009f75-d47a-408b-a678-4666a6eafc4c" providerId="ADAL" clId="{99038D97-28FD-4774-A5D2-F79CD2422DDD}" dt="2022-03-16T15:16:34.105" v="69" actId="20577"/>
          <ac:spMkLst>
            <pc:docMk/>
            <pc:sldMk cId="2285015065" sldId="1203"/>
            <ac:spMk id="9" creationId="{B7E2EC3C-9883-47AA-9BD1-48DE0A1C8C38}"/>
          </ac:spMkLst>
        </pc:spChg>
        <pc:spChg chg="add del">
          <ac:chgData name="Subramani K" userId="bf009f75-d47a-408b-a678-4666a6eafc4c" providerId="ADAL" clId="{99038D97-28FD-4774-A5D2-F79CD2422DDD}" dt="2022-03-16T15:05:37.817" v="58" actId="478"/>
          <ac:spMkLst>
            <pc:docMk/>
            <pc:sldMk cId="2285015065" sldId="1203"/>
            <ac:spMk id="21" creationId="{6F7C91BE-B61F-48F4-92AA-1F820DE4EF90}"/>
          </ac:spMkLst>
        </pc:spChg>
        <pc:spChg chg="add del">
          <ac:chgData name="Subramani K" userId="bf009f75-d47a-408b-a678-4666a6eafc4c" providerId="ADAL" clId="{99038D97-28FD-4774-A5D2-F79CD2422DDD}" dt="2022-03-16T15:05:37.817" v="58" actId="478"/>
          <ac:spMkLst>
            <pc:docMk/>
            <pc:sldMk cId="2285015065" sldId="1203"/>
            <ac:spMk id="27" creationId="{B38438DC-8F79-4707-9926-890E97655C06}"/>
          </ac:spMkLst>
        </pc:spChg>
      </pc:sldChg>
    </pc:docChg>
  </pc:docChgLst>
  <pc:docChgLst>
    <pc:chgData name="Subramani K" userId="bf009f75-d47a-408b-a678-4666a6eafc4c" providerId="ADAL" clId="{225D53E6-453E-47BC-8EAA-CCA061213C2E}"/>
    <pc:docChg chg="undo custSel modSld">
      <pc:chgData name="Subramani K" userId="bf009f75-d47a-408b-a678-4666a6eafc4c" providerId="ADAL" clId="{225D53E6-453E-47BC-8EAA-CCA061213C2E}" dt="2022-03-16T06:10:18.419" v="126"/>
      <pc:docMkLst>
        <pc:docMk/>
      </pc:docMkLst>
      <pc:sldChg chg="addSp delSp modSp mod">
        <pc:chgData name="Subramani K" userId="bf009f75-d47a-408b-a678-4666a6eafc4c" providerId="ADAL" clId="{225D53E6-453E-47BC-8EAA-CCA061213C2E}" dt="2022-03-16T06:10:18.419" v="126"/>
        <pc:sldMkLst>
          <pc:docMk/>
          <pc:sldMk cId="2508173990" sldId="1202"/>
        </pc:sldMkLst>
        <pc:spChg chg="add mod">
          <ac:chgData name="Subramani K" userId="bf009f75-d47a-408b-a678-4666a6eafc4c" providerId="ADAL" clId="{225D53E6-453E-47BC-8EAA-CCA061213C2E}" dt="2022-03-16T06:09:32.075" v="115" actId="208"/>
          <ac:spMkLst>
            <pc:docMk/>
            <pc:sldMk cId="2508173990" sldId="1202"/>
            <ac:spMk id="6" creationId="{225EA034-7FEC-4B55-9E47-01A2191D5A32}"/>
          </ac:spMkLst>
        </pc:spChg>
        <pc:spChg chg="del">
          <ac:chgData name="Subramani K" userId="bf009f75-d47a-408b-a678-4666a6eafc4c" providerId="ADAL" clId="{225D53E6-453E-47BC-8EAA-CCA061213C2E}" dt="2022-03-16T05:56:29.343" v="0" actId="478"/>
          <ac:spMkLst>
            <pc:docMk/>
            <pc:sldMk cId="2508173990" sldId="1202"/>
            <ac:spMk id="16" creationId="{60A18C8F-7B5B-41C9-9B12-CA8C0561CFEF}"/>
          </ac:spMkLst>
        </pc:spChg>
        <pc:spChg chg="del">
          <ac:chgData name="Subramani K" userId="bf009f75-d47a-408b-a678-4666a6eafc4c" providerId="ADAL" clId="{225D53E6-453E-47BC-8EAA-CCA061213C2E}" dt="2022-03-16T05:56:29.343" v="0" actId="478"/>
          <ac:spMkLst>
            <pc:docMk/>
            <pc:sldMk cId="2508173990" sldId="1202"/>
            <ac:spMk id="18" creationId="{7CADB652-EBBD-41A2-90DB-03DE8A3E5668}"/>
          </ac:spMkLst>
        </pc:spChg>
        <pc:spChg chg="del">
          <ac:chgData name="Subramani K" userId="bf009f75-d47a-408b-a678-4666a6eafc4c" providerId="ADAL" clId="{225D53E6-453E-47BC-8EAA-CCA061213C2E}" dt="2022-03-16T05:56:29.343" v="0" actId="478"/>
          <ac:spMkLst>
            <pc:docMk/>
            <pc:sldMk cId="2508173990" sldId="1202"/>
            <ac:spMk id="19" creationId="{6588B96B-5141-43BF-AF28-EDC6A8062267}"/>
          </ac:spMkLst>
        </pc:spChg>
        <pc:spChg chg="del">
          <ac:chgData name="Subramani K" userId="bf009f75-d47a-408b-a678-4666a6eafc4c" providerId="ADAL" clId="{225D53E6-453E-47BC-8EAA-CCA061213C2E}" dt="2022-03-16T05:56:29.343" v="0" actId="478"/>
          <ac:spMkLst>
            <pc:docMk/>
            <pc:sldMk cId="2508173990" sldId="1202"/>
            <ac:spMk id="21" creationId="{8F42208D-7DB1-4A8D-A5BD-47426C44E472}"/>
          </ac:spMkLst>
        </pc:spChg>
        <pc:spChg chg="mod topLvl">
          <ac:chgData name="Subramani K" userId="bf009f75-d47a-408b-a678-4666a6eafc4c" providerId="ADAL" clId="{225D53E6-453E-47BC-8EAA-CCA061213C2E}" dt="2022-03-16T06:10:15.991" v="124"/>
          <ac:spMkLst>
            <pc:docMk/>
            <pc:sldMk cId="2508173990" sldId="1202"/>
            <ac:spMk id="22" creationId="{08B2B303-E3EB-42AD-B97F-4A4482E487D6}"/>
          </ac:spMkLst>
        </pc:spChg>
        <pc:spChg chg="del">
          <ac:chgData name="Subramani K" userId="bf009f75-d47a-408b-a678-4666a6eafc4c" providerId="ADAL" clId="{225D53E6-453E-47BC-8EAA-CCA061213C2E}" dt="2022-03-16T05:56:29.343" v="0" actId="478"/>
          <ac:spMkLst>
            <pc:docMk/>
            <pc:sldMk cId="2508173990" sldId="1202"/>
            <ac:spMk id="23" creationId="{75759C79-B769-44CB-B86F-F20B407DF086}"/>
          </ac:spMkLst>
        </pc:spChg>
        <pc:spChg chg="mod">
          <ac:chgData name="Subramani K" userId="bf009f75-d47a-408b-a678-4666a6eafc4c" providerId="ADAL" clId="{225D53E6-453E-47BC-8EAA-CCA061213C2E}" dt="2022-03-16T05:57:37.094" v="1"/>
          <ac:spMkLst>
            <pc:docMk/>
            <pc:sldMk cId="2508173990" sldId="1202"/>
            <ac:spMk id="27" creationId="{605AF365-D596-40A5-93DD-02AA63F62D32}"/>
          </ac:spMkLst>
        </pc:spChg>
        <pc:spChg chg="del">
          <ac:chgData name="Subramani K" userId="bf009f75-d47a-408b-a678-4666a6eafc4c" providerId="ADAL" clId="{225D53E6-453E-47BC-8EAA-CCA061213C2E}" dt="2022-03-16T05:56:29.343" v="0" actId="478"/>
          <ac:spMkLst>
            <pc:docMk/>
            <pc:sldMk cId="2508173990" sldId="1202"/>
            <ac:spMk id="28" creationId="{AF97F43B-DA83-42A9-AE8B-F98E5C5CF72F}"/>
          </ac:spMkLst>
        </pc:spChg>
        <pc:spChg chg="del">
          <ac:chgData name="Subramani K" userId="bf009f75-d47a-408b-a678-4666a6eafc4c" providerId="ADAL" clId="{225D53E6-453E-47BC-8EAA-CCA061213C2E}" dt="2022-03-16T05:56:29.343" v="0" actId="478"/>
          <ac:spMkLst>
            <pc:docMk/>
            <pc:sldMk cId="2508173990" sldId="1202"/>
            <ac:spMk id="29" creationId="{4AA3291F-B78A-45D7-BFAA-E848CF1C41E6}"/>
          </ac:spMkLst>
        </pc:spChg>
        <pc:spChg chg="mod">
          <ac:chgData name="Subramani K" userId="bf009f75-d47a-408b-a678-4666a6eafc4c" providerId="ADAL" clId="{225D53E6-453E-47BC-8EAA-CCA061213C2E}" dt="2022-03-16T05:57:37.094" v="1"/>
          <ac:spMkLst>
            <pc:docMk/>
            <pc:sldMk cId="2508173990" sldId="1202"/>
            <ac:spMk id="33" creationId="{DC2470C5-FE34-46C1-9524-10E6CF2502F4}"/>
          </ac:spMkLst>
        </pc:spChg>
        <pc:spChg chg="del">
          <ac:chgData name="Subramani K" userId="bf009f75-d47a-408b-a678-4666a6eafc4c" providerId="ADAL" clId="{225D53E6-453E-47BC-8EAA-CCA061213C2E}" dt="2022-03-16T05:56:29.343" v="0" actId="478"/>
          <ac:spMkLst>
            <pc:docMk/>
            <pc:sldMk cId="2508173990" sldId="1202"/>
            <ac:spMk id="35" creationId="{D41AD454-97BD-4FC0-8BC2-A76840D595E5}"/>
          </ac:spMkLst>
        </pc:spChg>
        <pc:spChg chg="del">
          <ac:chgData name="Subramani K" userId="bf009f75-d47a-408b-a678-4666a6eafc4c" providerId="ADAL" clId="{225D53E6-453E-47BC-8EAA-CCA061213C2E}" dt="2022-03-16T05:56:29.343" v="0" actId="478"/>
          <ac:spMkLst>
            <pc:docMk/>
            <pc:sldMk cId="2508173990" sldId="1202"/>
            <ac:spMk id="36" creationId="{A178787D-3FF6-4157-8904-43CE4CFE993B}"/>
          </ac:spMkLst>
        </pc:spChg>
        <pc:spChg chg="del">
          <ac:chgData name="Subramani K" userId="bf009f75-d47a-408b-a678-4666a6eafc4c" providerId="ADAL" clId="{225D53E6-453E-47BC-8EAA-CCA061213C2E}" dt="2022-03-16T05:56:29.343" v="0" actId="478"/>
          <ac:spMkLst>
            <pc:docMk/>
            <pc:sldMk cId="2508173990" sldId="1202"/>
            <ac:spMk id="39" creationId="{59CF4A97-B251-43C5-B79D-C1C783A60972}"/>
          </ac:spMkLst>
        </pc:spChg>
        <pc:spChg chg="del">
          <ac:chgData name="Subramani K" userId="bf009f75-d47a-408b-a678-4666a6eafc4c" providerId="ADAL" clId="{225D53E6-453E-47BC-8EAA-CCA061213C2E}" dt="2022-03-16T05:56:29.343" v="0" actId="478"/>
          <ac:spMkLst>
            <pc:docMk/>
            <pc:sldMk cId="2508173990" sldId="1202"/>
            <ac:spMk id="40" creationId="{8DEDB37C-0362-4C49-838A-4AC6B1A07A91}"/>
          </ac:spMkLst>
        </pc:spChg>
        <pc:spChg chg="add mod">
          <ac:chgData name="Subramani K" userId="bf009f75-d47a-408b-a678-4666a6eafc4c" providerId="ADAL" clId="{225D53E6-453E-47BC-8EAA-CCA061213C2E}" dt="2022-03-16T05:57:37.094" v="1"/>
          <ac:spMkLst>
            <pc:docMk/>
            <pc:sldMk cId="2508173990" sldId="1202"/>
            <ac:spMk id="42" creationId="{F8E6E74A-225B-4AE4-9AD8-35C4EA611AA3}"/>
          </ac:spMkLst>
        </pc:spChg>
        <pc:spChg chg="add mod">
          <ac:chgData name="Subramani K" userId="bf009f75-d47a-408b-a678-4666a6eafc4c" providerId="ADAL" clId="{225D53E6-453E-47BC-8EAA-CCA061213C2E}" dt="2022-03-16T06:10:14.138" v="123" actId="20577"/>
          <ac:spMkLst>
            <pc:docMk/>
            <pc:sldMk cId="2508173990" sldId="1202"/>
            <ac:spMk id="44" creationId="{E6631364-11D8-4A99-849B-7F4C110E1531}"/>
          </ac:spMkLst>
        </pc:spChg>
        <pc:spChg chg="add del mod">
          <ac:chgData name="Subramani K" userId="bf009f75-d47a-408b-a678-4666a6eafc4c" providerId="ADAL" clId="{225D53E6-453E-47BC-8EAA-CCA061213C2E}" dt="2022-03-16T06:07:23.577" v="24"/>
          <ac:spMkLst>
            <pc:docMk/>
            <pc:sldMk cId="2508173990" sldId="1202"/>
            <ac:spMk id="46" creationId="{869A34C7-09F1-4EE3-96B8-2CCE44AC0D92}"/>
          </ac:spMkLst>
        </pc:spChg>
        <pc:spChg chg="add mod">
          <ac:chgData name="Subramani K" userId="bf009f75-d47a-408b-a678-4666a6eafc4c" providerId="ADAL" clId="{225D53E6-453E-47BC-8EAA-CCA061213C2E}" dt="2022-03-16T06:10:17.426" v="125"/>
          <ac:spMkLst>
            <pc:docMk/>
            <pc:sldMk cId="2508173990" sldId="1202"/>
            <ac:spMk id="47" creationId="{CF9E73D6-20FB-4F6A-BF06-39E8C52520D3}"/>
          </ac:spMkLst>
        </pc:spChg>
        <pc:spChg chg="add mod">
          <ac:chgData name="Subramani K" userId="bf009f75-d47a-408b-a678-4666a6eafc4c" providerId="ADAL" clId="{225D53E6-453E-47BC-8EAA-CCA061213C2E}" dt="2022-03-16T06:10:18.419" v="126"/>
          <ac:spMkLst>
            <pc:docMk/>
            <pc:sldMk cId="2508173990" sldId="1202"/>
            <ac:spMk id="50" creationId="{1BBB2100-0646-49CB-B787-84A43634528D}"/>
          </ac:spMkLst>
        </pc:spChg>
        <pc:spChg chg="add mod">
          <ac:chgData name="Subramani K" userId="bf009f75-d47a-408b-a678-4666a6eafc4c" providerId="ADAL" clId="{225D53E6-453E-47BC-8EAA-CCA061213C2E}" dt="2022-03-16T06:09:32.075" v="115" actId="208"/>
          <ac:spMkLst>
            <pc:docMk/>
            <pc:sldMk cId="2508173990" sldId="1202"/>
            <ac:spMk id="54" creationId="{9C8D4826-29E7-4FDB-B873-C0083CDDAB91}"/>
          </ac:spMkLst>
        </pc:spChg>
        <pc:spChg chg="add mod">
          <ac:chgData name="Subramani K" userId="bf009f75-d47a-408b-a678-4666a6eafc4c" providerId="ADAL" clId="{225D53E6-453E-47BC-8EAA-CCA061213C2E}" dt="2022-03-16T06:09:32.075" v="115" actId="208"/>
          <ac:spMkLst>
            <pc:docMk/>
            <pc:sldMk cId="2508173990" sldId="1202"/>
            <ac:spMk id="55" creationId="{F5EBB1A0-AF06-434E-9EA6-B0964CEE6498}"/>
          </ac:spMkLst>
        </pc:spChg>
        <pc:spChg chg="add mod">
          <ac:chgData name="Subramani K" userId="bf009f75-d47a-408b-a678-4666a6eafc4c" providerId="ADAL" clId="{225D53E6-453E-47BC-8EAA-CCA061213C2E}" dt="2022-03-16T06:09:32.075" v="115" actId="208"/>
          <ac:spMkLst>
            <pc:docMk/>
            <pc:sldMk cId="2508173990" sldId="1202"/>
            <ac:spMk id="56" creationId="{24F21A2C-43BD-4D9B-955A-76AB60E7ECB2}"/>
          </ac:spMkLst>
        </pc:spChg>
        <pc:grpChg chg="add del mod">
          <ac:chgData name="Subramani K" userId="bf009f75-d47a-408b-a678-4666a6eafc4c" providerId="ADAL" clId="{225D53E6-453E-47BC-8EAA-CCA061213C2E}" dt="2022-03-16T05:57:54.865" v="4" actId="165"/>
          <ac:grpSpMkLst>
            <pc:docMk/>
            <pc:sldMk cId="2508173990" sldId="1202"/>
            <ac:grpSpMk id="20" creationId="{931646EE-BC77-4CF5-9CB6-DE3409647F6D}"/>
          </ac:grpSpMkLst>
        </pc:grpChg>
        <pc:grpChg chg="add del mod">
          <ac:chgData name="Subramani K" userId="bf009f75-d47a-408b-a678-4666a6eafc4c" providerId="ADAL" clId="{225D53E6-453E-47BC-8EAA-CCA061213C2E}" dt="2022-03-16T05:57:50.010" v="3" actId="478"/>
          <ac:grpSpMkLst>
            <pc:docMk/>
            <pc:sldMk cId="2508173990" sldId="1202"/>
            <ac:grpSpMk id="26" creationId="{47C452E3-B3DA-434F-8FCE-2C19FB6FEB61}"/>
          </ac:grpSpMkLst>
        </pc:grpChg>
        <pc:grpChg chg="add del mod">
          <ac:chgData name="Subramani K" userId="bf009f75-d47a-408b-a678-4666a6eafc4c" providerId="ADAL" clId="{225D53E6-453E-47BC-8EAA-CCA061213C2E}" dt="2022-03-16T05:57:50.010" v="3" actId="478"/>
          <ac:grpSpMkLst>
            <pc:docMk/>
            <pc:sldMk cId="2508173990" sldId="1202"/>
            <ac:grpSpMk id="32" creationId="{BE544A1F-9677-4B1F-8FFA-D5B7A14F4BBB}"/>
          </ac:grpSpMkLst>
        </pc:grpChg>
        <pc:picChg chg="mod topLvl">
          <ac:chgData name="Subramani K" userId="bf009f75-d47a-408b-a678-4666a6eafc4c" providerId="ADAL" clId="{225D53E6-453E-47BC-8EAA-CCA061213C2E}" dt="2022-03-16T05:58:03.122" v="8" actId="1076"/>
          <ac:picMkLst>
            <pc:docMk/>
            <pc:sldMk cId="2508173990" sldId="1202"/>
            <ac:picMk id="24" creationId="{9B7350A4-9B33-45A7-A8A2-418E3A339233}"/>
          </ac:picMkLst>
        </pc:picChg>
        <pc:picChg chg="mod">
          <ac:chgData name="Subramani K" userId="bf009f75-d47a-408b-a678-4666a6eafc4c" providerId="ADAL" clId="{225D53E6-453E-47BC-8EAA-CCA061213C2E}" dt="2022-03-16T05:57:37.094" v="1"/>
          <ac:picMkLst>
            <pc:docMk/>
            <pc:sldMk cId="2508173990" sldId="1202"/>
            <ac:picMk id="30" creationId="{611E74C2-4B27-4001-98AF-59FC8CF8E57F}"/>
          </ac:picMkLst>
        </pc:picChg>
        <pc:picChg chg="del">
          <ac:chgData name="Subramani K" userId="bf009f75-d47a-408b-a678-4666a6eafc4c" providerId="ADAL" clId="{225D53E6-453E-47BC-8EAA-CCA061213C2E}" dt="2022-03-16T05:56:29.343" v="0" actId="478"/>
          <ac:picMkLst>
            <pc:docMk/>
            <pc:sldMk cId="2508173990" sldId="1202"/>
            <ac:picMk id="34" creationId="{E03B05F1-B4DF-47E5-8D5A-7331FF5B004C}"/>
          </ac:picMkLst>
        </pc:picChg>
        <pc:picChg chg="del">
          <ac:chgData name="Subramani K" userId="bf009f75-d47a-408b-a678-4666a6eafc4c" providerId="ADAL" clId="{225D53E6-453E-47BC-8EAA-CCA061213C2E}" dt="2022-03-16T05:56:29.343" v="0" actId="478"/>
          <ac:picMkLst>
            <pc:docMk/>
            <pc:sldMk cId="2508173990" sldId="1202"/>
            <ac:picMk id="37" creationId="{EBCC1E09-6CA6-47CC-B319-A733A4A10980}"/>
          </ac:picMkLst>
        </pc:picChg>
        <pc:picChg chg="del">
          <ac:chgData name="Subramani K" userId="bf009f75-d47a-408b-a678-4666a6eafc4c" providerId="ADAL" clId="{225D53E6-453E-47BC-8EAA-CCA061213C2E}" dt="2022-03-16T05:56:29.343" v="0" actId="478"/>
          <ac:picMkLst>
            <pc:docMk/>
            <pc:sldMk cId="2508173990" sldId="1202"/>
            <ac:picMk id="38" creationId="{10E80A81-23C1-4CEE-A746-2F5E8011D59A}"/>
          </ac:picMkLst>
        </pc:picChg>
        <pc:picChg chg="mod">
          <ac:chgData name="Subramani K" userId="bf009f75-d47a-408b-a678-4666a6eafc4c" providerId="ADAL" clId="{225D53E6-453E-47BC-8EAA-CCA061213C2E}" dt="2022-03-16T05:57:37.094" v="1"/>
          <ac:picMkLst>
            <pc:docMk/>
            <pc:sldMk cId="2508173990" sldId="1202"/>
            <ac:picMk id="41" creationId="{583C252F-41C1-46B3-9C4F-BB6AE5EAD7DF}"/>
          </ac:picMkLst>
        </pc:picChg>
        <pc:picChg chg="add mod">
          <ac:chgData name="Subramani K" userId="bf009f75-d47a-408b-a678-4666a6eafc4c" providerId="ADAL" clId="{225D53E6-453E-47BC-8EAA-CCA061213C2E}" dt="2022-03-16T06:07:21.217" v="22" actId="1076"/>
          <ac:picMkLst>
            <pc:docMk/>
            <pc:sldMk cId="2508173990" sldId="1202"/>
            <ac:picMk id="43" creationId="{7E0C7D7C-DA25-484B-8B6A-7526FDAC3741}"/>
          </ac:picMkLst>
        </pc:picChg>
        <pc:picChg chg="add del mod">
          <ac:chgData name="Subramani K" userId="bf009f75-d47a-408b-a678-4666a6eafc4c" providerId="ADAL" clId="{225D53E6-453E-47BC-8EAA-CCA061213C2E}" dt="2022-03-16T06:07:23.577" v="24"/>
          <ac:picMkLst>
            <pc:docMk/>
            <pc:sldMk cId="2508173990" sldId="1202"/>
            <ac:picMk id="45" creationId="{8FB87B58-4962-4111-BC09-FF7F1D6E27F9}"/>
          </ac:picMkLst>
        </pc:picChg>
        <pc:picChg chg="add mod">
          <ac:chgData name="Subramani K" userId="bf009f75-d47a-408b-a678-4666a6eafc4c" providerId="ADAL" clId="{225D53E6-453E-47BC-8EAA-CCA061213C2E}" dt="2022-03-16T06:07:32.206" v="27" actId="1076"/>
          <ac:picMkLst>
            <pc:docMk/>
            <pc:sldMk cId="2508173990" sldId="1202"/>
            <ac:picMk id="48" creationId="{4FC33848-77E1-44A9-BDB1-4A143EC08C04}"/>
          </ac:picMkLst>
        </pc:picChg>
        <pc:picChg chg="add mod">
          <ac:chgData name="Subramani K" userId="bf009f75-d47a-408b-a678-4666a6eafc4c" providerId="ADAL" clId="{225D53E6-453E-47BC-8EAA-CCA061213C2E}" dt="2022-03-16T06:07:39.261" v="38" actId="1037"/>
          <ac:picMkLst>
            <pc:docMk/>
            <pc:sldMk cId="2508173990" sldId="1202"/>
            <ac:picMk id="49" creationId="{AD6021AC-22A1-422D-AFC2-710F0CB39706}"/>
          </ac:picMkLst>
        </pc:picChg>
        <pc:cxnChg chg="add mod">
          <ac:chgData name="Subramani K" userId="bf009f75-d47a-408b-a678-4666a6eafc4c" providerId="ADAL" clId="{225D53E6-453E-47BC-8EAA-CCA061213C2E}" dt="2022-03-16T06:07:48.836" v="42" actId="1036"/>
          <ac:cxnSpMkLst>
            <pc:docMk/>
            <pc:sldMk cId="2508173990" sldId="1202"/>
            <ac:cxnSpMk id="3" creationId="{D2BAB3E4-17D6-4C40-988C-76181A47957B}"/>
          </ac:cxnSpMkLst>
        </pc:cxnChg>
        <pc:cxnChg chg="add">
          <ac:chgData name="Subramani K" userId="bf009f75-d47a-408b-a678-4666a6eafc4c" providerId="ADAL" clId="{225D53E6-453E-47BC-8EAA-CCA061213C2E}" dt="2022-03-16T06:07:58.613" v="45" actId="11529"/>
          <ac:cxnSpMkLst>
            <pc:docMk/>
            <pc:sldMk cId="2508173990" sldId="1202"/>
            <ac:cxnSpMk id="5" creationId="{3B1195A0-5F14-47AC-8AB4-2C5EE6597E66}"/>
          </ac:cxnSpMkLst>
        </pc:cxnChg>
        <pc:cxnChg chg="del mod topLvl">
          <ac:chgData name="Subramani K" userId="bf009f75-d47a-408b-a678-4666a6eafc4c" providerId="ADAL" clId="{225D53E6-453E-47BC-8EAA-CCA061213C2E}" dt="2022-03-16T05:57:56.845" v="5" actId="478"/>
          <ac:cxnSpMkLst>
            <pc:docMk/>
            <pc:sldMk cId="2508173990" sldId="1202"/>
            <ac:cxnSpMk id="25" creationId="{A6661658-2DD2-4FDB-A745-10991597C9B4}"/>
          </ac:cxnSpMkLst>
        </pc:cxnChg>
        <pc:cxnChg chg="mod">
          <ac:chgData name="Subramani K" userId="bf009f75-d47a-408b-a678-4666a6eafc4c" providerId="ADAL" clId="{225D53E6-453E-47BC-8EAA-CCA061213C2E}" dt="2022-03-16T05:57:37.094" v="1"/>
          <ac:cxnSpMkLst>
            <pc:docMk/>
            <pc:sldMk cId="2508173990" sldId="1202"/>
            <ac:cxnSpMk id="31" creationId="{92B7F284-AF54-4EA4-816C-27E29F0D6619}"/>
          </ac:cxnSpMkLst>
        </pc:cxnChg>
        <pc:cxnChg chg="add del mod">
          <ac:chgData name="Subramani K" userId="bf009f75-d47a-408b-a678-4666a6eafc4c" providerId="ADAL" clId="{225D53E6-453E-47BC-8EAA-CCA061213C2E}" dt="2022-03-16T06:07:50.341" v="44"/>
          <ac:cxnSpMkLst>
            <pc:docMk/>
            <pc:sldMk cId="2508173990" sldId="1202"/>
            <ac:cxnSpMk id="51" creationId="{6F8F163E-78C5-4B5C-8F48-C87F73CD235A}"/>
          </ac:cxnSpMkLst>
        </pc:cxnChg>
        <pc:cxnChg chg="add mod">
          <ac:chgData name="Subramani K" userId="bf009f75-d47a-408b-a678-4666a6eafc4c" providerId="ADAL" clId="{225D53E6-453E-47BC-8EAA-CCA061213C2E}" dt="2022-03-16T06:08:01.592" v="47" actId="1076"/>
          <ac:cxnSpMkLst>
            <pc:docMk/>
            <pc:sldMk cId="2508173990" sldId="1202"/>
            <ac:cxnSpMk id="52" creationId="{62CBA750-8A82-49D6-BACD-D9D93E8AB6B2}"/>
          </ac:cxnSpMkLst>
        </pc:cxnChg>
        <pc:cxnChg chg="add mod">
          <ac:chgData name="Subramani K" userId="bf009f75-d47a-408b-a678-4666a6eafc4c" providerId="ADAL" clId="{225D53E6-453E-47BC-8EAA-CCA061213C2E}" dt="2022-03-16T06:08:05.508" v="49" actId="1076"/>
          <ac:cxnSpMkLst>
            <pc:docMk/>
            <pc:sldMk cId="2508173990" sldId="1202"/>
            <ac:cxnSpMk id="53" creationId="{57514183-37CE-4795-92DC-6748CEFF6737}"/>
          </ac:cxnSpMkLst>
        </pc:cxnChg>
      </pc:sldChg>
    </pc:docChg>
  </pc:docChgLst>
  <pc:docChgLst>
    <pc:chgData name="Subramani K" userId="bf009f75-d47a-408b-a678-4666a6eafc4c" providerId="ADAL" clId="{5FCE6499-D586-40CB-B01A-1C261EEF3A96}"/>
    <pc:docChg chg="modSld">
      <pc:chgData name="Subramani K" userId="bf009f75-d47a-408b-a678-4666a6eafc4c" providerId="ADAL" clId="{5FCE6499-D586-40CB-B01A-1C261EEF3A96}" dt="2022-03-16T06:10:47.628" v="0"/>
      <pc:docMkLst>
        <pc:docMk/>
      </pc:docMkLst>
      <pc:sldChg chg="modSp mod">
        <pc:chgData name="Subramani K" userId="bf009f75-d47a-408b-a678-4666a6eafc4c" providerId="ADAL" clId="{5FCE6499-D586-40CB-B01A-1C261EEF3A96}" dt="2022-03-16T06:10:47.628" v="0"/>
        <pc:sldMkLst>
          <pc:docMk/>
          <pc:sldMk cId="2508173990" sldId="1202"/>
        </pc:sldMkLst>
        <pc:spChg chg="mod">
          <ac:chgData name="Subramani K" userId="bf009f75-d47a-408b-a678-4666a6eafc4c" providerId="ADAL" clId="{5FCE6499-D586-40CB-B01A-1C261EEF3A96}" dt="2022-03-16T06:10:47.628" v="0"/>
          <ac:spMkLst>
            <pc:docMk/>
            <pc:sldMk cId="2508173990" sldId="1202"/>
            <ac:spMk id="9" creationId="{B7E2EC3C-9883-47AA-9BD1-48DE0A1C8C38}"/>
          </ac:spMkLst>
        </pc:spChg>
      </pc:sldChg>
    </pc:docChg>
  </pc:docChgLst>
  <pc:docChgLst>
    <pc:chgData name="lakshmikanth" userId="34ec4a14-2b32-4e23-8e6c-bf79444b9b1f" providerId="ADAL" clId="{BFEF9116-4810-4EBE-B118-8E53EDED25C4}"/>
    <pc:docChg chg="addSld delSld modSld delMainMaster">
      <pc:chgData name="lakshmikanth" userId="34ec4a14-2b32-4e23-8e6c-bf79444b9b1f" providerId="ADAL" clId="{BFEF9116-4810-4EBE-B118-8E53EDED25C4}" dt="2022-03-17T12:02:21.655" v="37" actId="14100"/>
      <pc:docMkLst>
        <pc:docMk/>
      </pc:docMkLst>
      <pc:sldChg chg="modSp mod">
        <pc:chgData name="lakshmikanth" userId="34ec4a14-2b32-4e23-8e6c-bf79444b9b1f" providerId="ADAL" clId="{BFEF9116-4810-4EBE-B118-8E53EDED25C4}" dt="2022-03-17T12:02:21.655" v="37" actId="14100"/>
        <pc:sldMkLst>
          <pc:docMk/>
          <pc:sldMk cId="2508173990" sldId="1202"/>
        </pc:sldMkLst>
        <pc:spChg chg="mod">
          <ac:chgData name="lakshmikanth" userId="34ec4a14-2b32-4e23-8e6c-bf79444b9b1f" providerId="ADAL" clId="{BFEF9116-4810-4EBE-B118-8E53EDED25C4}" dt="2022-03-17T12:02:16.444" v="36" actId="1036"/>
          <ac:spMkLst>
            <pc:docMk/>
            <pc:sldMk cId="2508173990" sldId="1202"/>
            <ac:spMk id="2" creationId="{271D47CC-0B0C-4DBA-95D4-3562F07103D5}"/>
          </ac:spMkLst>
        </pc:spChg>
        <pc:spChg chg="mod">
          <ac:chgData name="lakshmikanth" userId="34ec4a14-2b32-4e23-8e6c-bf79444b9b1f" providerId="ADAL" clId="{BFEF9116-4810-4EBE-B118-8E53EDED25C4}" dt="2022-03-17T12:02:21.655" v="37" actId="14100"/>
          <ac:spMkLst>
            <pc:docMk/>
            <pc:sldMk cId="2508173990" sldId="1202"/>
            <ac:spMk id="10" creationId="{BC95729D-B7AA-469F-AC09-0690AD9DD1CD}"/>
          </ac:spMkLst>
        </pc:spChg>
        <pc:spChg chg="mod">
          <ac:chgData name="lakshmikanth" userId="34ec4a14-2b32-4e23-8e6c-bf79444b9b1f" providerId="ADAL" clId="{BFEF9116-4810-4EBE-B118-8E53EDED25C4}" dt="2022-03-17T12:02:16.444" v="36" actId="1036"/>
          <ac:spMkLst>
            <pc:docMk/>
            <pc:sldMk cId="2508173990" sldId="1202"/>
            <ac:spMk id="23" creationId="{EC6DDE4B-7F96-4F2B-9D8C-5A3765173E1B}"/>
          </ac:spMkLst>
        </pc:spChg>
        <pc:spChg chg="mod">
          <ac:chgData name="lakshmikanth" userId="34ec4a14-2b32-4e23-8e6c-bf79444b9b1f" providerId="ADAL" clId="{BFEF9116-4810-4EBE-B118-8E53EDED25C4}" dt="2022-03-17T12:02:16.444" v="36" actId="1036"/>
          <ac:spMkLst>
            <pc:docMk/>
            <pc:sldMk cId="2508173990" sldId="1202"/>
            <ac:spMk id="25" creationId="{C21C613C-B2B0-4232-9FF6-552CE6CF5890}"/>
          </ac:spMkLst>
        </pc:spChg>
        <pc:spChg chg="mod">
          <ac:chgData name="lakshmikanth" userId="34ec4a14-2b32-4e23-8e6c-bf79444b9b1f" providerId="ADAL" clId="{BFEF9116-4810-4EBE-B118-8E53EDED25C4}" dt="2022-03-17T12:02:16.444" v="36" actId="1036"/>
          <ac:spMkLst>
            <pc:docMk/>
            <pc:sldMk cId="2508173990" sldId="1202"/>
            <ac:spMk id="26" creationId="{B7B27E78-F59F-4A2C-BFBF-56812E03E651}"/>
          </ac:spMkLst>
        </pc:spChg>
        <pc:spChg chg="mod">
          <ac:chgData name="lakshmikanth" userId="34ec4a14-2b32-4e23-8e6c-bf79444b9b1f" providerId="ADAL" clId="{BFEF9116-4810-4EBE-B118-8E53EDED25C4}" dt="2022-03-17T12:02:16.444" v="36" actId="1036"/>
          <ac:spMkLst>
            <pc:docMk/>
            <pc:sldMk cId="2508173990" sldId="1202"/>
            <ac:spMk id="29" creationId="{A8152448-4F46-4024-AFF7-EBBA52E450BE}"/>
          </ac:spMkLst>
        </pc:spChg>
        <pc:spChg chg="mod">
          <ac:chgData name="lakshmikanth" userId="34ec4a14-2b32-4e23-8e6c-bf79444b9b1f" providerId="ADAL" clId="{BFEF9116-4810-4EBE-B118-8E53EDED25C4}" dt="2022-03-17T12:02:16.444" v="36" actId="1036"/>
          <ac:spMkLst>
            <pc:docMk/>
            <pc:sldMk cId="2508173990" sldId="1202"/>
            <ac:spMk id="30" creationId="{EE11D7E2-A02E-444C-98C7-689AAFB30820}"/>
          </ac:spMkLst>
        </pc:spChg>
        <pc:spChg chg="mod">
          <ac:chgData name="lakshmikanth" userId="34ec4a14-2b32-4e23-8e6c-bf79444b9b1f" providerId="ADAL" clId="{BFEF9116-4810-4EBE-B118-8E53EDED25C4}" dt="2022-03-17T12:02:16.444" v="36" actId="1036"/>
          <ac:spMkLst>
            <pc:docMk/>
            <pc:sldMk cId="2508173990" sldId="1202"/>
            <ac:spMk id="31" creationId="{D7AB6223-5BD1-4996-A62B-586E6CF76DF0}"/>
          </ac:spMkLst>
        </pc:spChg>
        <pc:grpChg chg="mod">
          <ac:chgData name="lakshmikanth" userId="34ec4a14-2b32-4e23-8e6c-bf79444b9b1f" providerId="ADAL" clId="{BFEF9116-4810-4EBE-B118-8E53EDED25C4}" dt="2022-03-17T12:02:16.444" v="36" actId="1036"/>
          <ac:grpSpMkLst>
            <pc:docMk/>
            <pc:sldMk cId="2508173990" sldId="1202"/>
            <ac:grpSpMk id="13" creationId="{F25FF3C4-B420-4669-A590-2336FED8738D}"/>
          </ac:grpSpMkLst>
        </pc:grpChg>
        <pc:picChg chg="mod">
          <ac:chgData name="lakshmikanth" userId="34ec4a14-2b32-4e23-8e6c-bf79444b9b1f" providerId="ADAL" clId="{BFEF9116-4810-4EBE-B118-8E53EDED25C4}" dt="2022-03-17T12:02:16.444" v="36" actId="1036"/>
          <ac:picMkLst>
            <pc:docMk/>
            <pc:sldMk cId="2508173990" sldId="1202"/>
            <ac:picMk id="32" creationId="{7599C6C7-8A57-4C4E-BEFC-5300988067B6}"/>
          </ac:picMkLst>
        </pc:picChg>
      </pc:sldChg>
      <pc:sldChg chg="add del">
        <pc:chgData name="lakshmikanth" userId="34ec4a14-2b32-4e23-8e6c-bf79444b9b1f" providerId="ADAL" clId="{BFEF9116-4810-4EBE-B118-8E53EDED25C4}" dt="2022-03-17T12:01:27.632" v="1"/>
        <pc:sldMkLst>
          <pc:docMk/>
          <pc:sldMk cId="2285015065" sldId="1203"/>
        </pc:sldMkLst>
      </pc:sldChg>
      <pc:sldMasterChg chg="del delSldLayout">
        <pc:chgData name="lakshmikanth" userId="34ec4a14-2b32-4e23-8e6c-bf79444b9b1f" providerId="ADAL" clId="{BFEF9116-4810-4EBE-B118-8E53EDED25C4}" dt="2022-03-17T12:01:57.320" v="7" actId="2696"/>
        <pc:sldMasterMkLst>
          <pc:docMk/>
          <pc:sldMasterMk cId="371782926" sldId="2147483667"/>
        </pc:sldMasterMkLst>
        <pc:sldLayoutChg chg="del">
          <pc:chgData name="lakshmikanth" userId="34ec4a14-2b32-4e23-8e6c-bf79444b9b1f" providerId="ADAL" clId="{BFEF9116-4810-4EBE-B118-8E53EDED25C4}" dt="2022-03-17T12:01:57.315" v="2" actId="2696"/>
          <pc:sldLayoutMkLst>
            <pc:docMk/>
            <pc:sldMasterMk cId="371782926" sldId="2147483667"/>
            <pc:sldLayoutMk cId="223016509" sldId="2147483679"/>
          </pc:sldLayoutMkLst>
        </pc:sldLayoutChg>
        <pc:sldLayoutChg chg="del">
          <pc:chgData name="lakshmikanth" userId="34ec4a14-2b32-4e23-8e6c-bf79444b9b1f" providerId="ADAL" clId="{BFEF9116-4810-4EBE-B118-8E53EDED25C4}" dt="2022-03-17T12:01:57.315" v="3" actId="2696"/>
          <pc:sldLayoutMkLst>
            <pc:docMk/>
            <pc:sldMasterMk cId="371782926" sldId="2147483667"/>
            <pc:sldLayoutMk cId="1214601897" sldId="2147483680"/>
          </pc:sldLayoutMkLst>
        </pc:sldLayoutChg>
        <pc:sldLayoutChg chg="del">
          <pc:chgData name="lakshmikanth" userId="34ec4a14-2b32-4e23-8e6c-bf79444b9b1f" providerId="ADAL" clId="{BFEF9116-4810-4EBE-B118-8E53EDED25C4}" dt="2022-03-17T12:01:57.317" v="4" actId="2696"/>
          <pc:sldLayoutMkLst>
            <pc:docMk/>
            <pc:sldMasterMk cId="371782926" sldId="2147483667"/>
            <pc:sldLayoutMk cId="3887555996" sldId="2147483681"/>
          </pc:sldLayoutMkLst>
        </pc:sldLayoutChg>
        <pc:sldLayoutChg chg="del">
          <pc:chgData name="lakshmikanth" userId="34ec4a14-2b32-4e23-8e6c-bf79444b9b1f" providerId="ADAL" clId="{BFEF9116-4810-4EBE-B118-8E53EDED25C4}" dt="2022-03-17T12:01:57.318" v="5" actId="2696"/>
          <pc:sldLayoutMkLst>
            <pc:docMk/>
            <pc:sldMasterMk cId="371782926" sldId="2147483667"/>
            <pc:sldLayoutMk cId="267116416" sldId="2147483682"/>
          </pc:sldLayoutMkLst>
        </pc:sldLayoutChg>
        <pc:sldLayoutChg chg="del">
          <pc:chgData name="lakshmikanth" userId="34ec4a14-2b32-4e23-8e6c-bf79444b9b1f" providerId="ADAL" clId="{BFEF9116-4810-4EBE-B118-8E53EDED25C4}" dt="2022-03-17T12:01:57.319" v="6" actId="2696"/>
          <pc:sldLayoutMkLst>
            <pc:docMk/>
            <pc:sldMasterMk cId="371782926" sldId="2147483667"/>
            <pc:sldLayoutMk cId="2141556215" sldId="2147483683"/>
          </pc:sldLayoutMkLst>
        </pc:sldLayoutChg>
      </pc:sldMasterChg>
      <pc:sldMasterChg chg="delSldLayout">
        <pc:chgData name="lakshmikanth" userId="34ec4a14-2b32-4e23-8e6c-bf79444b9b1f" providerId="ADAL" clId="{BFEF9116-4810-4EBE-B118-8E53EDED25C4}" dt="2022-03-17T12:01:59.980" v="10" actId="2696"/>
        <pc:sldMasterMkLst>
          <pc:docMk/>
          <pc:sldMasterMk cId="1203924027" sldId="2147483684"/>
        </pc:sldMasterMkLst>
        <pc:sldLayoutChg chg="del">
          <pc:chgData name="lakshmikanth" userId="34ec4a14-2b32-4e23-8e6c-bf79444b9b1f" providerId="ADAL" clId="{BFEF9116-4810-4EBE-B118-8E53EDED25C4}" dt="2022-03-17T12:01:59.980" v="10" actId="2696"/>
          <pc:sldLayoutMkLst>
            <pc:docMk/>
            <pc:sldMasterMk cId="1203924027" sldId="2147483684"/>
            <pc:sldLayoutMk cId="1926339809" sldId="2147483650"/>
          </pc:sldLayoutMkLst>
        </pc:sldLayoutChg>
        <pc:sldLayoutChg chg="del">
          <pc:chgData name="lakshmikanth" userId="34ec4a14-2b32-4e23-8e6c-bf79444b9b1f" providerId="ADAL" clId="{BFEF9116-4810-4EBE-B118-8E53EDED25C4}" dt="2022-03-17T12:01:58.981" v="8" actId="2696"/>
          <pc:sldLayoutMkLst>
            <pc:docMk/>
            <pc:sldMasterMk cId="1203924027" sldId="2147483684"/>
            <pc:sldLayoutMk cId="1639728466" sldId="2147483655"/>
          </pc:sldLayoutMkLst>
        </pc:sldLayoutChg>
        <pc:sldLayoutChg chg="del">
          <pc:chgData name="lakshmikanth" userId="34ec4a14-2b32-4e23-8e6c-bf79444b9b1f" providerId="ADAL" clId="{BFEF9116-4810-4EBE-B118-8E53EDED25C4}" dt="2022-03-17T12:01:59.538" v="9" actId="2696"/>
          <pc:sldLayoutMkLst>
            <pc:docMk/>
            <pc:sldMasterMk cId="1203924027" sldId="2147483684"/>
            <pc:sldLayoutMk cId="2228977936" sldId="2147483666"/>
          </pc:sldLayoutMkLst>
        </pc:sldLayoutChg>
      </pc:sldMasterChg>
    </pc:docChg>
  </pc:docChgLst>
  <pc:docChgLst>
    <pc:chgData name="Subramani K" userId="bf009f75-d47a-408b-a678-4666a6eafc4c" providerId="ADAL" clId="{0DE68FA3-B9B3-4ABD-95A8-6EB68E1C3242}"/>
    <pc:docChg chg="undo custSel delSld modSld">
      <pc:chgData name="Subramani K" userId="bf009f75-d47a-408b-a678-4666a6eafc4c" providerId="ADAL" clId="{0DE68FA3-B9B3-4ABD-95A8-6EB68E1C3242}" dt="2022-03-16T02:03:38.528" v="44" actId="207"/>
      <pc:docMkLst>
        <pc:docMk/>
      </pc:docMkLst>
      <pc:sldChg chg="del">
        <pc:chgData name="Subramani K" userId="bf009f75-d47a-408b-a678-4666a6eafc4c" providerId="ADAL" clId="{0DE68FA3-B9B3-4ABD-95A8-6EB68E1C3242}" dt="2022-03-16T01:24:37.247" v="0" actId="47"/>
        <pc:sldMkLst>
          <pc:docMk/>
          <pc:sldMk cId="2280253278" sldId="918"/>
        </pc:sldMkLst>
      </pc:sldChg>
      <pc:sldChg chg="del">
        <pc:chgData name="Subramani K" userId="bf009f75-d47a-408b-a678-4666a6eafc4c" providerId="ADAL" clId="{0DE68FA3-B9B3-4ABD-95A8-6EB68E1C3242}" dt="2022-03-16T01:24:40.395" v="1" actId="47"/>
        <pc:sldMkLst>
          <pc:docMk/>
          <pc:sldMk cId="3516150905" sldId="963"/>
        </pc:sldMkLst>
      </pc:sldChg>
      <pc:sldChg chg="del">
        <pc:chgData name="Subramani K" userId="bf009f75-d47a-408b-a678-4666a6eafc4c" providerId="ADAL" clId="{0DE68FA3-B9B3-4ABD-95A8-6EB68E1C3242}" dt="2022-03-16T01:24:40.395" v="1" actId="47"/>
        <pc:sldMkLst>
          <pc:docMk/>
          <pc:sldMk cId="1302798844" sldId="964"/>
        </pc:sldMkLst>
      </pc:sldChg>
      <pc:sldChg chg="del">
        <pc:chgData name="Subramani K" userId="bf009f75-d47a-408b-a678-4666a6eafc4c" providerId="ADAL" clId="{0DE68FA3-B9B3-4ABD-95A8-6EB68E1C3242}" dt="2022-03-16T01:24:40.395" v="1" actId="47"/>
        <pc:sldMkLst>
          <pc:docMk/>
          <pc:sldMk cId="1529230612" sldId="965"/>
        </pc:sldMkLst>
      </pc:sldChg>
      <pc:sldChg chg="del">
        <pc:chgData name="Subramani K" userId="bf009f75-d47a-408b-a678-4666a6eafc4c" providerId="ADAL" clId="{0DE68FA3-B9B3-4ABD-95A8-6EB68E1C3242}" dt="2022-03-16T01:24:40.395" v="1" actId="47"/>
        <pc:sldMkLst>
          <pc:docMk/>
          <pc:sldMk cId="1316588319" sldId="1063"/>
        </pc:sldMkLst>
      </pc:sldChg>
      <pc:sldChg chg="del">
        <pc:chgData name="Subramani K" userId="bf009f75-d47a-408b-a678-4666a6eafc4c" providerId="ADAL" clId="{0DE68FA3-B9B3-4ABD-95A8-6EB68E1C3242}" dt="2022-03-16T01:24:37.247" v="0" actId="47"/>
        <pc:sldMkLst>
          <pc:docMk/>
          <pc:sldMk cId="2938408761" sldId="1080"/>
        </pc:sldMkLst>
      </pc:sldChg>
      <pc:sldChg chg="del">
        <pc:chgData name="Subramani K" userId="bf009f75-d47a-408b-a678-4666a6eafc4c" providerId="ADAL" clId="{0DE68FA3-B9B3-4ABD-95A8-6EB68E1C3242}" dt="2022-03-16T01:24:37.247" v="0" actId="47"/>
        <pc:sldMkLst>
          <pc:docMk/>
          <pc:sldMk cId="4256484723" sldId="1081"/>
        </pc:sldMkLst>
      </pc:sldChg>
      <pc:sldChg chg="del">
        <pc:chgData name="Subramani K" userId="bf009f75-d47a-408b-a678-4666a6eafc4c" providerId="ADAL" clId="{0DE68FA3-B9B3-4ABD-95A8-6EB68E1C3242}" dt="2022-03-16T01:24:37.247" v="0" actId="47"/>
        <pc:sldMkLst>
          <pc:docMk/>
          <pc:sldMk cId="1552151777" sldId="1184"/>
        </pc:sldMkLst>
      </pc:sldChg>
      <pc:sldChg chg="del">
        <pc:chgData name="Subramani K" userId="bf009f75-d47a-408b-a678-4666a6eafc4c" providerId="ADAL" clId="{0DE68FA3-B9B3-4ABD-95A8-6EB68E1C3242}" dt="2022-03-16T01:24:37.247" v="0" actId="47"/>
        <pc:sldMkLst>
          <pc:docMk/>
          <pc:sldMk cId="1744988023" sldId="1185"/>
        </pc:sldMkLst>
      </pc:sldChg>
      <pc:sldChg chg="del">
        <pc:chgData name="Subramani K" userId="bf009f75-d47a-408b-a678-4666a6eafc4c" providerId="ADAL" clId="{0DE68FA3-B9B3-4ABD-95A8-6EB68E1C3242}" dt="2022-03-16T01:24:37.247" v="0" actId="47"/>
        <pc:sldMkLst>
          <pc:docMk/>
          <pc:sldMk cId="2896177132" sldId="1201"/>
        </pc:sldMkLst>
      </pc:sldChg>
      <pc:sldChg chg="addSp modSp mod">
        <pc:chgData name="Subramani K" userId="bf009f75-d47a-408b-a678-4666a6eafc4c" providerId="ADAL" clId="{0DE68FA3-B9B3-4ABD-95A8-6EB68E1C3242}" dt="2022-03-16T02:03:38.528" v="44" actId="207"/>
        <pc:sldMkLst>
          <pc:docMk/>
          <pc:sldMk cId="2508173990" sldId="1202"/>
        </pc:sldMkLst>
        <pc:spChg chg="add mod">
          <ac:chgData name="Subramani K" userId="bf009f75-d47a-408b-a678-4666a6eafc4c" providerId="ADAL" clId="{0DE68FA3-B9B3-4ABD-95A8-6EB68E1C3242}" dt="2022-03-16T01:25:09.989" v="4" actId="1076"/>
          <ac:spMkLst>
            <pc:docMk/>
            <pc:sldMk cId="2508173990" sldId="1202"/>
            <ac:spMk id="3" creationId="{38A89BC3-EBB0-4E8E-866E-B407DA92EA64}"/>
          </ac:spMkLst>
        </pc:spChg>
        <pc:spChg chg="add mod">
          <ac:chgData name="Subramani K" userId="bf009f75-d47a-408b-a678-4666a6eafc4c" providerId="ADAL" clId="{0DE68FA3-B9B3-4ABD-95A8-6EB68E1C3242}" dt="2022-03-16T02:02:39.447" v="27" actId="1076"/>
          <ac:spMkLst>
            <pc:docMk/>
            <pc:sldMk cId="2508173990" sldId="1202"/>
            <ac:spMk id="4" creationId="{153BB5DD-E787-40D5-9AA0-9848D6EB31CB}"/>
          </ac:spMkLst>
        </pc:spChg>
        <pc:spChg chg="add mod">
          <ac:chgData name="Subramani K" userId="bf009f75-d47a-408b-a678-4666a6eafc4c" providerId="ADAL" clId="{0DE68FA3-B9B3-4ABD-95A8-6EB68E1C3242}" dt="2022-03-16T01:25:09.989" v="4" actId="1076"/>
          <ac:spMkLst>
            <pc:docMk/>
            <pc:sldMk cId="2508173990" sldId="1202"/>
            <ac:spMk id="5" creationId="{033A932D-BF4B-43C7-A1A0-F760C585C0B1}"/>
          </ac:spMkLst>
        </pc:spChg>
        <pc:spChg chg="add mod">
          <ac:chgData name="Subramani K" userId="bf009f75-d47a-408b-a678-4666a6eafc4c" providerId="ADAL" clId="{0DE68FA3-B9B3-4ABD-95A8-6EB68E1C3242}" dt="2022-03-16T01:25:09.989" v="4" actId="1076"/>
          <ac:spMkLst>
            <pc:docMk/>
            <pc:sldMk cId="2508173990" sldId="1202"/>
            <ac:spMk id="6" creationId="{C6766735-5C97-4DB5-867B-E58506869CD8}"/>
          </ac:spMkLst>
        </pc:spChg>
        <pc:spChg chg="add mod">
          <ac:chgData name="Subramani K" userId="bf009f75-d47a-408b-a678-4666a6eafc4c" providerId="ADAL" clId="{0DE68FA3-B9B3-4ABD-95A8-6EB68E1C3242}" dt="2022-03-16T01:25:09.989" v="4" actId="1076"/>
          <ac:spMkLst>
            <pc:docMk/>
            <pc:sldMk cId="2508173990" sldId="1202"/>
            <ac:spMk id="7" creationId="{FCF8EDEA-6D00-4669-86AE-64498ABE4998}"/>
          </ac:spMkLst>
        </pc:spChg>
        <pc:spChg chg="add mod">
          <ac:chgData name="Subramani K" userId="bf009f75-d47a-408b-a678-4666a6eafc4c" providerId="ADAL" clId="{0DE68FA3-B9B3-4ABD-95A8-6EB68E1C3242}" dt="2022-03-16T02:03:38.528" v="44" actId="207"/>
          <ac:spMkLst>
            <pc:docMk/>
            <pc:sldMk cId="2508173990" sldId="1202"/>
            <ac:spMk id="9" creationId="{B7E2EC3C-9883-47AA-9BD1-48DE0A1C8C38}"/>
          </ac:spMkLst>
        </pc:spChg>
        <pc:picChg chg="add mod">
          <ac:chgData name="Subramani K" userId="bf009f75-d47a-408b-a678-4666a6eafc4c" providerId="ADAL" clId="{0DE68FA3-B9B3-4ABD-95A8-6EB68E1C3242}" dt="2022-03-16T01:25:09.989" v="4" actId="1076"/>
          <ac:picMkLst>
            <pc:docMk/>
            <pc:sldMk cId="2508173990" sldId="1202"/>
            <ac:picMk id="2" creationId="{3D01B861-C612-4D42-8B49-955BD7FE5614}"/>
          </ac:picMkLst>
        </pc:picChg>
      </pc:sldChg>
      <pc:sldChg chg="del">
        <pc:chgData name="Subramani K" userId="bf009f75-d47a-408b-a678-4666a6eafc4c" providerId="ADAL" clId="{0DE68FA3-B9B3-4ABD-95A8-6EB68E1C3242}" dt="2022-03-16T01:24:45.745" v="2" actId="47"/>
        <pc:sldMkLst>
          <pc:docMk/>
          <pc:sldMk cId="3955926053" sldId="1204"/>
        </pc:sldMkLst>
      </pc:sldChg>
    </pc:docChg>
  </pc:docChgLst>
  <pc:docChgLst>
    <pc:chgData name="Subramani K" userId="bf009f75-d47a-408b-a678-4666a6eafc4c" providerId="ADAL" clId="{C9FC676C-A27E-4DE7-8DBF-52506DE52585}"/>
    <pc:docChg chg="undo custSel modSld">
      <pc:chgData name="Subramani K" userId="bf009f75-d47a-408b-a678-4666a6eafc4c" providerId="ADAL" clId="{C9FC676C-A27E-4DE7-8DBF-52506DE52585}" dt="2022-03-16T02:22:04.026" v="156" actId="1035"/>
      <pc:docMkLst>
        <pc:docMk/>
      </pc:docMkLst>
      <pc:sldChg chg="addSp delSp modSp mod">
        <pc:chgData name="Subramani K" userId="bf009f75-d47a-408b-a678-4666a6eafc4c" providerId="ADAL" clId="{C9FC676C-A27E-4DE7-8DBF-52506DE52585}" dt="2022-03-16T02:22:04.026" v="156" actId="1035"/>
        <pc:sldMkLst>
          <pc:docMk/>
          <pc:sldMk cId="2508173990" sldId="1202"/>
        </pc:sldMkLst>
        <pc:spChg chg="del mod">
          <ac:chgData name="Subramani K" userId="bf009f75-d47a-408b-a678-4666a6eafc4c" providerId="ADAL" clId="{C9FC676C-A27E-4DE7-8DBF-52506DE52585}" dt="2022-03-16T02:17:59.954" v="56" actId="478"/>
          <ac:spMkLst>
            <pc:docMk/>
            <pc:sldMk cId="2508173990" sldId="1202"/>
            <ac:spMk id="4" creationId="{153BB5DD-E787-40D5-9AA0-9848D6EB31CB}"/>
          </ac:spMkLst>
        </pc:spChg>
        <pc:spChg chg="mod">
          <ac:chgData name="Subramani K" userId="bf009f75-d47a-408b-a678-4666a6eafc4c" providerId="ADAL" clId="{C9FC676C-A27E-4DE7-8DBF-52506DE52585}" dt="2022-03-16T02:13:47.820" v="5" actId="404"/>
          <ac:spMkLst>
            <pc:docMk/>
            <pc:sldMk cId="2508173990" sldId="1202"/>
            <ac:spMk id="9" creationId="{B7E2EC3C-9883-47AA-9BD1-48DE0A1C8C38}"/>
          </ac:spMkLst>
        </pc:spChg>
        <pc:spChg chg="add mod">
          <ac:chgData name="Subramani K" userId="bf009f75-d47a-408b-a678-4666a6eafc4c" providerId="ADAL" clId="{C9FC676C-A27E-4DE7-8DBF-52506DE52585}" dt="2022-03-16T02:16:11.169" v="6"/>
          <ac:spMkLst>
            <pc:docMk/>
            <pc:sldMk cId="2508173990" sldId="1202"/>
            <ac:spMk id="11" creationId="{A7B00251-C2D9-4A67-B8BF-963F0B8C8DFD}"/>
          </ac:spMkLst>
        </pc:spChg>
        <pc:spChg chg="add mod">
          <ac:chgData name="Subramani K" userId="bf009f75-d47a-408b-a678-4666a6eafc4c" providerId="ADAL" clId="{C9FC676C-A27E-4DE7-8DBF-52506DE52585}" dt="2022-03-16T02:16:11.169" v="6"/>
          <ac:spMkLst>
            <pc:docMk/>
            <pc:sldMk cId="2508173990" sldId="1202"/>
            <ac:spMk id="12" creationId="{B4BEA475-7A09-41F4-B29E-D01CEF32D3D4}"/>
          </ac:spMkLst>
        </pc:spChg>
        <pc:spChg chg="del">
          <ac:chgData name="Subramani K" userId="bf009f75-d47a-408b-a678-4666a6eafc4c" providerId="ADAL" clId="{C9FC676C-A27E-4DE7-8DBF-52506DE52585}" dt="2022-03-16T02:16:48.785" v="8" actId="478"/>
          <ac:spMkLst>
            <pc:docMk/>
            <pc:sldMk cId="2508173990" sldId="1202"/>
            <ac:spMk id="13" creationId="{627F2011-0F99-4B42-BC2C-8F72C5D3FD8D}"/>
          </ac:spMkLst>
        </pc:spChg>
        <pc:spChg chg="add mod">
          <ac:chgData name="Subramani K" userId="bf009f75-d47a-408b-a678-4666a6eafc4c" providerId="ADAL" clId="{C9FC676C-A27E-4DE7-8DBF-52506DE52585}" dt="2022-03-16T02:16:11.169" v="6"/>
          <ac:spMkLst>
            <pc:docMk/>
            <pc:sldMk cId="2508173990" sldId="1202"/>
            <ac:spMk id="14" creationId="{D4C948DF-669C-42CA-B0CC-3EF35C283FEC}"/>
          </ac:spMkLst>
        </pc:spChg>
        <pc:spChg chg="add mod">
          <ac:chgData name="Subramani K" userId="bf009f75-d47a-408b-a678-4666a6eafc4c" providerId="ADAL" clId="{C9FC676C-A27E-4DE7-8DBF-52506DE52585}" dt="2022-03-16T02:18:18.202" v="57" actId="1076"/>
          <ac:spMkLst>
            <pc:docMk/>
            <pc:sldMk cId="2508173990" sldId="1202"/>
            <ac:spMk id="16" creationId="{60A18C8F-7B5B-41C9-9B12-CA8C0561CFEF}"/>
          </ac:spMkLst>
        </pc:spChg>
        <pc:spChg chg="del">
          <ac:chgData name="Subramani K" userId="bf009f75-d47a-408b-a678-4666a6eafc4c" providerId="ADAL" clId="{C9FC676C-A27E-4DE7-8DBF-52506DE52585}" dt="2022-03-16T02:16:48.785" v="8" actId="478"/>
          <ac:spMkLst>
            <pc:docMk/>
            <pc:sldMk cId="2508173990" sldId="1202"/>
            <ac:spMk id="17" creationId="{0CAF469B-8902-4338-847C-D2CF56245C69}"/>
          </ac:spMkLst>
        </pc:spChg>
        <pc:spChg chg="add mod">
          <ac:chgData name="Subramani K" userId="bf009f75-d47a-408b-a678-4666a6eafc4c" providerId="ADAL" clId="{C9FC676C-A27E-4DE7-8DBF-52506DE52585}" dt="2022-03-16T02:19:30.356" v="106" actId="14100"/>
          <ac:spMkLst>
            <pc:docMk/>
            <pc:sldMk cId="2508173990" sldId="1202"/>
            <ac:spMk id="18" creationId="{7CADB652-EBBD-41A2-90DB-03DE8A3E5668}"/>
          </ac:spMkLst>
        </pc:spChg>
        <pc:spChg chg="add mod ord">
          <ac:chgData name="Subramani K" userId="bf009f75-d47a-408b-a678-4666a6eafc4c" providerId="ADAL" clId="{C9FC676C-A27E-4DE7-8DBF-52506DE52585}" dt="2022-03-16T02:18:58.348" v="101" actId="1076"/>
          <ac:spMkLst>
            <pc:docMk/>
            <pc:sldMk cId="2508173990" sldId="1202"/>
            <ac:spMk id="19" creationId="{6588B96B-5141-43BF-AF28-EDC6A8062267}"/>
          </ac:spMkLst>
        </pc:spChg>
        <pc:spChg chg="add mod">
          <ac:chgData name="Subramani K" userId="bf009f75-d47a-408b-a678-4666a6eafc4c" providerId="ADAL" clId="{C9FC676C-A27E-4DE7-8DBF-52506DE52585}" dt="2022-03-16T02:18:18.202" v="57" actId="1076"/>
          <ac:spMkLst>
            <pc:docMk/>
            <pc:sldMk cId="2508173990" sldId="1202"/>
            <ac:spMk id="21" creationId="{8F42208D-7DB1-4A8D-A5BD-47426C44E472}"/>
          </ac:spMkLst>
        </pc:spChg>
        <pc:spChg chg="del">
          <ac:chgData name="Subramani K" userId="bf009f75-d47a-408b-a678-4666a6eafc4c" providerId="ADAL" clId="{C9FC676C-A27E-4DE7-8DBF-52506DE52585}" dt="2022-03-16T02:16:48.785" v="8" actId="478"/>
          <ac:spMkLst>
            <pc:docMk/>
            <pc:sldMk cId="2508173990" sldId="1202"/>
            <ac:spMk id="22" creationId="{0508B001-D35B-4372-9283-6934C0C3B788}"/>
          </ac:spMkLst>
        </pc:spChg>
        <pc:spChg chg="add mod">
          <ac:chgData name="Subramani K" userId="bf009f75-d47a-408b-a678-4666a6eafc4c" providerId="ADAL" clId="{C9FC676C-A27E-4DE7-8DBF-52506DE52585}" dt="2022-03-16T02:18:54.846" v="100" actId="14100"/>
          <ac:spMkLst>
            <pc:docMk/>
            <pc:sldMk cId="2508173990" sldId="1202"/>
            <ac:spMk id="23" creationId="{75759C79-B769-44CB-B86F-F20B407DF086}"/>
          </ac:spMkLst>
        </pc:spChg>
        <pc:spChg chg="add mod">
          <ac:chgData name="Subramani K" userId="bf009f75-d47a-408b-a678-4666a6eafc4c" providerId="ADAL" clId="{C9FC676C-A27E-4DE7-8DBF-52506DE52585}" dt="2022-03-16T02:18:18.202" v="57" actId="1076"/>
          <ac:spMkLst>
            <pc:docMk/>
            <pc:sldMk cId="2508173990" sldId="1202"/>
            <ac:spMk id="28" creationId="{AF97F43B-DA83-42A9-AE8B-F98E5C5CF72F}"/>
          </ac:spMkLst>
        </pc:spChg>
        <pc:spChg chg="add mod">
          <ac:chgData name="Subramani K" userId="bf009f75-d47a-408b-a678-4666a6eafc4c" providerId="ADAL" clId="{C9FC676C-A27E-4DE7-8DBF-52506DE52585}" dt="2022-03-16T02:18:18.202" v="57" actId="1076"/>
          <ac:spMkLst>
            <pc:docMk/>
            <pc:sldMk cId="2508173990" sldId="1202"/>
            <ac:spMk id="29" creationId="{4AA3291F-B78A-45D7-BFAA-E848CF1C41E6}"/>
          </ac:spMkLst>
        </pc:spChg>
        <pc:spChg chg="add del mod">
          <ac:chgData name="Subramani K" userId="bf009f75-d47a-408b-a678-4666a6eafc4c" providerId="ADAL" clId="{C9FC676C-A27E-4DE7-8DBF-52506DE52585}" dt="2022-03-16T02:19:16.363" v="103"/>
          <ac:spMkLst>
            <pc:docMk/>
            <pc:sldMk cId="2508173990" sldId="1202"/>
            <ac:spMk id="30" creationId="{0633E7B4-0EE4-4F61-B983-BA077288D3D8}"/>
          </ac:spMkLst>
        </pc:spChg>
        <pc:spChg chg="add del mod">
          <ac:chgData name="Subramani K" userId="bf009f75-d47a-408b-a678-4666a6eafc4c" providerId="ADAL" clId="{C9FC676C-A27E-4DE7-8DBF-52506DE52585}" dt="2022-03-16T02:19:16.363" v="103"/>
          <ac:spMkLst>
            <pc:docMk/>
            <pc:sldMk cId="2508173990" sldId="1202"/>
            <ac:spMk id="31" creationId="{1688B45E-CC47-4980-A7E6-BFF5D28CF094}"/>
          </ac:spMkLst>
        </pc:spChg>
        <pc:spChg chg="add del mod">
          <ac:chgData name="Subramani K" userId="bf009f75-d47a-408b-a678-4666a6eafc4c" providerId="ADAL" clId="{C9FC676C-A27E-4DE7-8DBF-52506DE52585}" dt="2022-03-16T02:19:16.363" v="103"/>
          <ac:spMkLst>
            <pc:docMk/>
            <pc:sldMk cId="2508173990" sldId="1202"/>
            <ac:spMk id="33" creationId="{B8AEB2F9-F7DC-4904-A315-E906675DCDDE}"/>
          </ac:spMkLst>
        </pc:spChg>
        <pc:spChg chg="add mod">
          <ac:chgData name="Subramani K" userId="bf009f75-d47a-408b-a678-4666a6eafc4c" providerId="ADAL" clId="{C9FC676C-A27E-4DE7-8DBF-52506DE52585}" dt="2022-03-16T02:20:29.753" v="124"/>
          <ac:spMkLst>
            <pc:docMk/>
            <pc:sldMk cId="2508173990" sldId="1202"/>
            <ac:spMk id="35" creationId="{D41AD454-97BD-4FC0-8BC2-A76840D595E5}"/>
          </ac:spMkLst>
        </pc:spChg>
        <pc:spChg chg="add mod">
          <ac:chgData name="Subramani K" userId="bf009f75-d47a-408b-a678-4666a6eafc4c" providerId="ADAL" clId="{C9FC676C-A27E-4DE7-8DBF-52506DE52585}" dt="2022-03-16T02:20:15.916" v="121" actId="1076"/>
          <ac:spMkLst>
            <pc:docMk/>
            <pc:sldMk cId="2508173990" sldId="1202"/>
            <ac:spMk id="36" creationId="{A178787D-3FF6-4157-8904-43CE4CFE993B}"/>
          </ac:spMkLst>
        </pc:spChg>
        <pc:spChg chg="add mod">
          <ac:chgData name="Subramani K" userId="bf009f75-d47a-408b-a678-4666a6eafc4c" providerId="ADAL" clId="{C9FC676C-A27E-4DE7-8DBF-52506DE52585}" dt="2022-03-16T02:20:15.916" v="121" actId="1076"/>
          <ac:spMkLst>
            <pc:docMk/>
            <pc:sldMk cId="2508173990" sldId="1202"/>
            <ac:spMk id="39" creationId="{59CF4A97-B251-43C5-B79D-C1C783A60972}"/>
          </ac:spMkLst>
        </pc:spChg>
        <pc:spChg chg="add mod">
          <ac:chgData name="Subramani K" userId="bf009f75-d47a-408b-a678-4666a6eafc4c" providerId="ADAL" clId="{C9FC676C-A27E-4DE7-8DBF-52506DE52585}" dt="2022-03-16T02:22:04.026" v="156" actId="1035"/>
          <ac:spMkLst>
            <pc:docMk/>
            <pc:sldMk cId="2508173990" sldId="1202"/>
            <ac:spMk id="40" creationId="{8DEDB37C-0362-4C49-838A-4AC6B1A07A91}"/>
          </ac:spMkLst>
        </pc:spChg>
        <pc:picChg chg="del">
          <ac:chgData name="Subramani K" userId="bf009f75-d47a-408b-a678-4666a6eafc4c" providerId="ADAL" clId="{C9FC676C-A27E-4DE7-8DBF-52506DE52585}" dt="2022-03-16T02:16:46.403" v="7" actId="478"/>
          <ac:picMkLst>
            <pc:docMk/>
            <pc:sldMk cId="2508173990" sldId="1202"/>
            <ac:picMk id="10" creationId="{5446DAD8-7161-4A32-9DE1-4098BD14CFF1}"/>
          </ac:picMkLst>
        </pc:picChg>
        <pc:picChg chg="del">
          <ac:chgData name="Subramani K" userId="bf009f75-d47a-408b-a678-4666a6eafc4c" providerId="ADAL" clId="{C9FC676C-A27E-4DE7-8DBF-52506DE52585}" dt="2022-03-16T02:16:48.785" v="8" actId="478"/>
          <ac:picMkLst>
            <pc:docMk/>
            <pc:sldMk cId="2508173990" sldId="1202"/>
            <ac:picMk id="15" creationId="{A2713AA8-B718-4E9E-B8AF-FB03D6128D33}"/>
          </ac:picMkLst>
        </pc:picChg>
        <pc:picChg chg="del">
          <ac:chgData name="Subramani K" userId="bf009f75-d47a-408b-a678-4666a6eafc4c" providerId="ADAL" clId="{C9FC676C-A27E-4DE7-8DBF-52506DE52585}" dt="2022-03-16T02:16:48.785" v="8" actId="478"/>
          <ac:picMkLst>
            <pc:docMk/>
            <pc:sldMk cId="2508173990" sldId="1202"/>
            <ac:picMk id="20" creationId="{EF351370-2942-43F1-8DF2-F85387EC1824}"/>
          </ac:picMkLst>
        </pc:picChg>
        <pc:picChg chg="add del mod">
          <ac:chgData name="Subramani K" userId="bf009f75-d47a-408b-a678-4666a6eafc4c" providerId="ADAL" clId="{C9FC676C-A27E-4DE7-8DBF-52506DE52585}" dt="2022-03-16T02:17:15.194" v="15" actId="478"/>
          <ac:picMkLst>
            <pc:docMk/>
            <pc:sldMk cId="2508173990" sldId="1202"/>
            <ac:picMk id="24" creationId="{15188EAA-D95A-493B-9546-1C7BBDDE2633}"/>
          </ac:picMkLst>
        </pc:picChg>
        <pc:picChg chg="add del mod">
          <ac:chgData name="Subramani K" userId="bf009f75-d47a-408b-a678-4666a6eafc4c" providerId="ADAL" clId="{C9FC676C-A27E-4DE7-8DBF-52506DE52585}" dt="2022-03-16T02:17:15.194" v="15" actId="478"/>
          <ac:picMkLst>
            <pc:docMk/>
            <pc:sldMk cId="2508173990" sldId="1202"/>
            <ac:picMk id="25" creationId="{1DDAD8BD-1D97-4097-A0A1-CC7FDB935C05}"/>
          </ac:picMkLst>
        </pc:picChg>
        <pc:picChg chg="add del mod">
          <ac:chgData name="Subramani K" userId="bf009f75-d47a-408b-a678-4666a6eafc4c" providerId="ADAL" clId="{C9FC676C-A27E-4DE7-8DBF-52506DE52585}" dt="2022-03-16T02:17:16.705" v="17" actId="478"/>
          <ac:picMkLst>
            <pc:docMk/>
            <pc:sldMk cId="2508173990" sldId="1202"/>
            <ac:picMk id="26" creationId="{7AF64B25-B458-4873-9E57-7009C6B0681E}"/>
          </ac:picMkLst>
        </pc:picChg>
        <pc:picChg chg="add del mod">
          <ac:chgData name="Subramani K" userId="bf009f75-d47a-408b-a678-4666a6eafc4c" providerId="ADAL" clId="{C9FC676C-A27E-4DE7-8DBF-52506DE52585}" dt="2022-03-16T02:17:16.106" v="16" actId="478"/>
          <ac:picMkLst>
            <pc:docMk/>
            <pc:sldMk cId="2508173990" sldId="1202"/>
            <ac:picMk id="27" creationId="{C93B414A-2684-4373-9EE1-BA916B787050}"/>
          </ac:picMkLst>
        </pc:picChg>
        <pc:picChg chg="add del mod">
          <ac:chgData name="Subramani K" userId="bf009f75-d47a-408b-a678-4666a6eafc4c" providerId="ADAL" clId="{C9FC676C-A27E-4DE7-8DBF-52506DE52585}" dt="2022-03-16T02:19:16.363" v="103"/>
          <ac:picMkLst>
            <pc:docMk/>
            <pc:sldMk cId="2508173990" sldId="1202"/>
            <ac:picMk id="32" creationId="{14D7412D-EF4A-4891-9BE1-0531B53AFCD0}"/>
          </ac:picMkLst>
        </pc:picChg>
        <pc:picChg chg="add mod">
          <ac:chgData name="Subramani K" userId="bf009f75-d47a-408b-a678-4666a6eafc4c" providerId="ADAL" clId="{C9FC676C-A27E-4DE7-8DBF-52506DE52585}" dt="2022-03-16T02:20:15.916" v="121" actId="1076"/>
          <ac:picMkLst>
            <pc:docMk/>
            <pc:sldMk cId="2508173990" sldId="1202"/>
            <ac:picMk id="34" creationId="{E03B05F1-B4DF-47E5-8D5A-7331FF5B004C}"/>
          </ac:picMkLst>
        </pc:picChg>
        <pc:picChg chg="add mod">
          <ac:chgData name="Subramani K" userId="bf009f75-d47a-408b-a678-4666a6eafc4c" providerId="ADAL" clId="{C9FC676C-A27E-4DE7-8DBF-52506DE52585}" dt="2022-03-16T02:20:15.916" v="121" actId="1076"/>
          <ac:picMkLst>
            <pc:docMk/>
            <pc:sldMk cId="2508173990" sldId="1202"/>
            <ac:picMk id="37" creationId="{EBCC1E09-6CA6-47CC-B319-A733A4A10980}"/>
          </ac:picMkLst>
        </pc:picChg>
        <pc:picChg chg="add mod">
          <ac:chgData name="Subramani K" userId="bf009f75-d47a-408b-a678-4666a6eafc4c" providerId="ADAL" clId="{C9FC676C-A27E-4DE7-8DBF-52506DE52585}" dt="2022-03-16T02:20:15.916" v="121" actId="1076"/>
          <ac:picMkLst>
            <pc:docMk/>
            <pc:sldMk cId="2508173990" sldId="1202"/>
            <ac:picMk id="38" creationId="{10E80A81-23C1-4CEE-A746-2F5E8011D59A}"/>
          </ac:picMkLst>
        </pc:picChg>
        <pc:picChg chg="del">
          <ac:chgData name="Subramani K" userId="bf009f75-d47a-408b-a678-4666a6eafc4c" providerId="ADAL" clId="{C9FC676C-A27E-4DE7-8DBF-52506DE52585}" dt="2022-03-16T02:16:48.785" v="8" actId="478"/>
          <ac:picMkLst>
            <pc:docMk/>
            <pc:sldMk cId="2508173990" sldId="1202"/>
            <ac:picMk id="1028" creationId="{9D0445B4-57E7-4C53-8808-6C0E572CE173}"/>
          </ac:picMkLst>
        </pc:picChg>
      </pc:sldChg>
    </pc:docChg>
  </pc:docChgLst>
  <pc:docChgLst>
    <pc:chgData name="lakshmikanth" userId="34ec4a14-2b32-4e23-8e6c-bf79444b9b1f" providerId="ADAL" clId="{2C08DA7D-AF36-49B8-93A7-9B3B2A08B903}"/>
    <pc:docChg chg="modSld">
      <pc:chgData name="lakshmikanth" userId="34ec4a14-2b32-4e23-8e6c-bf79444b9b1f" providerId="ADAL" clId="{2C08DA7D-AF36-49B8-93A7-9B3B2A08B903}" dt="2022-03-16T14:21:57.113" v="6" actId="20577"/>
      <pc:docMkLst>
        <pc:docMk/>
      </pc:docMkLst>
      <pc:sldChg chg="modSp mod">
        <pc:chgData name="lakshmikanth" userId="34ec4a14-2b32-4e23-8e6c-bf79444b9b1f" providerId="ADAL" clId="{2C08DA7D-AF36-49B8-93A7-9B3B2A08B903}" dt="2022-03-16T12:04:41.540" v="0"/>
        <pc:sldMkLst>
          <pc:docMk/>
          <pc:sldMk cId="2508173990" sldId="1202"/>
        </pc:sldMkLst>
        <pc:spChg chg="mod">
          <ac:chgData name="lakshmikanth" userId="34ec4a14-2b32-4e23-8e6c-bf79444b9b1f" providerId="ADAL" clId="{2C08DA7D-AF36-49B8-93A7-9B3B2A08B903}" dt="2022-03-16T12:04:41.540" v="0"/>
          <ac:spMkLst>
            <pc:docMk/>
            <pc:sldMk cId="2508173990" sldId="1202"/>
            <ac:spMk id="9" creationId="{B7E2EC3C-9883-47AA-9BD1-48DE0A1C8C38}"/>
          </ac:spMkLst>
        </pc:spChg>
      </pc:sldChg>
      <pc:sldChg chg="modSp mod">
        <pc:chgData name="lakshmikanth" userId="34ec4a14-2b32-4e23-8e6c-bf79444b9b1f" providerId="ADAL" clId="{2C08DA7D-AF36-49B8-93A7-9B3B2A08B903}" dt="2022-03-16T14:21:57.113" v="6" actId="20577"/>
        <pc:sldMkLst>
          <pc:docMk/>
          <pc:sldMk cId="2285015065" sldId="1203"/>
        </pc:sldMkLst>
        <pc:spChg chg="mod">
          <ac:chgData name="lakshmikanth" userId="34ec4a14-2b32-4e23-8e6c-bf79444b9b1f" providerId="ADAL" clId="{2C08DA7D-AF36-49B8-93A7-9B3B2A08B903}" dt="2022-03-16T14:21:49.781" v="2" actId="20577"/>
          <ac:spMkLst>
            <pc:docMk/>
            <pc:sldMk cId="2285015065" sldId="1203"/>
            <ac:spMk id="9" creationId="{B7E2EC3C-9883-47AA-9BD1-48DE0A1C8C38}"/>
          </ac:spMkLst>
        </pc:spChg>
        <pc:spChg chg="mod">
          <ac:chgData name="lakshmikanth" userId="34ec4a14-2b32-4e23-8e6c-bf79444b9b1f" providerId="ADAL" clId="{2C08DA7D-AF36-49B8-93A7-9B3B2A08B903}" dt="2022-03-16T14:21:55.071" v="4" actId="20577"/>
          <ac:spMkLst>
            <pc:docMk/>
            <pc:sldMk cId="2285015065" sldId="1203"/>
            <ac:spMk id="20" creationId="{F147415D-E16C-445C-9A1D-C2D143C1E294}"/>
          </ac:spMkLst>
        </pc:spChg>
        <pc:spChg chg="mod">
          <ac:chgData name="lakshmikanth" userId="34ec4a14-2b32-4e23-8e6c-bf79444b9b1f" providerId="ADAL" clId="{2C08DA7D-AF36-49B8-93A7-9B3B2A08B903}" dt="2022-03-16T14:21:57.113" v="6" actId="20577"/>
          <ac:spMkLst>
            <pc:docMk/>
            <pc:sldMk cId="2285015065" sldId="1203"/>
            <ac:spMk id="22" creationId="{C25CF31D-ADAC-4DA9-868B-1855F1803D55}"/>
          </ac:spMkLst>
        </pc:spChg>
      </pc:sldChg>
    </pc:docChg>
  </pc:docChgLst>
  <pc:docChgLst>
    <pc:chgData name="Subramani K" userId="bf009f75-d47a-408b-a678-4666a6eafc4c" providerId="ADAL" clId="{3C7C74F0-C3F5-47D6-80E1-9153CD92ADAB}"/>
    <pc:docChg chg="custSel modSld">
      <pc:chgData name="Subramani K" userId="bf009f75-d47a-408b-a678-4666a6eafc4c" providerId="ADAL" clId="{3C7C74F0-C3F5-47D6-80E1-9153CD92ADAB}" dt="2022-03-16T06:57:58.428" v="6" actId="1076"/>
      <pc:docMkLst>
        <pc:docMk/>
      </pc:docMkLst>
      <pc:sldChg chg="delSp modSp mod">
        <pc:chgData name="Subramani K" userId="bf009f75-d47a-408b-a678-4666a6eafc4c" providerId="ADAL" clId="{3C7C74F0-C3F5-47D6-80E1-9153CD92ADAB}" dt="2022-03-16T06:57:58.428" v="6" actId="1076"/>
        <pc:sldMkLst>
          <pc:docMk/>
          <pc:sldMk cId="2508173990" sldId="1202"/>
        </pc:sldMkLst>
        <pc:spChg chg="mod">
          <ac:chgData name="Subramani K" userId="bf009f75-d47a-408b-a678-4666a6eafc4c" providerId="ADAL" clId="{3C7C74F0-C3F5-47D6-80E1-9153CD92ADAB}" dt="2022-03-16T06:57:42.784" v="1" actId="20577"/>
          <ac:spMkLst>
            <pc:docMk/>
            <pc:sldMk cId="2508173990" sldId="1202"/>
            <ac:spMk id="9" creationId="{B7E2EC3C-9883-47AA-9BD1-48DE0A1C8C38}"/>
          </ac:spMkLst>
        </pc:spChg>
        <pc:spChg chg="mod">
          <ac:chgData name="Subramani K" userId="bf009f75-d47a-408b-a678-4666a6eafc4c" providerId="ADAL" clId="{3C7C74F0-C3F5-47D6-80E1-9153CD92ADAB}" dt="2022-03-16T06:57:54.157" v="3" actId="1076"/>
          <ac:spMkLst>
            <pc:docMk/>
            <pc:sldMk cId="2508173990" sldId="1202"/>
            <ac:spMk id="25" creationId="{F7F7CC51-E7E8-4B20-9D52-507BE6787303}"/>
          </ac:spMkLst>
        </pc:spChg>
        <pc:spChg chg="mod">
          <ac:chgData name="Subramani K" userId="bf009f75-d47a-408b-a678-4666a6eafc4c" providerId="ADAL" clId="{3C7C74F0-C3F5-47D6-80E1-9153CD92ADAB}" dt="2022-03-16T06:57:57.574" v="5" actId="1076"/>
          <ac:spMkLst>
            <pc:docMk/>
            <pc:sldMk cId="2508173990" sldId="1202"/>
            <ac:spMk id="26" creationId="{4B76F2FC-C7F9-4FB1-88E4-0C5FF9263258}"/>
          </ac:spMkLst>
        </pc:spChg>
        <pc:picChg chg="mod">
          <ac:chgData name="Subramani K" userId="bf009f75-d47a-408b-a678-4666a6eafc4c" providerId="ADAL" clId="{3C7C74F0-C3F5-47D6-80E1-9153CD92ADAB}" dt="2022-03-16T06:57:58.428" v="6" actId="1076"/>
          <ac:picMkLst>
            <pc:docMk/>
            <pc:sldMk cId="2508173990" sldId="1202"/>
            <ac:picMk id="23" creationId="{AB78B9E1-5C73-435D-9636-19AD8A9E847E}"/>
          </ac:picMkLst>
        </pc:picChg>
        <pc:picChg chg="del">
          <ac:chgData name="Subramani K" userId="bf009f75-d47a-408b-a678-4666a6eafc4c" providerId="ADAL" clId="{3C7C74F0-C3F5-47D6-80E1-9153CD92ADAB}" dt="2022-03-16T06:57:51.279" v="2" actId="478"/>
          <ac:picMkLst>
            <pc:docMk/>
            <pc:sldMk cId="2508173990" sldId="1202"/>
            <ac:picMk id="24" creationId="{9B7350A4-9B33-45A7-A8A2-418E3A339233}"/>
          </ac:picMkLst>
        </pc:picChg>
      </pc:sldChg>
    </pc:docChg>
  </pc:docChgLst>
  <pc:docChgLst>
    <pc:chgData name="Subramani K" userId="bf009f75-d47a-408b-a678-4666a6eafc4c" providerId="ADAL" clId="{607D45D9-24AA-4C5F-865C-24CA3DFD8187}"/>
    <pc:docChg chg="undo custSel addSld delSld modSld">
      <pc:chgData name="Subramani K" userId="bf009f75-d47a-408b-a678-4666a6eafc4c" providerId="ADAL" clId="{607D45D9-24AA-4C5F-865C-24CA3DFD8187}" dt="2022-04-20T11:45:12.126" v="343" actId="47"/>
      <pc:docMkLst>
        <pc:docMk/>
      </pc:docMkLst>
      <pc:sldChg chg="addSp delSp modSp mod">
        <pc:chgData name="Subramani K" userId="bf009f75-d47a-408b-a678-4666a6eafc4c" providerId="ADAL" clId="{607D45D9-24AA-4C5F-865C-24CA3DFD8187}" dt="2022-04-20T11:44:59.422" v="341" actId="478"/>
        <pc:sldMkLst>
          <pc:docMk/>
          <pc:sldMk cId="2508173990" sldId="1202"/>
        </pc:sldMkLst>
        <pc:spChg chg="mod">
          <ac:chgData name="Subramani K" userId="bf009f75-d47a-408b-a678-4666a6eafc4c" providerId="ADAL" clId="{607D45D9-24AA-4C5F-865C-24CA3DFD8187}" dt="2022-04-19T17:19:29.303" v="245" actId="2085"/>
          <ac:spMkLst>
            <pc:docMk/>
            <pc:sldMk cId="2508173990" sldId="1202"/>
            <ac:spMk id="2" creationId="{271D47CC-0B0C-4DBA-95D4-3562F07103D5}"/>
          </ac:spMkLst>
        </pc:spChg>
        <pc:spChg chg="add mod">
          <ac:chgData name="Subramani K" userId="bf009f75-d47a-408b-a678-4666a6eafc4c" providerId="ADAL" clId="{607D45D9-24AA-4C5F-865C-24CA3DFD8187}" dt="2022-04-19T17:18:52.215" v="228" actId="554"/>
          <ac:spMkLst>
            <pc:docMk/>
            <pc:sldMk cId="2508173990" sldId="1202"/>
            <ac:spMk id="3" creationId="{CA554A12-364E-48C8-ADCE-E928B65B9381}"/>
          </ac:spMkLst>
        </pc:spChg>
        <pc:spChg chg="mod">
          <ac:chgData name="Subramani K" userId="bf009f75-d47a-408b-a678-4666a6eafc4c" providerId="ADAL" clId="{607D45D9-24AA-4C5F-865C-24CA3DFD8187}" dt="2022-04-19T17:18:45.236" v="226" actId="1076"/>
          <ac:spMkLst>
            <pc:docMk/>
            <pc:sldMk cId="2508173990" sldId="1202"/>
            <ac:spMk id="21" creationId="{ADEAA296-647C-4E70-B901-0B4243A8F28C}"/>
          </ac:spMkLst>
        </pc:spChg>
        <pc:spChg chg="mod">
          <ac:chgData name="Subramani K" userId="bf009f75-d47a-408b-a678-4666a6eafc4c" providerId="ADAL" clId="{607D45D9-24AA-4C5F-865C-24CA3DFD8187}" dt="2022-04-19T14:27:47.172" v="165" actId="14100"/>
          <ac:spMkLst>
            <pc:docMk/>
            <pc:sldMk cId="2508173990" sldId="1202"/>
            <ac:spMk id="23" creationId="{EC6DDE4B-7F96-4F2B-9D8C-5A3765173E1B}"/>
          </ac:spMkLst>
        </pc:spChg>
        <pc:spChg chg="mod">
          <ac:chgData name="Subramani K" userId="bf009f75-d47a-408b-a678-4666a6eafc4c" providerId="ADAL" clId="{607D45D9-24AA-4C5F-865C-24CA3DFD8187}" dt="2022-04-19T14:28:45.428" v="217" actId="20577"/>
          <ac:spMkLst>
            <pc:docMk/>
            <pc:sldMk cId="2508173990" sldId="1202"/>
            <ac:spMk id="24" creationId="{208028EC-EF6C-443B-A06D-8899794D2405}"/>
          </ac:spMkLst>
        </pc:spChg>
        <pc:spChg chg="add del mod">
          <ac:chgData name="Subramani K" userId="bf009f75-d47a-408b-a678-4666a6eafc4c" providerId="ADAL" clId="{607D45D9-24AA-4C5F-865C-24CA3DFD8187}" dt="2022-04-20T11:44:59.422" v="341" actId="478"/>
          <ac:spMkLst>
            <pc:docMk/>
            <pc:sldMk cId="2508173990" sldId="1202"/>
            <ac:spMk id="25" creationId="{46C38316-3D92-4C40-852D-DD7FC8D786B5}"/>
          </ac:spMkLst>
        </pc:spChg>
        <pc:spChg chg="del mod">
          <ac:chgData name="Subramani K" userId="bf009f75-d47a-408b-a678-4666a6eafc4c" providerId="ADAL" clId="{607D45D9-24AA-4C5F-865C-24CA3DFD8187}" dt="2022-04-19T17:18:31.704" v="220" actId="478"/>
          <ac:spMkLst>
            <pc:docMk/>
            <pc:sldMk cId="2508173990" sldId="1202"/>
            <ac:spMk id="25" creationId="{C21C613C-B2B0-4232-9FF6-552CE6CF5890}"/>
          </ac:spMkLst>
        </pc:spChg>
        <pc:spChg chg="add del mod">
          <ac:chgData name="Subramani K" userId="bf009f75-d47a-408b-a678-4666a6eafc4c" providerId="ADAL" clId="{607D45D9-24AA-4C5F-865C-24CA3DFD8187}" dt="2022-04-20T11:44:59.422" v="341" actId="478"/>
          <ac:spMkLst>
            <pc:docMk/>
            <pc:sldMk cId="2508173990" sldId="1202"/>
            <ac:spMk id="26" creationId="{90D369FD-5FDB-4791-90CA-621E72B93537}"/>
          </ac:spMkLst>
        </pc:spChg>
        <pc:spChg chg="del mod">
          <ac:chgData name="Subramani K" userId="bf009f75-d47a-408b-a678-4666a6eafc4c" providerId="ADAL" clId="{607D45D9-24AA-4C5F-865C-24CA3DFD8187}" dt="2022-04-19T17:18:29.500" v="219" actId="478"/>
          <ac:spMkLst>
            <pc:docMk/>
            <pc:sldMk cId="2508173990" sldId="1202"/>
            <ac:spMk id="26" creationId="{B7B27E78-F59F-4A2C-BFBF-56812E03E651}"/>
          </ac:spMkLst>
        </pc:spChg>
        <pc:spChg chg="add mod">
          <ac:chgData name="Subramani K" userId="bf009f75-d47a-408b-a678-4666a6eafc4c" providerId="ADAL" clId="{607D45D9-24AA-4C5F-865C-24CA3DFD8187}" dt="2022-04-19T17:18:57.337" v="243" actId="1038"/>
          <ac:spMkLst>
            <pc:docMk/>
            <pc:sldMk cId="2508173990" sldId="1202"/>
            <ac:spMk id="28" creationId="{2053A3CC-2436-4E50-903F-00967CFAEC70}"/>
          </ac:spMkLst>
        </pc:spChg>
        <pc:spChg chg="mod">
          <ac:chgData name="Subramani K" userId="bf009f75-d47a-408b-a678-4666a6eafc4c" providerId="ADAL" clId="{607D45D9-24AA-4C5F-865C-24CA3DFD8187}" dt="2022-04-19T17:19:48.885" v="247" actId="207"/>
          <ac:spMkLst>
            <pc:docMk/>
            <pc:sldMk cId="2508173990" sldId="1202"/>
            <ac:spMk id="29" creationId="{A8152448-4F46-4024-AFF7-EBBA52E450BE}"/>
          </ac:spMkLst>
        </pc:spChg>
        <pc:spChg chg="mod">
          <ac:chgData name="Subramani K" userId="bf009f75-d47a-408b-a678-4666a6eafc4c" providerId="ADAL" clId="{607D45D9-24AA-4C5F-865C-24CA3DFD8187}" dt="2022-04-19T17:19:48.885" v="247" actId="207"/>
          <ac:spMkLst>
            <pc:docMk/>
            <pc:sldMk cId="2508173990" sldId="1202"/>
            <ac:spMk id="30" creationId="{EE11D7E2-A02E-444C-98C7-689AAFB30820}"/>
          </ac:spMkLst>
        </pc:spChg>
        <pc:spChg chg="mod">
          <ac:chgData name="Subramani K" userId="bf009f75-d47a-408b-a678-4666a6eafc4c" providerId="ADAL" clId="{607D45D9-24AA-4C5F-865C-24CA3DFD8187}" dt="2022-04-19T17:19:48.885" v="247" actId="207"/>
          <ac:spMkLst>
            <pc:docMk/>
            <pc:sldMk cId="2508173990" sldId="1202"/>
            <ac:spMk id="31" creationId="{D7AB6223-5BD1-4996-A62B-586E6CF76DF0}"/>
          </ac:spMkLst>
        </pc:spChg>
        <pc:grpChg chg="mod">
          <ac:chgData name="Subramani K" userId="bf009f75-d47a-408b-a678-4666a6eafc4c" providerId="ADAL" clId="{607D45D9-24AA-4C5F-865C-24CA3DFD8187}" dt="2022-04-19T14:28:02.055" v="201" actId="1076"/>
          <ac:grpSpMkLst>
            <pc:docMk/>
            <pc:sldMk cId="2508173990" sldId="1202"/>
            <ac:grpSpMk id="13" creationId="{F25FF3C4-B420-4669-A590-2336FED8738D}"/>
          </ac:grpSpMkLst>
        </pc:grpChg>
        <pc:picChg chg="mod ord">
          <ac:chgData name="Subramani K" userId="bf009f75-d47a-408b-a678-4666a6eafc4c" providerId="ADAL" clId="{607D45D9-24AA-4C5F-865C-24CA3DFD8187}" dt="2022-04-19T14:27:49.207" v="166" actId="14100"/>
          <ac:picMkLst>
            <pc:docMk/>
            <pc:sldMk cId="2508173990" sldId="1202"/>
            <ac:picMk id="20" creationId="{63C0E5F7-6177-43FB-998E-6D5F4010FCBC}"/>
          </ac:picMkLst>
        </pc:picChg>
      </pc:sldChg>
      <pc:sldChg chg="addSp modSp mod">
        <pc:chgData name="Subramani K" userId="bf009f75-d47a-408b-a678-4666a6eafc4c" providerId="ADAL" clId="{607D45D9-24AA-4C5F-865C-24CA3DFD8187}" dt="2022-04-19T17:20:46.024" v="318" actId="1035"/>
        <pc:sldMkLst>
          <pc:docMk/>
          <pc:sldMk cId="2285015065" sldId="1203"/>
        </pc:sldMkLst>
        <pc:spChg chg="add mod">
          <ac:chgData name="Subramani K" userId="bf009f75-d47a-408b-a678-4666a6eafc4c" providerId="ADAL" clId="{607D45D9-24AA-4C5F-865C-24CA3DFD8187}" dt="2022-04-19T17:20:46.024" v="318" actId="1035"/>
          <ac:spMkLst>
            <pc:docMk/>
            <pc:sldMk cId="2285015065" sldId="1203"/>
            <ac:spMk id="7" creationId="{377E213B-DD95-4B15-B3F3-26F4F63BF453}"/>
          </ac:spMkLst>
        </pc:spChg>
        <pc:spChg chg="mod">
          <ac:chgData name="Subramani K" userId="bf009f75-d47a-408b-a678-4666a6eafc4c" providerId="ADAL" clId="{607D45D9-24AA-4C5F-865C-24CA3DFD8187}" dt="2022-04-19T17:20:46.024" v="318" actId="1035"/>
          <ac:spMkLst>
            <pc:docMk/>
            <pc:sldMk cId="2285015065" sldId="1203"/>
            <ac:spMk id="8" creationId="{C32A36B0-6E53-4212-AC84-717F0D62CF94}"/>
          </ac:spMkLst>
        </pc:spChg>
        <pc:spChg chg="mod">
          <ac:chgData name="Subramani K" userId="bf009f75-d47a-408b-a678-4666a6eafc4c" providerId="ADAL" clId="{607D45D9-24AA-4C5F-865C-24CA3DFD8187}" dt="2022-04-19T17:20:46.024" v="318" actId="1035"/>
          <ac:spMkLst>
            <pc:docMk/>
            <pc:sldMk cId="2285015065" sldId="1203"/>
            <ac:spMk id="10" creationId="{3E7ED04B-E6CE-4163-A817-27E18F9B3586}"/>
          </ac:spMkLst>
        </pc:spChg>
        <pc:spChg chg="mod">
          <ac:chgData name="Subramani K" userId="bf009f75-d47a-408b-a678-4666a6eafc4c" providerId="ADAL" clId="{607D45D9-24AA-4C5F-865C-24CA3DFD8187}" dt="2022-04-19T17:20:46.024" v="318" actId="1035"/>
          <ac:spMkLst>
            <pc:docMk/>
            <pc:sldMk cId="2285015065" sldId="1203"/>
            <ac:spMk id="20" creationId="{F147415D-E16C-445C-9A1D-C2D143C1E294}"/>
          </ac:spMkLst>
        </pc:spChg>
      </pc:sldChg>
      <pc:sldChg chg="delSp add del mod">
        <pc:chgData name="Subramani K" userId="bf009f75-d47a-408b-a678-4666a6eafc4c" providerId="ADAL" clId="{607D45D9-24AA-4C5F-865C-24CA3DFD8187}" dt="2022-04-20T11:45:12.126" v="343" actId="47"/>
        <pc:sldMkLst>
          <pc:docMk/>
          <pc:sldMk cId="185460153" sldId="1204"/>
        </pc:sldMkLst>
        <pc:spChg chg="del">
          <ac:chgData name="Subramani K" userId="bf009f75-d47a-408b-a678-4666a6eafc4c" providerId="ADAL" clId="{607D45D9-24AA-4C5F-865C-24CA3DFD8187}" dt="2022-04-20T11:45:10.567" v="342" actId="478"/>
          <ac:spMkLst>
            <pc:docMk/>
            <pc:sldMk cId="185460153" sldId="1204"/>
            <ac:spMk id="7" creationId="{377E213B-DD95-4B15-B3F3-26F4F63BF453}"/>
          </ac:spMkLst>
        </pc:spChg>
      </pc:sldChg>
    </pc:docChg>
  </pc:docChgLst>
  <pc:docChgLst>
    <pc:chgData name="Subramani K" userId="bf009f75-d47a-408b-a678-4666a6eafc4c" providerId="ADAL" clId="{C788E4F0-C91F-4CED-B573-0FB7EDC9B791}"/>
    <pc:docChg chg="undo redo custSel modSld">
      <pc:chgData name="Subramani K" userId="bf009f75-d47a-408b-a678-4666a6eafc4c" providerId="ADAL" clId="{C788E4F0-C91F-4CED-B573-0FB7EDC9B791}" dt="2022-03-16T06:29:56.192" v="85" actId="20577"/>
      <pc:docMkLst>
        <pc:docMk/>
      </pc:docMkLst>
      <pc:sldChg chg="addSp delSp modSp mod">
        <pc:chgData name="Subramani K" userId="bf009f75-d47a-408b-a678-4666a6eafc4c" providerId="ADAL" clId="{C788E4F0-C91F-4CED-B573-0FB7EDC9B791}" dt="2022-03-16T06:29:56.192" v="85" actId="20577"/>
        <pc:sldMkLst>
          <pc:docMk/>
          <pc:sldMk cId="2508173990" sldId="1202"/>
        </pc:sldMkLst>
        <pc:spChg chg="del">
          <ac:chgData name="Subramani K" userId="bf009f75-d47a-408b-a678-4666a6eafc4c" providerId="ADAL" clId="{C788E4F0-C91F-4CED-B573-0FB7EDC9B791}" dt="2022-03-16T06:14:38.798" v="3" actId="478"/>
          <ac:spMkLst>
            <pc:docMk/>
            <pc:sldMk cId="2508173990" sldId="1202"/>
            <ac:spMk id="6" creationId="{225EA034-7FEC-4B55-9E47-01A2191D5A32}"/>
          </ac:spMkLst>
        </pc:spChg>
        <pc:spChg chg="mod">
          <ac:chgData name="Subramani K" userId="bf009f75-d47a-408b-a678-4666a6eafc4c" providerId="ADAL" clId="{C788E4F0-C91F-4CED-B573-0FB7EDC9B791}" dt="2022-03-16T06:29:56.192" v="85" actId="20577"/>
          <ac:spMkLst>
            <pc:docMk/>
            <pc:sldMk cId="2508173990" sldId="1202"/>
            <ac:spMk id="9" creationId="{B7E2EC3C-9883-47AA-9BD1-48DE0A1C8C38}"/>
          </ac:spMkLst>
        </pc:spChg>
        <pc:spChg chg="del">
          <ac:chgData name="Subramani K" userId="bf009f75-d47a-408b-a678-4666a6eafc4c" providerId="ADAL" clId="{C788E4F0-C91F-4CED-B573-0FB7EDC9B791}" dt="2022-03-16T06:14:16.289" v="0" actId="478"/>
          <ac:spMkLst>
            <pc:docMk/>
            <pc:sldMk cId="2508173990" sldId="1202"/>
            <ac:spMk id="22" creationId="{08B2B303-E3EB-42AD-B97F-4A4482E487D6}"/>
          </ac:spMkLst>
        </pc:spChg>
        <pc:spChg chg="add del mod">
          <ac:chgData name="Subramani K" userId="bf009f75-d47a-408b-a678-4666a6eafc4c" providerId="ADAL" clId="{C788E4F0-C91F-4CED-B573-0FB7EDC9B791}" dt="2022-03-16T06:26:40.220" v="81" actId="20577"/>
          <ac:spMkLst>
            <pc:docMk/>
            <pc:sldMk cId="2508173990" sldId="1202"/>
            <ac:spMk id="25" creationId="{F7F7CC51-E7E8-4B20-9D52-507BE6787303}"/>
          </ac:spMkLst>
        </pc:spChg>
        <pc:spChg chg="add mod">
          <ac:chgData name="Subramani K" userId="bf009f75-d47a-408b-a678-4666a6eafc4c" providerId="ADAL" clId="{C788E4F0-C91F-4CED-B573-0FB7EDC9B791}" dt="2022-03-16T06:29:36.874" v="83" actId="1076"/>
          <ac:spMkLst>
            <pc:docMk/>
            <pc:sldMk cId="2508173990" sldId="1202"/>
            <ac:spMk id="26" creationId="{4B76F2FC-C7F9-4FB1-88E4-0C5FF9263258}"/>
          </ac:spMkLst>
        </pc:spChg>
        <pc:spChg chg="add del mod">
          <ac:chgData name="Subramani K" userId="bf009f75-d47a-408b-a678-4666a6eafc4c" providerId="ADAL" clId="{C788E4F0-C91F-4CED-B573-0FB7EDC9B791}" dt="2022-03-16T06:25:36.579" v="58" actId="478"/>
          <ac:spMkLst>
            <pc:docMk/>
            <pc:sldMk cId="2508173990" sldId="1202"/>
            <ac:spMk id="44" creationId="{E6631364-11D8-4A99-849B-7F4C110E1531}"/>
          </ac:spMkLst>
        </pc:spChg>
        <pc:spChg chg="del">
          <ac:chgData name="Subramani K" userId="bf009f75-d47a-408b-a678-4666a6eafc4c" providerId="ADAL" clId="{C788E4F0-C91F-4CED-B573-0FB7EDC9B791}" dt="2022-03-16T06:14:16.289" v="0" actId="478"/>
          <ac:spMkLst>
            <pc:docMk/>
            <pc:sldMk cId="2508173990" sldId="1202"/>
            <ac:spMk id="47" creationId="{CF9E73D6-20FB-4F6A-BF06-39E8C52520D3}"/>
          </ac:spMkLst>
        </pc:spChg>
        <pc:spChg chg="del">
          <ac:chgData name="Subramani K" userId="bf009f75-d47a-408b-a678-4666a6eafc4c" providerId="ADAL" clId="{C788E4F0-C91F-4CED-B573-0FB7EDC9B791}" dt="2022-03-16T06:14:16.289" v="0" actId="478"/>
          <ac:spMkLst>
            <pc:docMk/>
            <pc:sldMk cId="2508173990" sldId="1202"/>
            <ac:spMk id="50" creationId="{1BBB2100-0646-49CB-B787-84A43634528D}"/>
          </ac:spMkLst>
        </pc:spChg>
        <pc:spChg chg="del">
          <ac:chgData name="Subramani K" userId="bf009f75-d47a-408b-a678-4666a6eafc4c" providerId="ADAL" clId="{C788E4F0-C91F-4CED-B573-0FB7EDC9B791}" dt="2022-03-16T06:14:16.289" v="0" actId="478"/>
          <ac:spMkLst>
            <pc:docMk/>
            <pc:sldMk cId="2508173990" sldId="1202"/>
            <ac:spMk id="54" creationId="{9C8D4826-29E7-4FDB-B873-C0083CDDAB91}"/>
          </ac:spMkLst>
        </pc:spChg>
        <pc:spChg chg="del">
          <ac:chgData name="Subramani K" userId="bf009f75-d47a-408b-a678-4666a6eafc4c" providerId="ADAL" clId="{C788E4F0-C91F-4CED-B573-0FB7EDC9B791}" dt="2022-03-16T06:14:16.289" v="0" actId="478"/>
          <ac:spMkLst>
            <pc:docMk/>
            <pc:sldMk cId="2508173990" sldId="1202"/>
            <ac:spMk id="55" creationId="{F5EBB1A0-AF06-434E-9EA6-B0964CEE6498}"/>
          </ac:spMkLst>
        </pc:spChg>
        <pc:spChg chg="del">
          <ac:chgData name="Subramani K" userId="bf009f75-d47a-408b-a678-4666a6eafc4c" providerId="ADAL" clId="{C788E4F0-C91F-4CED-B573-0FB7EDC9B791}" dt="2022-03-16T06:14:16.289" v="0" actId="478"/>
          <ac:spMkLst>
            <pc:docMk/>
            <pc:sldMk cId="2508173990" sldId="1202"/>
            <ac:spMk id="56" creationId="{24F21A2C-43BD-4D9B-955A-76AB60E7ECB2}"/>
          </ac:spMkLst>
        </pc:spChg>
        <pc:picChg chg="add mod">
          <ac:chgData name="Subramani K" userId="bf009f75-d47a-408b-a678-4666a6eafc4c" providerId="ADAL" clId="{C788E4F0-C91F-4CED-B573-0FB7EDC9B791}" dt="2022-03-16T06:15:10.748" v="13" actId="1076"/>
          <ac:picMkLst>
            <pc:docMk/>
            <pc:sldMk cId="2508173990" sldId="1202"/>
            <ac:picMk id="23" creationId="{AB78B9E1-5C73-435D-9636-19AD8A9E847E}"/>
          </ac:picMkLst>
        </pc:picChg>
        <pc:picChg chg="del">
          <ac:chgData name="Subramani K" userId="bf009f75-d47a-408b-a678-4666a6eafc4c" providerId="ADAL" clId="{C788E4F0-C91F-4CED-B573-0FB7EDC9B791}" dt="2022-03-16T06:14:16.289" v="0" actId="478"/>
          <ac:picMkLst>
            <pc:docMk/>
            <pc:sldMk cId="2508173990" sldId="1202"/>
            <ac:picMk id="43" creationId="{7E0C7D7C-DA25-484B-8B6A-7526FDAC3741}"/>
          </ac:picMkLst>
        </pc:picChg>
        <pc:picChg chg="del">
          <ac:chgData name="Subramani K" userId="bf009f75-d47a-408b-a678-4666a6eafc4c" providerId="ADAL" clId="{C788E4F0-C91F-4CED-B573-0FB7EDC9B791}" dt="2022-03-16T06:14:16.289" v="0" actId="478"/>
          <ac:picMkLst>
            <pc:docMk/>
            <pc:sldMk cId="2508173990" sldId="1202"/>
            <ac:picMk id="48" creationId="{4FC33848-77E1-44A9-BDB1-4A143EC08C04}"/>
          </ac:picMkLst>
        </pc:picChg>
        <pc:picChg chg="del">
          <ac:chgData name="Subramani K" userId="bf009f75-d47a-408b-a678-4666a6eafc4c" providerId="ADAL" clId="{C788E4F0-C91F-4CED-B573-0FB7EDC9B791}" dt="2022-03-16T06:14:16.289" v="0" actId="478"/>
          <ac:picMkLst>
            <pc:docMk/>
            <pc:sldMk cId="2508173990" sldId="1202"/>
            <ac:picMk id="49" creationId="{AD6021AC-22A1-422D-AFC2-710F0CB39706}"/>
          </ac:picMkLst>
        </pc:picChg>
        <pc:cxnChg chg="add del">
          <ac:chgData name="Subramani K" userId="bf009f75-d47a-408b-a678-4666a6eafc4c" providerId="ADAL" clId="{C788E4F0-C91F-4CED-B573-0FB7EDC9B791}" dt="2022-03-16T06:14:55.519" v="8" actId="478"/>
          <ac:cxnSpMkLst>
            <pc:docMk/>
            <pc:sldMk cId="2508173990" sldId="1202"/>
            <ac:cxnSpMk id="3" creationId="{D2BAB3E4-17D6-4C40-988C-76181A47957B}"/>
          </ac:cxnSpMkLst>
        </pc:cxnChg>
        <pc:cxnChg chg="add del mod">
          <ac:chgData name="Subramani K" userId="bf009f75-d47a-408b-a678-4666a6eafc4c" providerId="ADAL" clId="{C788E4F0-C91F-4CED-B573-0FB7EDC9B791}" dt="2022-03-16T06:15:04.284" v="11" actId="478"/>
          <ac:cxnSpMkLst>
            <pc:docMk/>
            <pc:sldMk cId="2508173990" sldId="1202"/>
            <ac:cxnSpMk id="5" creationId="{3B1195A0-5F14-47AC-8AB4-2C5EE6597E66}"/>
          </ac:cxnSpMkLst>
        </pc:cxnChg>
        <pc:cxnChg chg="del">
          <ac:chgData name="Subramani K" userId="bf009f75-d47a-408b-a678-4666a6eafc4c" providerId="ADAL" clId="{C788E4F0-C91F-4CED-B573-0FB7EDC9B791}" dt="2022-03-16T06:14:18.572" v="2" actId="478"/>
          <ac:cxnSpMkLst>
            <pc:docMk/>
            <pc:sldMk cId="2508173990" sldId="1202"/>
            <ac:cxnSpMk id="52" creationId="{62CBA750-8A82-49D6-BACD-D9D93E8AB6B2}"/>
          </ac:cxnSpMkLst>
        </pc:cxnChg>
        <pc:cxnChg chg="del">
          <ac:chgData name="Subramani K" userId="bf009f75-d47a-408b-a678-4666a6eafc4c" providerId="ADAL" clId="{C788E4F0-C91F-4CED-B573-0FB7EDC9B791}" dt="2022-03-16T06:14:17.835" v="1" actId="478"/>
          <ac:cxnSpMkLst>
            <pc:docMk/>
            <pc:sldMk cId="2508173990" sldId="1202"/>
            <ac:cxnSpMk id="53" creationId="{57514183-37CE-4795-92DC-6748CEFF673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632A59B-9CC3-41B5-A00B-4661D45AAE86}" type="datetimeFigureOut">
              <a:rPr lang="en-GB" smtClean="0"/>
              <a:t>21/04/2022</a:t>
            </a:fld>
            <a:endParaRPr lang="en-GB" dirty="0"/>
          </a:p>
        </p:txBody>
      </p:sp>
      <p:sp>
        <p:nvSpPr>
          <p:cNvPr id="4" name="Slide Image Placeholder 3"/>
          <p:cNvSpPr>
            <a:spLocks noGrp="1" noRot="1" noChangeAspect="1"/>
          </p:cNvSpPr>
          <p:nvPr>
            <p:ph type="sldImg" idx="2"/>
          </p:nvPr>
        </p:nvSpPr>
        <p:spPr>
          <a:xfrm>
            <a:off x="2120900" y="857250"/>
            <a:ext cx="49022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8EAF3CD-0CB1-4656-AC50-21EED46B2540}" type="slidenum">
              <a:rPr lang="en-GB" smtClean="0"/>
              <a:t>‹#›</a:t>
            </a:fld>
            <a:endParaRPr lang="en-GB" dirty="0"/>
          </a:p>
        </p:txBody>
      </p:sp>
    </p:spTree>
    <p:extLst>
      <p:ext uri="{BB962C8B-B14F-4D97-AF65-F5344CB8AC3E}">
        <p14:creationId xmlns:p14="http://schemas.microsoft.com/office/powerpoint/2010/main" val="143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AF3CD-0CB1-4656-AC50-21EED46B2540}" type="slidenum">
              <a:rPr lang="en-GB" smtClean="0"/>
              <a:t>1</a:t>
            </a:fld>
            <a:endParaRPr lang="en-GB" dirty="0"/>
          </a:p>
        </p:txBody>
      </p:sp>
    </p:spTree>
    <p:extLst>
      <p:ext uri="{BB962C8B-B14F-4D97-AF65-F5344CB8AC3E}">
        <p14:creationId xmlns:p14="http://schemas.microsoft.com/office/powerpoint/2010/main" val="2134300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24683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A43AA0-E779-4343-B859-22F1C060878D}"/>
              </a:ext>
            </a:extLst>
          </p:cNvPr>
          <p:cNvSpPr/>
          <p:nvPr userDrawn="1"/>
        </p:nvSpPr>
        <p:spPr>
          <a:xfrm>
            <a:off x="10774" y="5752217"/>
            <a:ext cx="6480175" cy="321306"/>
          </a:xfrm>
          <a:prstGeom prst="rect">
            <a:avLst/>
          </a:prstGeom>
        </p:spPr>
        <p:txBody>
          <a:bodyPr>
            <a:spAutoFit/>
          </a:bodyPr>
          <a:lstStyle/>
          <a:p>
            <a:pPr marL="0" marR="0" lvl="0" indent="0" algn="l" defTabSz="971957" rtl="0" eaLnBrk="1" fontAlgn="auto" latinLnBrk="0" hangingPunct="1">
              <a:lnSpc>
                <a:spcPct val="100000"/>
              </a:lnSpc>
              <a:spcBef>
                <a:spcPts val="0"/>
              </a:spcBef>
              <a:spcAft>
                <a:spcPts val="0"/>
              </a:spcAft>
              <a:buClrTx/>
              <a:buSzTx/>
              <a:buFontTx/>
              <a:buNone/>
              <a:tabLst/>
              <a:defRPr/>
            </a:pPr>
            <a:r>
              <a:rPr kumimoji="0" lang="en-IN" sz="1488"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CyberSAFE</a:t>
            </a:r>
          </a:p>
        </p:txBody>
      </p:sp>
      <p:graphicFrame>
        <p:nvGraphicFramePr>
          <p:cNvPr id="4" name="Table 3">
            <a:extLst>
              <a:ext uri="{FF2B5EF4-FFF2-40B4-BE49-F238E27FC236}">
                <a16:creationId xmlns:a16="http://schemas.microsoft.com/office/drawing/2014/main" id="{E2EF0984-7CEB-4BD2-B22A-EF45018E6E2B}"/>
              </a:ext>
            </a:extLst>
          </p:cNvPr>
          <p:cNvGraphicFramePr>
            <a:graphicFrameLocks noGrp="1"/>
          </p:cNvGraphicFramePr>
          <p:nvPr userDrawn="1">
            <p:extLst>
              <p:ext uri="{D42A27DB-BD31-4B8C-83A1-F6EECF244321}">
                <p14:modId xmlns:p14="http://schemas.microsoft.com/office/powerpoint/2010/main" val="3408801265"/>
              </p:ext>
            </p:extLst>
          </p:nvPr>
        </p:nvGraphicFramePr>
        <p:xfrm>
          <a:off x="9678390" y="0"/>
          <a:ext cx="3281961" cy="6092062"/>
        </p:xfrm>
        <a:graphic>
          <a:graphicData uri="http://schemas.openxmlformats.org/drawingml/2006/table">
            <a:tbl>
              <a:tblPr firstRow="1" bandRow="1">
                <a:tableStyleId>{5C22544A-7EE6-4342-B048-85BDC9FD1C3A}</a:tableStyleId>
              </a:tblPr>
              <a:tblGrid>
                <a:gridCol w="3281961">
                  <a:extLst>
                    <a:ext uri="{9D8B030D-6E8A-4147-A177-3AD203B41FA5}">
                      <a16:colId xmlns:a16="http://schemas.microsoft.com/office/drawing/2014/main" val="1440731263"/>
                    </a:ext>
                  </a:extLst>
                </a:gridCol>
              </a:tblGrid>
              <a:tr h="759162">
                <a:tc>
                  <a:txBody>
                    <a:bodyPr/>
                    <a:lstStyle/>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53715972"/>
                  </a:ext>
                </a:extLst>
              </a:tr>
              <a:tr h="3283105">
                <a:tc>
                  <a:txBody>
                    <a:bodyPr/>
                    <a:lstStyle/>
                    <a:p>
                      <a:r>
                        <a:rPr lang="en-IN" sz="1400" b="0" dirty="0">
                          <a:solidFill>
                            <a:schemeClr val="tx1"/>
                          </a:solidFill>
                        </a:rPr>
                        <a:t>Audio Transcript:</a:t>
                      </a: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2858219096"/>
                  </a:ext>
                </a:extLst>
              </a:tr>
              <a:tr h="2041060">
                <a:tc>
                  <a:txBody>
                    <a:bodyPr/>
                    <a:lstStyle/>
                    <a:p>
                      <a:r>
                        <a:rPr lang="en-IN" sz="1400" b="0" dirty="0">
                          <a:solidFill>
                            <a:schemeClr val="tx1"/>
                          </a:solidFill>
                        </a:rPr>
                        <a:t>Graphic Notes and Image IDs:</a:t>
                      </a:r>
                    </a:p>
                  </a:txBody>
                  <a:tcPr marL="97203" marR="97203"/>
                </a:tc>
                <a:extLst>
                  <a:ext uri="{0D108BD9-81ED-4DB2-BD59-A6C34878D82A}">
                    <a16:rowId xmlns:a16="http://schemas.microsoft.com/office/drawing/2014/main" val="2372894833"/>
                  </a:ext>
                </a:extLst>
              </a:tr>
            </a:tbl>
          </a:graphicData>
        </a:graphic>
      </p:graphicFrame>
      <p:sp>
        <p:nvSpPr>
          <p:cNvPr id="5" name="TextBox 4">
            <a:extLst>
              <a:ext uri="{FF2B5EF4-FFF2-40B4-BE49-F238E27FC236}">
                <a16:creationId xmlns:a16="http://schemas.microsoft.com/office/drawing/2014/main" id="{DCFA5A78-630A-4F3D-8066-ABBA4AA00A49}"/>
              </a:ext>
            </a:extLst>
          </p:cNvPr>
          <p:cNvSpPr txBox="1"/>
          <p:nvPr userDrawn="1"/>
        </p:nvSpPr>
        <p:spPr>
          <a:xfrm>
            <a:off x="9716713" y="440142"/>
            <a:ext cx="3489833" cy="307777"/>
          </a:xfrm>
          <a:prstGeom prst="rect">
            <a:avLst/>
          </a:prstGeom>
          <a:noFill/>
        </p:spPr>
        <p:txBody>
          <a:bodyPr wrap="square" rtlCol="0">
            <a:spAutoFit/>
          </a:bodyPr>
          <a:lstStyle/>
          <a:p>
            <a:r>
              <a:rPr lang="en-IN" sz="1400" dirty="0"/>
              <a:t>Screen ID:</a:t>
            </a:r>
          </a:p>
        </p:txBody>
      </p:sp>
      <p:sp>
        <p:nvSpPr>
          <p:cNvPr id="6" name="TextBox 5">
            <a:extLst>
              <a:ext uri="{FF2B5EF4-FFF2-40B4-BE49-F238E27FC236}">
                <a16:creationId xmlns:a16="http://schemas.microsoft.com/office/drawing/2014/main" id="{98B0DFBA-8794-4B6C-A49B-77E10380DD70}"/>
              </a:ext>
            </a:extLst>
          </p:cNvPr>
          <p:cNvSpPr txBox="1"/>
          <p:nvPr userDrawn="1"/>
        </p:nvSpPr>
        <p:spPr>
          <a:xfrm>
            <a:off x="9720829" y="36486"/>
            <a:ext cx="3489833" cy="307777"/>
          </a:xfrm>
          <a:prstGeom prst="rect">
            <a:avLst/>
          </a:prstGeom>
          <a:noFill/>
        </p:spPr>
        <p:txBody>
          <a:bodyPr wrap="square" rtlCol="0">
            <a:spAutoFit/>
          </a:bodyPr>
          <a:lstStyle/>
          <a:p>
            <a:r>
              <a:rPr lang="en-IN" sz="1400" dirty="0"/>
              <a:t>Template ID:</a:t>
            </a:r>
          </a:p>
        </p:txBody>
      </p:sp>
    </p:spTree>
    <p:extLst>
      <p:ext uri="{BB962C8B-B14F-4D97-AF65-F5344CB8AC3E}">
        <p14:creationId xmlns:p14="http://schemas.microsoft.com/office/powerpoint/2010/main" val="1203924027"/>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816011" rtl="0" eaLnBrk="1" latinLnBrk="0" hangingPunct="1">
        <a:lnSpc>
          <a:spcPct val="90000"/>
        </a:lnSpc>
        <a:spcBef>
          <a:spcPct val="0"/>
        </a:spcBef>
        <a:buNone/>
        <a:defRPr sz="3927" kern="1200">
          <a:solidFill>
            <a:schemeClr val="tx1"/>
          </a:solidFill>
          <a:latin typeface="+mj-lt"/>
          <a:ea typeface="+mj-ea"/>
          <a:cs typeface="+mj-cs"/>
        </a:defRPr>
      </a:lvl1pPr>
    </p:titleStyle>
    <p:bodyStyle>
      <a:lvl1pPr marL="204003" indent="-204003" algn="l" defTabSz="816011" rtl="0" eaLnBrk="1" latinLnBrk="0" hangingPunct="1">
        <a:lnSpc>
          <a:spcPct val="90000"/>
        </a:lnSpc>
        <a:spcBef>
          <a:spcPts val="892"/>
        </a:spcBef>
        <a:buFont typeface="Arial" panose="020B0604020202020204" pitchFamily="34" charset="0"/>
        <a:buChar char="•"/>
        <a:defRPr sz="2499" kern="1200">
          <a:solidFill>
            <a:schemeClr val="tx1"/>
          </a:solidFill>
          <a:latin typeface="+mn-lt"/>
          <a:ea typeface="+mn-ea"/>
          <a:cs typeface="+mn-cs"/>
        </a:defRPr>
      </a:lvl1pPr>
      <a:lvl2pPr marL="612008" indent="-204003" algn="l" defTabSz="816011" rtl="0" eaLnBrk="1" latinLnBrk="0" hangingPunct="1">
        <a:lnSpc>
          <a:spcPct val="90000"/>
        </a:lnSpc>
        <a:spcBef>
          <a:spcPts val="446"/>
        </a:spcBef>
        <a:buFont typeface="Arial" panose="020B0604020202020204" pitchFamily="34" charset="0"/>
        <a:buChar char="•"/>
        <a:defRPr sz="2142" kern="1200">
          <a:solidFill>
            <a:schemeClr val="tx1"/>
          </a:solidFill>
          <a:latin typeface="+mn-lt"/>
          <a:ea typeface="+mn-ea"/>
          <a:cs typeface="+mn-cs"/>
        </a:defRPr>
      </a:lvl2pPr>
      <a:lvl3pPr marL="1020013" indent="-204003" algn="l" defTabSz="816011" rtl="0" eaLnBrk="1" latinLnBrk="0" hangingPunct="1">
        <a:lnSpc>
          <a:spcPct val="90000"/>
        </a:lnSpc>
        <a:spcBef>
          <a:spcPts val="446"/>
        </a:spcBef>
        <a:buFont typeface="Arial" panose="020B0604020202020204" pitchFamily="34" charset="0"/>
        <a:buChar char="•"/>
        <a:defRPr sz="1785" kern="1200">
          <a:solidFill>
            <a:schemeClr val="tx1"/>
          </a:solidFill>
          <a:latin typeface="+mn-lt"/>
          <a:ea typeface="+mn-ea"/>
          <a:cs typeface="+mn-cs"/>
        </a:defRPr>
      </a:lvl3pPr>
      <a:lvl4pPr marL="1428018"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4pPr>
      <a:lvl5pPr marL="183602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5pPr>
      <a:lvl6pPr marL="2244029"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6pPr>
      <a:lvl7pPr marL="265203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7pPr>
      <a:lvl8pPr marL="3060040"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8pPr>
      <a:lvl9pPr marL="3468045"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9pPr>
    </p:bodyStyle>
    <p:otherStyle>
      <a:defPPr>
        <a:defRPr lang="en-US"/>
      </a:defPPr>
      <a:lvl1pPr marL="0" algn="l" defTabSz="816011" rtl="0" eaLnBrk="1" latinLnBrk="0" hangingPunct="1">
        <a:defRPr sz="1606" kern="1200">
          <a:solidFill>
            <a:schemeClr val="tx1"/>
          </a:solidFill>
          <a:latin typeface="+mn-lt"/>
          <a:ea typeface="+mn-ea"/>
          <a:cs typeface="+mn-cs"/>
        </a:defRPr>
      </a:lvl1pPr>
      <a:lvl2pPr marL="408005" algn="l" defTabSz="816011" rtl="0" eaLnBrk="1" latinLnBrk="0" hangingPunct="1">
        <a:defRPr sz="1606" kern="1200">
          <a:solidFill>
            <a:schemeClr val="tx1"/>
          </a:solidFill>
          <a:latin typeface="+mn-lt"/>
          <a:ea typeface="+mn-ea"/>
          <a:cs typeface="+mn-cs"/>
        </a:defRPr>
      </a:lvl2pPr>
      <a:lvl3pPr marL="816011" algn="l" defTabSz="816011" rtl="0" eaLnBrk="1" latinLnBrk="0" hangingPunct="1">
        <a:defRPr sz="1606" kern="1200">
          <a:solidFill>
            <a:schemeClr val="tx1"/>
          </a:solidFill>
          <a:latin typeface="+mn-lt"/>
          <a:ea typeface="+mn-ea"/>
          <a:cs typeface="+mn-cs"/>
        </a:defRPr>
      </a:lvl3pPr>
      <a:lvl4pPr marL="1224016" algn="l" defTabSz="816011" rtl="0" eaLnBrk="1" latinLnBrk="0" hangingPunct="1">
        <a:defRPr sz="1606" kern="1200">
          <a:solidFill>
            <a:schemeClr val="tx1"/>
          </a:solidFill>
          <a:latin typeface="+mn-lt"/>
          <a:ea typeface="+mn-ea"/>
          <a:cs typeface="+mn-cs"/>
        </a:defRPr>
      </a:lvl4pPr>
      <a:lvl5pPr marL="1632021" algn="l" defTabSz="816011" rtl="0" eaLnBrk="1" latinLnBrk="0" hangingPunct="1">
        <a:defRPr sz="1606" kern="1200">
          <a:solidFill>
            <a:schemeClr val="tx1"/>
          </a:solidFill>
          <a:latin typeface="+mn-lt"/>
          <a:ea typeface="+mn-ea"/>
          <a:cs typeface="+mn-cs"/>
        </a:defRPr>
      </a:lvl5pPr>
      <a:lvl6pPr marL="2040026" algn="l" defTabSz="816011" rtl="0" eaLnBrk="1" latinLnBrk="0" hangingPunct="1">
        <a:defRPr sz="1606" kern="1200">
          <a:solidFill>
            <a:schemeClr val="tx1"/>
          </a:solidFill>
          <a:latin typeface="+mn-lt"/>
          <a:ea typeface="+mn-ea"/>
          <a:cs typeface="+mn-cs"/>
        </a:defRPr>
      </a:lvl6pPr>
      <a:lvl7pPr marL="2448032" algn="l" defTabSz="816011" rtl="0" eaLnBrk="1" latinLnBrk="0" hangingPunct="1">
        <a:defRPr sz="1606" kern="1200">
          <a:solidFill>
            <a:schemeClr val="tx1"/>
          </a:solidFill>
          <a:latin typeface="+mn-lt"/>
          <a:ea typeface="+mn-ea"/>
          <a:cs typeface="+mn-cs"/>
        </a:defRPr>
      </a:lvl7pPr>
      <a:lvl8pPr marL="2856037" algn="l" defTabSz="816011" rtl="0" eaLnBrk="1" latinLnBrk="0" hangingPunct="1">
        <a:defRPr sz="1606" kern="1200">
          <a:solidFill>
            <a:schemeClr val="tx1"/>
          </a:solidFill>
          <a:latin typeface="+mn-lt"/>
          <a:ea typeface="+mn-ea"/>
          <a:cs typeface="+mn-cs"/>
        </a:defRPr>
      </a:lvl8pPr>
      <a:lvl9pPr marL="3264042" algn="l" defTabSz="816011" rtl="0" eaLnBrk="1" latinLnBrk="0" hangingPunct="1">
        <a:defRPr sz="1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63C0E5F7-6177-43FB-998E-6D5F4010FCBC}"/>
              </a:ext>
            </a:extLst>
          </p:cNvPr>
          <p:cNvPicPr>
            <a:picLocks noChangeAspect="1"/>
          </p:cNvPicPr>
          <p:nvPr/>
        </p:nvPicPr>
        <p:blipFill rotWithShape="1">
          <a:blip r:embed="rId3"/>
          <a:srcRect l="8044" t="1268" r="-1"/>
          <a:stretch/>
        </p:blipFill>
        <p:spPr>
          <a:xfrm>
            <a:off x="4397187" y="824459"/>
            <a:ext cx="4773676" cy="2083633"/>
          </a:xfrm>
          <a:prstGeom prst="rect">
            <a:avLst/>
          </a:prstGeom>
        </p:spPr>
      </p:pic>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23" name="Rectangle 22">
            <a:extLst>
              <a:ext uri="{FF2B5EF4-FFF2-40B4-BE49-F238E27FC236}">
                <a16:creationId xmlns:a16="http://schemas.microsoft.com/office/drawing/2014/main" id="{EC6DDE4B-7F96-4F2B-9D8C-5A3765173E1B}"/>
              </a:ext>
            </a:extLst>
          </p:cNvPr>
          <p:cNvSpPr/>
          <p:nvPr/>
        </p:nvSpPr>
        <p:spPr>
          <a:xfrm>
            <a:off x="4397188" y="2905660"/>
            <a:ext cx="4773676" cy="23271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Button Text 1</a:t>
            </a:r>
          </a:p>
          <a:p>
            <a:endParaRPr lang="en-IN" sz="1600" b="1" dirty="0">
              <a:solidFill>
                <a:schemeClr val="tx1"/>
              </a:solidFill>
            </a:endParaRPr>
          </a:p>
          <a:p>
            <a:r>
              <a:rPr lang="en-IN" sz="1600" dirty="0">
                <a:solidFill>
                  <a:schemeClr val="tx1"/>
                </a:solidFill>
              </a:rPr>
              <a:t>Contrary to popular belief, Lorem Ipsum is not simply random text. It has roots in a piece of classical Latin literature from 45 BC, making it over 20 years old. Richard McClintock</a:t>
            </a:r>
            <a:endParaRPr lang="en-IN" sz="1600" b="1" dirty="0">
              <a:solidFill>
                <a:schemeClr val="tx1"/>
              </a:solidFill>
            </a:endParaRPr>
          </a:p>
        </p:txBody>
      </p:sp>
      <p:grpSp>
        <p:nvGrpSpPr>
          <p:cNvPr id="13" name="Group 12">
            <a:extLst>
              <a:ext uri="{FF2B5EF4-FFF2-40B4-BE49-F238E27FC236}">
                <a16:creationId xmlns:a16="http://schemas.microsoft.com/office/drawing/2014/main" id="{F25FF3C4-B420-4669-A590-2336FED8738D}"/>
              </a:ext>
            </a:extLst>
          </p:cNvPr>
          <p:cNvGrpSpPr/>
          <p:nvPr/>
        </p:nvGrpSpPr>
        <p:grpSpPr>
          <a:xfrm>
            <a:off x="4621994" y="4658235"/>
            <a:ext cx="3869742" cy="338554"/>
            <a:chOff x="612466" y="2228467"/>
            <a:chExt cx="3640326" cy="318481"/>
          </a:xfrm>
        </p:grpSpPr>
        <p:sp>
          <p:nvSpPr>
            <p:cNvPr id="15" name="TextBox 14">
              <a:extLst>
                <a:ext uri="{FF2B5EF4-FFF2-40B4-BE49-F238E27FC236}">
                  <a16:creationId xmlns:a16="http://schemas.microsoft.com/office/drawing/2014/main" id="{00A95AC6-B860-483F-A64C-9A6E9B910A8A}"/>
                </a:ext>
              </a:extLst>
            </p:cNvPr>
            <p:cNvSpPr txBox="1"/>
            <p:nvPr/>
          </p:nvSpPr>
          <p:spPr>
            <a:xfrm>
              <a:off x="877004" y="2228467"/>
              <a:ext cx="3375788" cy="318481"/>
            </a:xfrm>
            <a:prstGeom prst="rect">
              <a:avLst/>
            </a:prstGeom>
            <a:noFill/>
          </p:spPr>
          <p:txBody>
            <a:bodyPr wrap="square" rtlCol="0">
              <a:spAutoFit/>
            </a:bodyPr>
            <a:lstStyle/>
            <a:p>
              <a:r>
                <a:rPr lang="en-IN" sz="1600" b="1" dirty="0"/>
                <a:t>Select arrows to learn more.</a:t>
              </a:r>
            </a:p>
          </p:txBody>
        </p:sp>
        <p:grpSp>
          <p:nvGrpSpPr>
            <p:cNvPr id="16" name="Group 15">
              <a:extLst>
                <a:ext uri="{FF2B5EF4-FFF2-40B4-BE49-F238E27FC236}">
                  <a16:creationId xmlns:a16="http://schemas.microsoft.com/office/drawing/2014/main" id="{0D2BEDDD-8556-4F53-AEC6-345735456738}"/>
                </a:ext>
              </a:extLst>
            </p:cNvPr>
            <p:cNvGrpSpPr/>
            <p:nvPr/>
          </p:nvGrpSpPr>
          <p:grpSpPr>
            <a:xfrm>
              <a:off x="612466" y="2239650"/>
              <a:ext cx="254631" cy="254631"/>
              <a:chOff x="6452558" y="1319837"/>
              <a:chExt cx="254631" cy="254631"/>
            </a:xfrm>
          </p:grpSpPr>
          <p:pic>
            <p:nvPicPr>
              <p:cNvPr id="17" name="Graphic 16" descr="Direction">
                <a:extLst>
                  <a:ext uri="{FF2B5EF4-FFF2-40B4-BE49-F238E27FC236}">
                    <a16:creationId xmlns:a16="http://schemas.microsoft.com/office/drawing/2014/main" id="{B911E346-6267-434E-AC11-58BAA1A7E92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6509937" y="1383725"/>
                <a:ext cx="180000" cy="180000"/>
              </a:xfrm>
              <a:prstGeom prst="rect">
                <a:avLst/>
              </a:prstGeom>
            </p:spPr>
          </p:pic>
          <p:sp>
            <p:nvSpPr>
              <p:cNvPr id="18" name="Oval 17">
                <a:extLst>
                  <a:ext uri="{FF2B5EF4-FFF2-40B4-BE49-F238E27FC236}">
                    <a16:creationId xmlns:a16="http://schemas.microsoft.com/office/drawing/2014/main" id="{C9572D99-FC5E-4B5C-B88B-980D48B7FCAA}"/>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sp>
        <p:nvSpPr>
          <p:cNvPr id="21" name="Rectangle 20">
            <a:extLst>
              <a:ext uri="{FF2B5EF4-FFF2-40B4-BE49-F238E27FC236}">
                <a16:creationId xmlns:a16="http://schemas.microsoft.com/office/drawing/2014/main" id="{ADEAA296-647C-4E70-B901-0B4243A8F28C}"/>
              </a:ext>
            </a:extLst>
          </p:cNvPr>
          <p:cNvSpPr/>
          <p:nvPr/>
        </p:nvSpPr>
        <p:spPr>
          <a:xfrm>
            <a:off x="288000" y="1110910"/>
            <a:ext cx="3773012" cy="2829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Lorem Ipsum is simply dummy text of the printing and type  setting industry Lorem Ipsum is simply dummy text of the printing Lorem Ipsum is simply dummy text of the printing. </a:t>
            </a:r>
          </a:p>
          <a:p>
            <a:endParaRPr lang="en-US" sz="1600" dirty="0">
              <a:solidFill>
                <a:schemeClr val="tx1"/>
              </a:solidFill>
            </a:endParaRPr>
          </a:p>
          <a:p>
            <a:r>
              <a:rPr lang="en-US" sz="1600" dirty="0">
                <a:solidFill>
                  <a:schemeClr val="tx1"/>
                </a:solidFill>
              </a:rPr>
              <a:t>Lorem Ipsum is simply dummy text of the printing and type  setting industry Lorem Ipsum is simply dummy text of the printing Lorem Ipsum is simply dummy text of the printing.</a:t>
            </a:r>
          </a:p>
          <a:p>
            <a:endParaRPr lang="en-US" sz="1600" dirty="0">
              <a:solidFill>
                <a:schemeClr val="tx1"/>
              </a:solidFill>
            </a:endParaRPr>
          </a:p>
        </p:txBody>
      </p:sp>
      <p:sp>
        <p:nvSpPr>
          <p:cNvPr id="22" name="Rectangle 21">
            <a:extLst>
              <a:ext uri="{FF2B5EF4-FFF2-40B4-BE49-F238E27FC236}">
                <a16:creationId xmlns:a16="http://schemas.microsoft.com/office/drawing/2014/main" id="{786454B0-9B7C-426A-B53F-C776E10D3F20}"/>
              </a:ext>
            </a:extLst>
          </p:cNvPr>
          <p:cNvSpPr/>
          <p:nvPr/>
        </p:nvSpPr>
        <p:spPr>
          <a:xfrm>
            <a:off x="288000" y="720000"/>
            <a:ext cx="5862916" cy="344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Page Title</a:t>
            </a:r>
            <a:endParaRPr lang="en-US" sz="1600" dirty="0">
              <a:solidFill>
                <a:schemeClr val="tx1"/>
              </a:solidFill>
            </a:endParaRPr>
          </a:p>
        </p:txBody>
      </p:sp>
      <p:sp>
        <p:nvSpPr>
          <p:cNvPr id="24" name="TextBox 23">
            <a:extLst>
              <a:ext uri="{FF2B5EF4-FFF2-40B4-BE49-F238E27FC236}">
                <a16:creationId xmlns:a16="http://schemas.microsoft.com/office/drawing/2014/main" id="{208028EC-EF6C-443B-A06D-8899794D2405}"/>
              </a:ext>
            </a:extLst>
          </p:cNvPr>
          <p:cNvSpPr txBox="1"/>
          <p:nvPr/>
        </p:nvSpPr>
        <p:spPr>
          <a:xfrm>
            <a:off x="10700499" y="41466"/>
            <a:ext cx="2259852" cy="307777"/>
          </a:xfrm>
          <a:prstGeom prst="rect">
            <a:avLst/>
          </a:prstGeom>
          <a:noFill/>
        </p:spPr>
        <p:txBody>
          <a:bodyPr wrap="square">
            <a:spAutoFit/>
          </a:bodyPr>
          <a:lstStyle/>
          <a:p>
            <a:r>
              <a:rPr lang="en-IN" sz="1400" dirty="0">
                <a:solidFill>
                  <a:srgbClr val="0070C0"/>
                </a:solidFill>
                <a:effectLst/>
                <a:latin typeface="Calibri" panose="020F0502020204030204" pitchFamily="34" charset="0"/>
                <a:ea typeface="Calibri" panose="020F0502020204030204" pitchFamily="34" charset="0"/>
              </a:rPr>
              <a:t>G03-M-Next-Back-003</a:t>
            </a:r>
            <a:endParaRPr lang="en-IN" sz="1400" dirty="0">
              <a:solidFill>
                <a:srgbClr val="0070C0"/>
              </a:solidFill>
            </a:endParaRPr>
          </a:p>
        </p:txBody>
      </p:sp>
      <p:sp>
        <p:nvSpPr>
          <p:cNvPr id="27" name="TextBox 26">
            <a:extLst>
              <a:ext uri="{FF2B5EF4-FFF2-40B4-BE49-F238E27FC236}">
                <a16:creationId xmlns:a16="http://schemas.microsoft.com/office/drawing/2014/main" id="{85832B3E-E03A-4151-82DC-F6DC0EF66F3D}"/>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1 | Page 1</a:t>
            </a:r>
          </a:p>
        </p:txBody>
      </p:sp>
      <p:sp>
        <p:nvSpPr>
          <p:cNvPr id="3" name="Arrow: Chevron 2">
            <a:extLst>
              <a:ext uri="{FF2B5EF4-FFF2-40B4-BE49-F238E27FC236}">
                <a16:creationId xmlns:a16="http://schemas.microsoft.com/office/drawing/2014/main" id="{CA554A12-364E-48C8-ADCE-E928B65B9381}"/>
              </a:ext>
            </a:extLst>
          </p:cNvPr>
          <p:cNvSpPr/>
          <p:nvPr/>
        </p:nvSpPr>
        <p:spPr>
          <a:xfrm>
            <a:off x="9036392" y="3922563"/>
            <a:ext cx="268941" cy="293301"/>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8" name="Arrow: Chevron 27">
            <a:extLst>
              <a:ext uri="{FF2B5EF4-FFF2-40B4-BE49-F238E27FC236}">
                <a16:creationId xmlns:a16="http://schemas.microsoft.com/office/drawing/2014/main" id="{2053A3CC-2436-4E50-903F-00967CFAEC70}"/>
              </a:ext>
            </a:extLst>
          </p:cNvPr>
          <p:cNvSpPr/>
          <p:nvPr/>
        </p:nvSpPr>
        <p:spPr>
          <a:xfrm rot="10800000">
            <a:off x="4249269" y="3922563"/>
            <a:ext cx="268941" cy="293301"/>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5" name="Rectangle 24">
            <a:extLst>
              <a:ext uri="{FF2B5EF4-FFF2-40B4-BE49-F238E27FC236}">
                <a16:creationId xmlns:a16="http://schemas.microsoft.com/office/drawing/2014/main" id="{AA5F2A3A-3FDD-41DF-B564-FFECC650F031}"/>
              </a:ext>
            </a:extLst>
          </p:cNvPr>
          <p:cNvSpPr/>
          <p:nvPr/>
        </p:nvSpPr>
        <p:spPr>
          <a:xfrm>
            <a:off x="9701939" y="5840661"/>
            <a:ext cx="3258411" cy="27915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lang="en-US" sz="1600" dirty="0">
                <a:solidFill>
                  <a:schemeClr val="tx1"/>
                </a:solidFill>
              </a:rPr>
              <a:t>Min: 3 Button | Max: 5 Buttons</a:t>
            </a:r>
          </a:p>
        </p:txBody>
      </p:sp>
      <p:grpSp>
        <p:nvGrpSpPr>
          <p:cNvPr id="4" name="Group 3">
            <a:extLst>
              <a:ext uri="{FF2B5EF4-FFF2-40B4-BE49-F238E27FC236}">
                <a16:creationId xmlns:a16="http://schemas.microsoft.com/office/drawing/2014/main" id="{F72FB138-3994-430A-9472-C8C24282E1FF}"/>
              </a:ext>
            </a:extLst>
          </p:cNvPr>
          <p:cNvGrpSpPr/>
          <p:nvPr/>
        </p:nvGrpSpPr>
        <p:grpSpPr>
          <a:xfrm>
            <a:off x="7538413" y="5007512"/>
            <a:ext cx="1511890" cy="89143"/>
            <a:chOff x="7538413" y="4977532"/>
            <a:chExt cx="1511890" cy="89143"/>
          </a:xfrm>
        </p:grpSpPr>
        <p:sp>
          <p:nvSpPr>
            <p:cNvPr id="2" name="Rectangle 1">
              <a:extLst>
                <a:ext uri="{FF2B5EF4-FFF2-40B4-BE49-F238E27FC236}">
                  <a16:creationId xmlns:a16="http://schemas.microsoft.com/office/drawing/2014/main" id="{271D47CC-0B0C-4DBA-95D4-3562F07103D5}"/>
                </a:ext>
              </a:extLst>
            </p:cNvPr>
            <p:cNvSpPr/>
            <p:nvPr/>
          </p:nvSpPr>
          <p:spPr>
            <a:xfrm>
              <a:off x="7538413" y="4977532"/>
              <a:ext cx="245219" cy="8914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6" name="Rectangle 25">
              <a:extLst>
                <a:ext uri="{FF2B5EF4-FFF2-40B4-BE49-F238E27FC236}">
                  <a16:creationId xmlns:a16="http://schemas.microsoft.com/office/drawing/2014/main" id="{2AF6E116-FD42-4D22-9C98-BF06C586EF9B}"/>
                </a:ext>
              </a:extLst>
            </p:cNvPr>
            <p:cNvSpPr/>
            <p:nvPr/>
          </p:nvSpPr>
          <p:spPr>
            <a:xfrm>
              <a:off x="7960637" y="4977532"/>
              <a:ext cx="245219" cy="8914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2" name="Rectangle 31">
              <a:extLst>
                <a:ext uri="{FF2B5EF4-FFF2-40B4-BE49-F238E27FC236}">
                  <a16:creationId xmlns:a16="http://schemas.microsoft.com/office/drawing/2014/main" id="{0B796C38-34E7-4A32-BB26-47009D6001A0}"/>
                </a:ext>
              </a:extLst>
            </p:cNvPr>
            <p:cNvSpPr/>
            <p:nvPr/>
          </p:nvSpPr>
          <p:spPr>
            <a:xfrm>
              <a:off x="8382861" y="4977532"/>
              <a:ext cx="245219" cy="8914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3" name="Rectangle 32">
              <a:extLst>
                <a:ext uri="{FF2B5EF4-FFF2-40B4-BE49-F238E27FC236}">
                  <a16:creationId xmlns:a16="http://schemas.microsoft.com/office/drawing/2014/main" id="{056C757B-B512-4F43-A1EC-3D4355861914}"/>
                </a:ext>
              </a:extLst>
            </p:cNvPr>
            <p:cNvSpPr/>
            <p:nvPr/>
          </p:nvSpPr>
          <p:spPr>
            <a:xfrm>
              <a:off x="8805084" y="4977532"/>
              <a:ext cx="245219" cy="8914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spTree>
    <p:extLst>
      <p:ext uri="{BB962C8B-B14F-4D97-AF65-F5344CB8AC3E}">
        <p14:creationId xmlns:p14="http://schemas.microsoft.com/office/powerpoint/2010/main" val="250817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20" name="Rectangle 19">
            <a:extLst>
              <a:ext uri="{FF2B5EF4-FFF2-40B4-BE49-F238E27FC236}">
                <a16:creationId xmlns:a16="http://schemas.microsoft.com/office/drawing/2014/main" id="{F147415D-E16C-445C-9A1D-C2D143C1E294}"/>
              </a:ext>
            </a:extLst>
          </p:cNvPr>
          <p:cNvSpPr/>
          <p:nvPr/>
        </p:nvSpPr>
        <p:spPr>
          <a:xfrm>
            <a:off x="765810" y="799680"/>
            <a:ext cx="8259329" cy="10833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Button Text 2</a:t>
            </a:r>
          </a:p>
          <a:p>
            <a:r>
              <a:rPr lang="en-IN" sz="1600" dirty="0">
                <a:solidFill>
                  <a:schemeClr val="tx1"/>
                </a:solidFill>
              </a:rPr>
              <a:t>Contrary to popular belief, Lorem Ipsum is not simply random text. It has roots in a piece of classical Latin literature from 45 BC, making it over 20 years old. </a:t>
            </a:r>
            <a:endParaRPr lang="en-IN" sz="1600" b="1" dirty="0">
              <a:solidFill>
                <a:schemeClr val="tx1"/>
              </a:solidFill>
            </a:endParaRPr>
          </a:p>
        </p:txBody>
      </p:sp>
      <p:sp>
        <p:nvSpPr>
          <p:cNvPr id="8" name="Rectangle 7">
            <a:extLst>
              <a:ext uri="{FF2B5EF4-FFF2-40B4-BE49-F238E27FC236}">
                <a16:creationId xmlns:a16="http://schemas.microsoft.com/office/drawing/2014/main" id="{C32A36B0-6E53-4212-AC84-717F0D62CF94}"/>
              </a:ext>
            </a:extLst>
          </p:cNvPr>
          <p:cNvSpPr/>
          <p:nvPr/>
        </p:nvSpPr>
        <p:spPr>
          <a:xfrm>
            <a:off x="765810" y="1945699"/>
            <a:ext cx="8259329" cy="10833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Button Text 3</a:t>
            </a:r>
          </a:p>
          <a:p>
            <a:r>
              <a:rPr lang="en-IN" sz="1600" dirty="0">
                <a:solidFill>
                  <a:schemeClr val="tx1"/>
                </a:solidFill>
              </a:rPr>
              <a:t>Contrary to popular belief, Lorem Ipsum is not simply random text. It has roots in a piece of classical Latin literature from 45 BC, making it over 20 years old. </a:t>
            </a:r>
            <a:endParaRPr lang="en-IN" sz="1600" b="1" dirty="0">
              <a:solidFill>
                <a:schemeClr val="tx1"/>
              </a:solidFill>
            </a:endParaRPr>
          </a:p>
        </p:txBody>
      </p:sp>
      <p:sp>
        <p:nvSpPr>
          <p:cNvPr id="10" name="Rectangle 9">
            <a:extLst>
              <a:ext uri="{FF2B5EF4-FFF2-40B4-BE49-F238E27FC236}">
                <a16:creationId xmlns:a16="http://schemas.microsoft.com/office/drawing/2014/main" id="{3E7ED04B-E6CE-4163-A817-27E18F9B3586}"/>
              </a:ext>
            </a:extLst>
          </p:cNvPr>
          <p:cNvSpPr/>
          <p:nvPr/>
        </p:nvSpPr>
        <p:spPr>
          <a:xfrm>
            <a:off x="765811" y="3091718"/>
            <a:ext cx="8259329" cy="10833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Button Text 4</a:t>
            </a:r>
          </a:p>
          <a:p>
            <a:r>
              <a:rPr lang="en-IN" sz="1600" dirty="0">
                <a:solidFill>
                  <a:schemeClr val="tx1"/>
                </a:solidFill>
              </a:rPr>
              <a:t>Contrary to popular belief, Lorem Ipsum is not simply random text. It has roots in a piece of classical Latin literature from 45 BC, making it over 20 years old. </a:t>
            </a:r>
            <a:endParaRPr lang="en-IN" sz="1600" b="1" dirty="0">
              <a:solidFill>
                <a:schemeClr val="tx1"/>
              </a:solidFill>
            </a:endParaRPr>
          </a:p>
        </p:txBody>
      </p:sp>
      <p:sp>
        <p:nvSpPr>
          <p:cNvPr id="7" name="Rectangle 6">
            <a:extLst>
              <a:ext uri="{FF2B5EF4-FFF2-40B4-BE49-F238E27FC236}">
                <a16:creationId xmlns:a16="http://schemas.microsoft.com/office/drawing/2014/main" id="{377E213B-DD95-4B15-B3F3-26F4F63BF453}"/>
              </a:ext>
            </a:extLst>
          </p:cNvPr>
          <p:cNvSpPr/>
          <p:nvPr/>
        </p:nvSpPr>
        <p:spPr>
          <a:xfrm>
            <a:off x="765810" y="4237737"/>
            <a:ext cx="8259329" cy="10833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b="1" dirty="0">
                <a:solidFill>
                  <a:schemeClr val="tx1"/>
                </a:solidFill>
              </a:rPr>
              <a:t>Button Text 4</a:t>
            </a:r>
          </a:p>
          <a:p>
            <a:r>
              <a:rPr lang="en-IN" sz="1600" dirty="0">
                <a:solidFill>
                  <a:schemeClr val="tx1"/>
                </a:solidFill>
              </a:rPr>
              <a:t>Contrary to popular belief, Lorem Ipsum is not simply random text. It has roots in a piece of classical Latin literature from 45 BC, making it over 20 years old. </a:t>
            </a:r>
            <a:endParaRPr lang="en-IN" sz="1600" b="1" dirty="0">
              <a:solidFill>
                <a:schemeClr val="tx1"/>
              </a:solidFill>
            </a:endParaRPr>
          </a:p>
        </p:txBody>
      </p:sp>
    </p:spTree>
    <p:extLst>
      <p:ext uri="{BB962C8B-B14F-4D97-AF65-F5344CB8AC3E}">
        <p14:creationId xmlns:p14="http://schemas.microsoft.com/office/powerpoint/2010/main" val="228501506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tx1"/>
          </a:solidFill>
        </a:ln>
      </a:spPr>
      <a:bodyPr wrap="square" lIns="144000" tIns="144000" rIns="288000" bIns="144000" rtlCol="0" anchor="t" anchorCtr="0">
        <a:spAutoFit/>
      </a:bodyPr>
      <a:lstStyle>
        <a:defPPr algn="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17252</TotalTime>
  <Words>301</Words>
  <Application>Microsoft Office PowerPoint</Application>
  <PresentationFormat>Custom</PresentationFormat>
  <Paragraphs>24</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Donagh Hourihan</dc:creator>
  <cp:lastModifiedBy>shivakumarm</cp:lastModifiedBy>
  <cp:revision>2423</cp:revision>
  <dcterms:created xsi:type="dcterms:W3CDTF">2017-07-21T05:01:19Z</dcterms:created>
  <dcterms:modified xsi:type="dcterms:W3CDTF">2022-04-21T13:37:04Z</dcterms:modified>
</cp:coreProperties>
</file>