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5"/>
  </p:notesMasterIdLst>
  <p:sldIdLst>
    <p:sldId id="1226" r:id="rId2"/>
    <p:sldId id="1231" r:id="rId3"/>
    <p:sldId id="1232" r:id="rId4"/>
  </p:sldIdLst>
  <p:sldSz cx="12960350" cy="611981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Intuition ID" initials="Int ID" lastIdx="32" clrIdx="0">
    <p:extLst>
      <p:ext uri="{19B8F6BF-5375-455C-9EA6-DF929625EA0E}">
        <p15:presenceInfo xmlns:p15="http://schemas.microsoft.com/office/powerpoint/2012/main" userId="Intuition ID" providerId="None"/>
      </p:ext>
    </p:extLst>
  </p:cmAuthor>
  <p:cmAuthor id="2" name="Donagh Hourihan" initials="DH" lastIdx="33" clrIdx="1">
    <p:extLst>
      <p:ext uri="{19B8F6BF-5375-455C-9EA6-DF929625EA0E}">
        <p15:presenceInfo xmlns:p15="http://schemas.microsoft.com/office/powerpoint/2012/main" userId="S-1-5-21-4092134144-1492677721-901831465-8103" providerId="AD"/>
      </p:ext>
    </p:extLst>
  </p:cmAuthor>
  <p:cmAuthor id="3" name="Mark Murray" initials="MM" lastIdx="37" clrIdx="2">
    <p:extLst>
      <p:ext uri="{19B8F6BF-5375-455C-9EA6-DF929625EA0E}">
        <p15:presenceInfo xmlns:p15="http://schemas.microsoft.com/office/powerpoint/2012/main" userId="S-1-5-21-4092134144-1492677721-901831465-8277" providerId="AD"/>
      </p:ext>
    </p:extLst>
  </p:cmAuthor>
  <p:cmAuthor id="4" name="shivakumarm" initials="s" lastIdx="1" clrIdx="3">
    <p:extLst>
      <p:ext uri="{19B8F6BF-5375-455C-9EA6-DF929625EA0E}">
        <p15:presenceInfo xmlns:p15="http://schemas.microsoft.com/office/powerpoint/2012/main" userId="S::shivakumarm@eidesign.net::fc266fd6-ea27-4f72-bd9f-a77e391fbeb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4C7E7"/>
    <a:srgbClr val="BFBFBF"/>
    <a:srgbClr val="D9D9D9"/>
    <a:srgbClr val="000000"/>
    <a:srgbClr val="E2E2E2"/>
    <a:srgbClr val="F7F7F7"/>
    <a:srgbClr val="F0F0F0"/>
    <a:srgbClr val="F4F4F4"/>
    <a:srgbClr val="B4B4B4"/>
    <a:srgbClr val="FDF3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D1ECA0E-44EA-4E82-AD00-9DB870E04209}" v="6" dt="2022-03-17T08:36:04.367"/>
    <p1510:client id="{74D6F937-1F37-4E25-933E-1896BE5D4DD0}" v="5" dt="2022-03-16T09:39:08.10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26" autoAdjust="0"/>
    <p:restoredTop sz="88497" autoAdjust="0"/>
  </p:normalViewPr>
  <p:slideViewPr>
    <p:cSldViewPr snapToGrid="0">
      <p:cViewPr varScale="1">
        <p:scale>
          <a:sx n="84" d="100"/>
          <a:sy n="84" d="100"/>
        </p:scale>
        <p:origin x="72" y="84"/>
      </p:cViewPr>
      <p:guideLst/>
    </p:cSldViewPr>
  </p:slideViewPr>
  <p:outlineViewPr>
    <p:cViewPr>
      <p:scale>
        <a:sx n="33" d="100"/>
        <a:sy n="33" d="100"/>
      </p:scale>
      <p:origin x="0" y="-56898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11" Type="http://schemas.microsoft.com/office/2016/11/relationships/changesInfo" Target="changesInfos/changesInfo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ubramani K" userId="bf009f75-d47a-408b-a678-4666a6eafc4c" providerId="ADAL" clId="{74D6F937-1F37-4E25-933E-1896BE5D4DD0}"/>
    <pc:docChg chg="undo custSel addSld modSld">
      <pc:chgData name="Subramani K" userId="bf009f75-d47a-408b-a678-4666a6eafc4c" providerId="ADAL" clId="{74D6F937-1F37-4E25-933E-1896BE5D4DD0}" dt="2022-03-16T09:39:08.108" v="35"/>
      <pc:docMkLst>
        <pc:docMk/>
      </pc:docMkLst>
      <pc:sldChg chg="addSp delSp modSp mod">
        <pc:chgData name="Subramani K" userId="bf009f75-d47a-408b-a678-4666a6eafc4c" providerId="ADAL" clId="{74D6F937-1F37-4E25-933E-1896BE5D4DD0}" dt="2022-03-16T09:38:31.600" v="27"/>
        <pc:sldMkLst>
          <pc:docMk/>
          <pc:sldMk cId="2508173990" sldId="1202"/>
        </pc:sldMkLst>
        <pc:spChg chg="mod">
          <ac:chgData name="Subramani K" userId="bf009f75-d47a-408b-a678-4666a6eafc4c" providerId="ADAL" clId="{74D6F937-1F37-4E25-933E-1896BE5D4DD0}" dt="2022-03-16T07:28:27.950" v="0"/>
          <ac:spMkLst>
            <pc:docMk/>
            <pc:sldMk cId="2508173990" sldId="1202"/>
            <ac:spMk id="9" creationId="{B7E2EC3C-9883-47AA-9BD1-48DE0A1C8C38}"/>
          </ac:spMkLst>
        </pc:spChg>
        <pc:spChg chg="mod">
          <ac:chgData name="Subramani K" userId="bf009f75-d47a-408b-a678-4666a6eafc4c" providerId="ADAL" clId="{74D6F937-1F37-4E25-933E-1896BE5D4DD0}" dt="2022-03-16T07:28:38.477" v="1" actId="20577"/>
          <ac:spMkLst>
            <pc:docMk/>
            <pc:sldMk cId="2508173990" sldId="1202"/>
            <ac:spMk id="10" creationId="{BC95729D-B7AA-469F-AC09-0690AD9DD1CD}"/>
          </ac:spMkLst>
        </pc:spChg>
        <pc:spChg chg="mod">
          <ac:chgData name="Subramani K" userId="bf009f75-d47a-408b-a678-4666a6eafc4c" providerId="ADAL" clId="{74D6F937-1F37-4E25-933E-1896BE5D4DD0}" dt="2022-03-16T09:38:31.600" v="27"/>
          <ac:spMkLst>
            <pc:docMk/>
            <pc:sldMk cId="2508173990" sldId="1202"/>
            <ac:spMk id="15" creationId="{00A95AC6-B860-483F-A64C-9A6E9B910A8A}"/>
          </ac:spMkLst>
        </pc:spChg>
        <pc:spChg chg="del">
          <ac:chgData name="Subramani K" userId="bf009f75-d47a-408b-a678-4666a6eafc4c" providerId="ADAL" clId="{74D6F937-1F37-4E25-933E-1896BE5D4DD0}" dt="2022-03-16T07:30:16.672" v="2" actId="478"/>
          <ac:spMkLst>
            <pc:docMk/>
            <pc:sldMk cId="2508173990" sldId="1202"/>
            <ac:spMk id="19" creationId="{2983088C-AA4F-4303-9054-A4E177DB28C8}"/>
          </ac:spMkLst>
        </pc:spChg>
        <pc:spChg chg="del">
          <ac:chgData name="Subramani K" userId="bf009f75-d47a-408b-a678-4666a6eafc4c" providerId="ADAL" clId="{74D6F937-1F37-4E25-933E-1896BE5D4DD0}" dt="2022-03-16T07:30:16.672" v="2" actId="478"/>
          <ac:spMkLst>
            <pc:docMk/>
            <pc:sldMk cId="2508173990" sldId="1202"/>
            <ac:spMk id="20" creationId="{481D5104-EB74-42D8-9293-473CCE2C76C4}"/>
          </ac:spMkLst>
        </pc:spChg>
        <pc:spChg chg="del">
          <ac:chgData name="Subramani K" userId="bf009f75-d47a-408b-a678-4666a6eafc4c" providerId="ADAL" clId="{74D6F937-1F37-4E25-933E-1896BE5D4DD0}" dt="2022-03-16T07:30:16.672" v="2" actId="478"/>
          <ac:spMkLst>
            <pc:docMk/>
            <pc:sldMk cId="2508173990" sldId="1202"/>
            <ac:spMk id="21" creationId="{05E52C63-8F33-463F-9239-A60FAAB1CDBF}"/>
          </ac:spMkLst>
        </pc:spChg>
        <pc:spChg chg="del">
          <ac:chgData name="Subramani K" userId="bf009f75-d47a-408b-a678-4666a6eafc4c" providerId="ADAL" clId="{74D6F937-1F37-4E25-933E-1896BE5D4DD0}" dt="2022-03-16T07:30:16.672" v="2" actId="478"/>
          <ac:spMkLst>
            <pc:docMk/>
            <pc:sldMk cId="2508173990" sldId="1202"/>
            <ac:spMk id="22" creationId="{8642CA2A-C89C-4090-B695-3FEAEA5F42D5}"/>
          </ac:spMkLst>
        </pc:spChg>
        <pc:spChg chg="mod">
          <ac:chgData name="Subramani K" userId="bf009f75-d47a-408b-a678-4666a6eafc4c" providerId="ADAL" clId="{74D6F937-1F37-4E25-933E-1896BE5D4DD0}" dt="2022-03-16T07:30:36.346" v="4"/>
          <ac:spMkLst>
            <pc:docMk/>
            <pc:sldMk cId="2508173990" sldId="1202"/>
            <ac:spMk id="24" creationId="{BB4ED635-B0BB-4BD8-8588-37AC6F1F8E73}"/>
          </ac:spMkLst>
        </pc:spChg>
        <pc:spChg chg="mod">
          <ac:chgData name="Subramani K" userId="bf009f75-d47a-408b-a678-4666a6eafc4c" providerId="ADAL" clId="{74D6F937-1F37-4E25-933E-1896BE5D4DD0}" dt="2022-03-16T07:30:36.346" v="4"/>
          <ac:spMkLst>
            <pc:docMk/>
            <pc:sldMk cId="2508173990" sldId="1202"/>
            <ac:spMk id="25" creationId="{98789434-D8C8-453B-B1DC-E5E37F7D74F0}"/>
          </ac:spMkLst>
        </pc:spChg>
        <pc:spChg chg="del">
          <ac:chgData name="Subramani K" userId="bf009f75-d47a-408b-a678-4666a6eafc4c" providerId="ADAL" clId="{74D6F937-1F37-4E25-933E-1896BE5D4DD0}" dt="2022-03-16T07:30:19.737" v="3" actId="478"/>
          <ac:spMkLst>
            <pc:docMk/>
            <pc:sldMk cId="2508173990" sldId="1202"/>
            <ac:spMk id="28" creationId="{C8A6333C-88E7-4C71-9D66-EA36F804B943}"/>
          </ac:spMkLst>
        </pc:spChg>
        <pc:spChg chg="mod">
          <ac:chgData name="Subramani K" userId="bf009f75-d47a-408b-a678-4666a6eafc4c" providerId="ADAL" clId="{74D6F937-1F37-4E25-933E-1896BE5D4DD0}" dt="2022-03-16T07:32:03.194" v="22"/>
          <ac:spMkLst>
            <pc:docMk/>
            <pc:sldMk cId="2508173990" sldId="1202"/>
            <ac:spMk id="30" creationId="{CAF7BCE8-CA8D-4620-86E6-3CEDC55DF1F9}"/>
          </ac:spMkLst>
        </pc:spChg>
        <pc:spChg chg="mod">
          <ac:chgData name="Subramani K" userId="bf009f75-d47a-408b-a678-4666a6eafc4c" providerId="ADAL" clId="{74D6F937-1F37-4E25-933E-1896BE5D4DD0}" dt="2022-03-16T07:32:03.194" v="22"/>
          <ac:spMkLst>
            <pc:docMk/>
            <pc:sldMk cId="2508173990" sldId="1202"/>
            <ac:spMk id="31" creationId="{2EE7CFF7-2D3A-46BF-8F82-E1B69AB72BF0}"/>
          </ac:spMkLst>
        </pc:spChg>
        <pc:grpChg chg="add mod">
          <ac:chgData name="Subramani K" userId="bf009f75-d47a-408b-a678-4666a6eafc4c" providerId="ADAL" clId="{74D6F937-1F37-4E25-933E-1896BE5D4DD0}" dt="2022-03-16T07:32:10.774" v="26" actId="1076"/>
          <ac:grpSpMkLst>
            <pc:docMk/>
            <pc:sldMk cId="2508173990" sldId="1202"/>
            <ac:grpSpMk id="23" creationId="{5E1BB71B-1A5B-4C9B-8236-99DB73313A80}"/>
          </ac:grpSpMkLst>
        </pc:grpChg>
        <pc:grpChg chg="add mod">
          <ac:chgData name="Subramani K" userId="bf009f75-d47a-408b-a678-4666a6eafc4c" providerId="ADAL" clId="{74D6F937-1F37-4E25-933E-1896BE5D4DD0}" dt="2022-03-16T07:32:10.774" v="26" actId="1076"/>
          <ac:grpSpMkLst>
            <pc:docMk/>
            <pc:sldMk cId="2508173990" sldId="1202"/>
            <ac:grpSpMk id="29" creationId="{56AAD72A-2702-4ECC-B8E0-781E02F3A059}"/>
          </ac:grpSpMkLst>
        </pc:grpChg>
        <pc:picChg chg="add mod">
          <ac:chgData name="Subramani K" userId="bf009f75-d47a-408b-a678-4666a6eafc4c" providerId="ADAL" clId="{74D6F937-1F37-4E25-933E-1896BE5D4DD0}" dt="2022-03-16T07:32:10.774" v="26" actId="1076"/>
          <ac:picMkLst>
            <pc:docMk/>
            <pc:sldMk cId="2508173990" sldId="1202"/>
            <ac:picMk id="26" creationId="{790E7E84-D335-452B-9991-84A8FAC0A853}"/>
          </ac:picMkLst>
        </pc:picChg>
        <pc:picChg chg="mod">
          <ac:chgData name="Subramani K" userId="bf009f75-d47a-408b-a678-4666a6eafc4c" providerId="ADAL" clId="{74D6F937-1F37-4E25-933E-1896BE5D4DD0}" dt="2022-03-16T07:32:10.774" v="26" actId="1076"/>
          <ac:picMkLst>
            <pc:docMk/>
            <pc:sldMk cId="2508173990" sldId="1202"/>
            <ac:picMk id="27" creationId="{1C887B42-FB89-4FF2-8D82-31C00464F397}"/>
          </ac:picMkLst>
        </pc:picChg>
      </pc:sldChg>
      <pc:sldChg chg="addSp delSp modSp add mod">
        <pc:chgData name="Subramani K" userId="bf009f75-d47a-408b-a678-4666a6eafc4c" providerId="ADAL" clId="{74D6F937-1F37-4E25-933E-1896BE5D4DD0}" dt="2022-03-16T09:38:50.949" v="32"/>
        <pc:sldMkLst>
          <pc:docMk/>
          <pc:sldMk cId="1546849054" sldId="1203"/>
        </pc:sldMkLst>
        <pc:spChg chg="del mod">
          <ac:chgData name="Subramani K" userId="bf009f75-d47a-408b-a678-4666a6eafc4c" providerId="ADAL" clId="{74D6F937-1F37-4E25-933E-1896BE5D4DD0}" dt="2022-03-16T09:38:47.326" v="31" actId="478"/>
          <ac:spMkLst>
            <pc:docMk/>
            <pc:sldMk cId="1546849054" sldId="1203"/>
            <ac:spMk id="10" creationId="{BC95729D-B7AA-469F-AC09-0690AD9DD1CD}"/>
          </ac:spMkLst>
        </pc:spChg>
        <pc:spChg chg="add mod">
          <ac:chgData name="Subramani K" userId="bf009f75-d47a-408b-a678-4666a6eafc4c" providerId="ADAL" clId="{74D6F937-1F37-4E25-933E-1896BE5D4DD0}" dt="2022-03-16T09:38:50.949" v="32"/>
          <ac:spMkLst>
            <pc:docMk/>
            <pc:sldMk cId="1546849054" sldId="1203"/>
            <ac:spMk id="20" creationId="{93C41B61-19DB-4231-BE51-549AC41246FD}"/>
          </ac:spMkLst>
        </pc:spChg>
        <pc:spChg chg="mod">
          <ac:chgData name="Subramani K" userId="bf009f75-d47a-408b-a678-4666a6eafc4c" providerId="ADAL" clId="{74D6F937-1F37-4E25-933E-1896BE5D4DD0}" dt="2022-03-16T09:38:50.949" v="32"/>
          <ac:spMkLst>
            <pc:docMk/>
            <pc:sldMk cId="1546849054" sldId="1203"/>
            <ac:spMk id="22" creationId="{CDEF56F0-AC6C-4D95-8DF9-D5511B1863F4}"/>
          </ac:spMkLst>
        </pc:spChg>
        <pc:spChg chg="mod">
          <ac:chgData name="Subramani K" userId="bf009f75-d47a-408b-a678-4666a6eafc4c" providerId="ADAL" clId="{74D6F937-1F37-4E25-933E-1896BE5D4DD0}" dt="2022-03-16T09:38:50.949" v="32"/>
          <ac:spMkLst>
            <pc:docMk/>
            <pc:sldMk cId="1546849054" sldId="1203"/>
            <ac:spMk id="28" creationId="{F5C45E52-EAF3-4B2E-9643-68C65B0D3A81}"/>
          </ac:spMkLst>
        </pc:spChg>
        <pc:spChg chg="mod">
          <ac:chgData name="Subramani K" userId="bf009f75-d47a-408b-a678-4666a6eafc4c" providerId="ADAL" clId="{74D6F937-1F37-4E25-933E-1896BE5D4DD0}" dt="2022-03-16T09:38:50.949" v="32"/>
          <ac:spMkLst>
            <pc:docMk/>
            <pc:sldMk cId="1546849054" sldId="1203"/>
            <ac:spMk id="32" creationId="{FB406327-CE63-445D-B50C-6C3E1FB3763A}"/>
          </ac:spMkLst>
        </pc:spChg>
        <pc:spChg chg="mod">
          <ac:chgData name="Subramani K" userId="bf009f75-d47a-408b-a678-4666a6eafc4c" providerId="ADAL" clId="{74D6F937-1F37-4E25-933E-1896BE5D4DD0}" dt="2022-03-16T09:38:50.949" v="32"/>
          <ac:spMkLst>
            <pc:docMk/>
            <pc:sldMk cId="1546849054" sldId="1203"/>
            <ac:spMk id="34" creationId="{F0D4D71E-9AA0-4804-AC45-554B29E26804}"/>
          </ac:spMkLst>
        </pc:spChg>
        <pc:spChg chg="mod">
          <ac:chgData name="Subramani K" userId="bf009f75-d47a-408b-a678-4666a6eafc4c" providerId="ADAL" clId="{74D6F937-1F37-4E25-933E-1896BE5D4DD0}" dt="2022-03-16T09:38:50.949" v="32"/>
          <ac:spMkLst>
            <pc:docMk/>
            <pc:sldMk cId="1546849054" sldId="1203"/>
            <ac:spMk id="37" creationId="{10D37744-547B-4DAF-97BA-6F667CB19B1C}"/>
          </ac:spMkLst>
        </pc:spChg>
        <pc:spChg chg="add mod">
          <ac:chgData name="Subramani K" userId="bf009f75-d47a-408b-a678-4666a6eafc4c" providerId="ADAL" clId="{74D6F937-1F37-4E25-933E-1896BE5D4DD0}" dt="2022-03-16T09:38:50.949" v="32"/>
          <ac:spMkLst>
            <pc:docMk/>
            <pc:sldMk cId="1546849054" sldId="1203"/>
            <ac:spMk id="38" creationId="{BBC42A60-3F65-4E60-9BD2-CE1E2E65CD86}"/>
          </ac:spMkLst>
        </pc:spChg>
        <pc:spChg chg="add mod">
          <ac:chgData name="Subramani K" userId="bf009f75-d47a-408b-a678-4666a6eafc4c" providerId="ADAL" clId="{74D6F937-1F37-4E25-933E-1896BE5D4DD0}" dt="2022-03-16T09:38:50.949" v="32"/>
          <ac:spMkLst>
            <pc:docMk/>
            <pc:sldMk cId="1546849054" sldId="1203"/>
            <ac:spMk id="39" creationId="{EE984272-4FDD-4200-8D10-E912A1A23622}"/>
          </ac:spMkLst>
        </pc:spChg>
        <pc:grpChg chg="del">
          <ac:chgData name="Subramani K" userId="bf009f75-d47a-408b-a678-4666a6eafc4c" providerId="ADAL" clId="{74D6F937-1F37-4E25-933E-1896BE5D4DD0}" dt="2022-03-16T09:38:43.836" v="29" actId="478"/>
          <ac:grpSpMkLst>
            <pc:docMk/>
            <pc:sldMk cId="1546849054" sldId="1203"/>
            <ac:grpSpMk id="13" creationId="{F25FF3C4-B420-4669-A590-2336FED8738D}"/>
          </ac:grpSpMkLst>
        </pc:grpChg>
        <pc:grpChg chg="add mod">
          <ac:chgData name="Subramani K" userId="bf009f75-d47a-408b-a678-4666a6eafc4c" providerId="ADAL" clId="{74D6F937-1F37-4E25-933E-1896BE5D4DD0}" dt="2022-03-16T09:38:50.949" v="32"/>
          <ac:grpSpMkLst>
            <pc:docMk/>
            <pc:sldMk cId="1546849054" sldId="1203"/>
            <ac:grpSpMk id="21" creationId="{AF5E5829-521F-46AC-BE83-4FF3CF2CC661}"/>
          </ac:grpSpMkLst>
        </pc:grpChg>
        <pc:grpChg chg="del">
          <ac:chgData name="Subramani K" userId="bf009f75-d47a-408b-a678-4666a6eafc4c" providerId="ADAL" clId="{74D6F937-1F37-4E25-933E-1896BE5D4DD0}" dt="2022-03-16T09:38:43.836" v="29" actId="478"/>
          <ac:grpSpMkLst>
            <pc:docMk/>
            <pc:sldMk cId="1546849054" sldId="1203"/>
            <ac:grpSpMk id="23" creationId="{5E1BB71B-1A5B-4C9B-8236-99DB73313A80}"/>
          </ac:grpSpMkLst>
        </pc:grpChg>
        <pc:grpChg chg="del">
          <ac:chgData name="Subramani K" userId="bf009f75-d47a-408b-a678-4666a6eafc4c" providerId="ADAL" clId="{74D6F937-1F37-4E25-933E-1896BE5D4DD0}" dt="2022-03-16T09:38:43.836" v="29" actId="478"/>
          <ac:grpSpMkLst>
            <pc:docMk/>
            <pc:sldMk cId="1546849054" sldId="1203"/>
            <ac:grpSpMk id="29" creationId="{56AAD72A-2702-4ECC-B8E0-781E02F3A059}"/>
          </ac:grpSpMkLst>
        </pc:grpChg>
        <pc:grpChg chg="add mod">
          <ac:chgData name="Subramani K" userId="bf009f75-d47a-408b-a678-4666a6eafc4c" providerId="ADAL" clId="{74D6F937-1F37-4E25-933E-1896BE5D4DD0}" dt="2022-03-16T09:38:50.949" v="32"/>
          <ac:grpSpMkLst>
            <pc:docMk/>
            <pc:sldMk cId="1546849054" sldId="1203"/>
            <ac:grpSpMk id="33" creationId="{F9044E73-E4D9-4176-8B4C-AF848067113B}"/>
          </ac:grpSpMkLst>
        </pc:grpChg>
        <pc:grpChg chg="mod">
          <ac:chgData name="Subramani K" userId="bf009f75-d47a-408b-a678-4666a6eafc4c" providerId="ADAL" clId="{74D6F937-1F37-4E25-933E-1896BE5D4DD0}" dt="2022-03-16T09:38:50.949" v="32"/>
          <ac:grpSpMkLst>
            <pc:docMk/>
            <pc:sldMk cId="1546849054" sldId="1203"/>
            <ac:grpSpMk id="35" creationId="{E00A553B-E1F6-4A7D-8DDF-59F8E4E6B972}"/>
          </ac:grpSpMkLst>
        </pc:grpChg>
        <pc:picChg chg="del">
          <ac:chgData name="Subramani K" userId="bf009f75-d47a-408b-a678-4666a6eafc4c" providerId="ADAL" clId="{74D6F937-1F37-4E25-933E-1896BE5D4DD0}" dt="2022-03-16T09:38:43.836" v="29" actId="478"/>
          <ac:picMkLst>
            <pc:docMk/>
            <pc:sldMk cId="1546849054" sldId="1203"/>
            <ac:picMk id="26" creationId="{790E7E84-D335-452B-9991-84A8FAC0A853}"/>
          </ac:picMkLst>
        </pc:picChg>
        <pc:picChg chg="del">
          <ac:chgData name="Subramani K" userId="bf009f75-d47a-408b-a678-4666a6eafc4c" providerId="ADAL" clId="{74D6F937-1F37-4E25-933E-1896BE5D4DD0}" dt="2022-03-16T09:38:43.836" v="29" actId="478"/>
          <ac:picMkLst>
            <pc:docMk/>
            <pc:sldMk cId="1546849054" sldId="1203"/>
            <ac:picMk id="27" creationId="{1C887B42-FB89-4FF2-8D82-31C00464F397}"/>
          </ac:picMkLst>
        </pc:picChg>
        <pc:picChg chg="mod">
          <ac:chgData name="Subramani K" userId="bf009f75-d47a-408b-a678-4666a6eafc4c" providerId="ADAL" clId="{74D6F937-1F37-4E25-933E-1896BE5D4DD0}" dt="2022-03-16T09:38:50.949" v="32"/>
          <ac:picMkLst>
            <pc:docMk/>
            <pc:sldMk cId="1546849054" sldId="1203"/>
            <ac:picMk id="36" creationId="{3921ED5A-1998-498D-809B-FF368F8AB1D3}"/>
          </ac:picMkLst>
        </pc:picChg>
      </pc:sldChg>
      <pc:sldChg chg="addSp delSp modSp add mod">
        <pc:chgData name="Subramani K" userId="bf009f75-d47a-408b-a678-4666a6eafc4c" providerId="ADAL" clId="{74D6F937-1F37-4E25-933E-1896BE5D4DD0}" dt="2022-03-16T09:39:08.108" v="35"/>
        <pc:sldMkLst>
          <pc:docMk/>
          <pc:sldMk cId="796193602" sldId="1204"/>
        </pc:sldMkLst>
        <pc:spChg chg="add mod">
          <ac:chgData name="Subramani K" userId="bf009f75-d47a-408b-a678-4666a6eafc4c" providerId="ADAL" clId="{74D6F937-1F37-4E25-933E-1896BE5D4DD0}" dt="2022-03-16T09:39:08.108" v="35"/>
          <ac:spMkLst>
            <pc:docMk/>
            <pc:sldMk cId="796193602" sldId="1204"/>
            <ac:spMk id="18" creationId="{94BF894B-87EC-4C2D-8DC3-063361E11F37}"/>
          </ac:spMkLst>
        </pc:spChg>
        <pc:spChg chg="del">
          <ac:chgData name="Subramani K" userId="bf009f75-d47a-408b-a678-4666a6eafc4c" providerId="ADAL" clId="{74D6F937-1F37-4E25-933E-1896BE5D4DD0}" dt="2022-03-16T09:39:07.821" v="34" actId="478"/>
          <ac:spMkLst>
            <pc:docMk/>
            <pc:sldMk cId="796193602" sldId="1204"/>
            <ac:spMk id="20" creationId="{93C41B61-19DB-4231-BE51-549AC41246FD}"/>
          </ac:spMkLst>
        </pc:spChg>
        <pc:spChg chg="mod">
          <ac:chgData name="Subramani K" userId="bf009f75-d47a-408b-a678-4666a6eafc4c" providerId="ADAL" clId="{74D6F937-1F37-4E25-933E-1896BE5D4DD0}" dt="2022-03-16T09:39:08.108" v="35"/>
          <ac:spMkLst>
            <pc:docMk/>
            <pc:sldMk cId="796193602" sldId="1204"/>
            <ac:spMk id="23" creationId="{654543BF-66DA-41DE-87CF-A72CBE2018ED}"/>
          </ac:spMkLst>
        </pc:spChg>
        <pc:spChg chg="mod">
          <ac:chgData name="Subramani K" userId="bf009f75-d47a-408b-a678-4666a6eafc4c" providerId="ADAL" clId="{74D6F937-1F37-4E25-933E-1896BE5D4DD0}" dt="2022-03-16T09:39:08.108" v="35"/>
          <ac:spMkLst>
            <pc:docMk/>
            <pc:sldMk cId="796193602" sldId="1204"/>
            <ac:spMk id="24" creationId="{3FE24878-C048-468C-A944-7A1BEE76E410}"/>
          </ac:spMkLst>
        </pc:spChg>
        <pc:spChg chg="mod">
          <ac:chgData name="Subramani K" userId="bf009f75-d47a-408b-a678-4666a6eafc4c" providerId="ADAL" clId="{74D6F937-1F37-4E25-933E-1896BE5D4DD0}" dt="2022-03-16T09:39:08.108" v="35"/>
          <ac:spMkLst>
            <pc:docMk/>
            <pc:sldMk cId="796193602" sldId="1204"/>
            <ac:spMk id="25" creationId="{960FFB69-1C36-4CCD-B3EE-225C0064671D}"/>
          </ac:spMkLst>
        </pc:spChg>
        <pc:spChg chg="add mod">
          <ac:chgData name="Subramani K" userId="bf009f75-d47a-408b-a678-4666a6eafc4c" providerId="ADAL" clId="{74D6F937-1F37-4E25-933E-1896BE5D4DD0}" dt="2022-03-16T09:39:08.108" v="35"/>
          <ac:spMkLst>
            <pc:docMk/>
            <pc:sldMk cId="796193602" sldId="1204"/>
            <ac:spMk id="26" creationId="{285A2C97-996B-4F00-836B-FFE18D33C992}"/>
          </ac:spMkLst>
        </pc:spChg>
        <pc:spChg chg="add mod">
          <ac:chgData name="Subramani K" userId="bf009f75-d47a-408b-a678-4666a6eafc4c" providerId="ADAL" clId="{74D6F937-1F37-4E25-933E-1896BE5D4DD0}" dt="2022-03-16T09:39:08.108" v="35"/>
          <ac:spMkLst>
            <pc:docMk/>
            <pc:sldMk cId="796193602" sldId="1204"/>
            <ac:spMk id="27" creationId="{9FA8A42F-15F7-4288-8A73-0E5918145CEE}"/>
          </ac:spMkLst>
        </pc:spChg>
        <pc:spChg chg="del">
          <ac:chgData name="Subramani K" userId="bf009f75-d47a-408b-a678-4666a6eafc4c" providerId="ADAL" clId="{74D6F937-1F37-4E25-933E-1896BE5D4DD0}" dt="2022-03-16T09:39:07.821" v="34" actId="478"/>
          <ac:spMkLst>
            <pc:docMk/>
            <pc:sldMk cId="796193602" sldId="1204"/>
            <ac:spMk id="38" creationId="{BBC42A60-3F65-4E60-9BD2-CE1E2E65CD86}"/>
          </ac:spMkLst>
        </pc:spChg>
        <pc:spChg chg="del">
          <ac:chgData name="Subramani K" userId="bf009f75-d47a-408b-a678-4666a6eafc4c" providerId="ADAL" clId="{74D6F937-1F37-4E25-933E-1896BE5D4DD0}" dt="2022-03-16T09:39:07.821" v="34" actId="478"/>
          <ac:spMkLst>
            <pc:docMk/>
            <pc:sldMk cId="796193602" sldId="1204"/>
            <ac:spMk id="39" creationId="{EE984272-4FDD-4200-8D10-E912A1A23622}"/>
          </ac:spMkLst>
        </pc:spChg>
        <pc:grpChg chg="add mod">
          <ac:chgData name="Subramani K" userId="bf009f75-d47a-408b-a678-4666a6eafc4c" providerId="ADAL" clId="{74D6F937-1F37-4E25-933E-1896BE5D4DD0}" dt="2022-03-16T09:39:08.108" v="35"/>
          <ac:grpSpMkLst>
            <pc:docMk/>
            <pc:sldMk cId="796193602" sldId="1204"/>
            <ac:grpSpMk id="19" creationId="{ACE86A16-21F9-419D-A6E5-45047ED69573}"/>
          </ac:grpSpMkLst>
        </pc:grpChg>
        <pc:grpChg chg="del">
          <ac:chgData name="Subramani K" userId="bf009f75-d47a-408b-a678-4666a6eafc4c" providerId="ADAL" clId="{74D6F937-1F37-4E25-933E-1896BE5D4DD0}" dt="2022-03-16T09:39:07.821" v="34" actId="478"/>
          <ac:grpSpMkLst>
            <pc:docMk/>
            <pc:sldMk cId="796193602" sldId="1204"/>
            <ac:grpSpMk id="21" creationId="{AF5E5829-521F-46AC-BE83-4FF3CF2CC661}"/>
          </ac:grpSpMkLst>
        </pc:grpChg>
        <pc:grpChg chg="del">
          <ac:chgData name="Subramani K" userId="bf009f75-d47a-408b-a678-4666a6eafc4c" providerId="ADAL" clId="{74D6F937-1F37-4E25-933E-1896BE5D4DD0}" dt="2022-03-16T09:39:07.821" v="34" actId="478"/>
          <ac:grpSpMkLst>
            <pc:docMk/>
            <pc:sldMk cId="796193602" sldId="1204"/>
            <ac:grpSpMk id="33" creationId="{F9044E73-E4D9-4176-8B4C-AF848067113B}"/>
          </ac:grpSpMkLst>
        </pc:grpChg>
        <pc:picChg chg="add mod">
          <ac:chgData name="Subramani K" userId="bf009f75-d47a-408b-a678-4666a6eafc4c" providerId="ADAL" clId="{74D6F937-1F37-4E25-933E-1896BE5D4DD0}" dt="2022-03-16T09:39:08.108" v="35"/>
          <ac:picMkLst>
            <pc:docMk/>
            <pc:sldMk cId="796193602" sldId="1204"/>
            <ac:picMk id="29" creationId="{B378DC3F-5E4D-4FD5-A273-800C616C695E}"/>
          </ac:picMkLst>
        </pc:picChg>
      </pc:sldChg>
    </pc:docChg>
  </pc:docChgLst>
  <pc:docChgLst>
    <pc:chgData name="Subramani K" userId="bf009f75-d47a-408b-a678-4666a6eafc4c" providerId="ADAL" clId="{366B4F5A-4395-4184-877B-E52DC4B60848}"/>
    <pc:docChg chg="undo custSel modSld">
      <pc:chgData name="Subramani K" userId="bf009f75-d47a-408b-a678-4666a6eafc4c" providerId="ADAL" clId="{366B4F5A-4395-4184-877B-E52DC4B60848}" dt="2022-03-16T02:12:20.539" v="276" actId="1035"/>
      <pc:docMkLst>
        <pc:docMk/>
      </pc:docMkLst>
      <pc:sldChg chg="addSp delSp modSp mod">
        <pc:chgData name="Subramani K" userId="bf009f75-d47a-408b-a678-4666a6eafc4c" providerId="ADAL" clId="{366B4F5A-4395-4184-877B-E52DC4B60848}" dt="2022-03-16T02:12:20.539" v="276" actId="1035"/>
        <pc:sldMkLst>
          <pc:docMk/>
          <pc:sldMk cId="2508173990" sldId="1202"/>
        </pc:sldMkLst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3" creationId="{38A89BC3-EBB0-4E8E-866E-B407DA92EA64}"/>
          </ac:spMkLst>
        </pc:spChg>
        <pc:spChg chg="mod">
          <ac:chgData name="Subramani K" userId="bf009f75-d47a-408b-a678-4666a6eafc4c" providerId="ADAL" clId="{366B4F5A-4395-4184-877B-E52DC4B60848}" dt="2022-03-16T02:12:10.169" v="268" actId="20577"/>
          <ac:spMkLst>
            <pc:docMk/>
            <pc:sldMk cId="2508173990" sldId="1202"/>
            <ac:spMk id="4" creationId="{153BB5DD-E787-40D5-9AA0-9848D6EB31CB}"/>
          </ac:spMkLst>
        </pc:spChg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5" creationId="{033A932D-BF4B-43C7-A1A0-F760C585C0B1}"/>
          </ac:spMkLst>
        </pc:spChg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6" creationId="{C6766735-5C97-4DB5-867B-E58506869CD8}"/>
          </ac:spMkLst>
        </pc:spChg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7" creationId="{FCF8EDEA-6D00-4669-86AE-64498ABE4998}"/>
          </ac:spMkLst>
        </pc:spChg>
        <pc:spChg chg="mod">
          <ac:chgData name="Subramani K" userId="bf009f75-d47a-408b-a678-4666a6eafc4c" providerId="ADAL" clId="{366B4F5A-4395-4184-877B-E52DC4B60848}" dt="2022-03-16T02:04:21.322" v="2"/>
          <ac:spMkLst>
            <pc:docMk/>
            <pc:sldMk cId="2508173990" sldId="1202"/>
            <ac:spMk id="9" creationId="{B7E2EC3C-9883-47AA-9BD1-48DE0A1C8C38}"/>
          </ac:spMkLst>
        </pc:spChg>
        <pc:spChg chg="mod topLvl">
          <ac:chgData name="Subramani K" userId="bf009f75-d47a-408b-a678-4666a6eafc4c" providerId="ADAL" clId="{366B4F5A-4395-4184-877B-E52DC4B60848}" dt="2022-03-16T02:12:20.539" v="276" actId="1035"/>
          <ac:spMkLst>
            <pc:docMk/>
            <pc:sldMk cId="2508173990" sldId="1202"/>
            <ac:spMk id="13" creationId="{627F2011-0F99-4B42-BC2C-8F72C5D3FD8D}"/>
          </ac:spMkLst>
        </pc:spChg>
        <pc:spChg chg="del mod topLvl">
          <ac:chgData name="Subramani K" userId="bf009f75-d47a-408b-a678-4666a6eafc4c" providerId="ADAL" clId="{366B4F5A-4395-4184-877B-E52DC4B60848}" dt="2022-03-16T02:08:09.198" v="99" actId="478"/>
          <ac:spMkLst>
            <pc:docMk/>
            <pc:sldMk cId="2508173990" sldId="1202"/>
            <ac:spMk id="14" creationId="{ACB013D3-E719-43F0-BDCD-32C3B31065C4}"/>
          </ac:spMkLst>
        </pc:spChg>
        <pc:spChg chg="mod topLvl">
          <ac:chgData name="Subramani K" userId="bf009f75-d47a-408b-a678-4666a6eafc4c" providerId="ADAL" clId="{366B4F5A-4395-4184-877B-E52DC4B60848}" dt="2022-03-16T02:12:20.539" v="276" actId="1035"/>
          <ac:spMkLst>
            <pc:docMk/>
            <pc:sldMk cId="2508173990" sldId="1202"/>
            <ac:spMk id="17" creationId="{0CAF469B-8902-4338-847C-D2CF56245C69}"/>
          </ac:spMkLst>
        </pc:spChg>
        <pc:spChg chg="del mod topLvl">
          <ac:chgData name="Subramani K" userId="bf009f75-d47a-408b-a678-4666a6eafc4c" providerId="ADAL" clId="{366B4F5A-4395-4184-877B-E52DC4B60848}" dt="2022-03-16T02:08:21.599" v="102" actId="478"/>
          <ac:spMkLst>
            <pc:docMk/>
            <pc:sldMk cId="2508173990" sldId="1202"/>
            <ac:spMk id="19" creationId="{7260E041-C955-4DC8-BC9C-101DB39CC5AE}"/>
          </ac:spMkLst>
        </pc:spChg>
        <pc:spChg chg="add mod">
          <ac:chgData name="Subramani K" userId="bf009f75-d47a-408b-a678-4666a6eafc4c" providerId="ADAL" clId="{366B4F5A-4395-4184-877B-E52DC4B60848}" dt="2022-03-16T02:12:20.539" v="276" actId="1035"/>
          <ac:spMkLst>
            <pc:docMk/>
            <pc:sldMk cId="2508173990" sldId="1202"/>
            <ac:spMk id="22" creationId="{0508B001-D35B-4372-9283-6934C0C3B788}"/>
          </ac:spMkLst>
        </pc:spChg>
        <pc:grpChg chg="add del mod">
          <ac:chgData name="Subramani K" userId="bf009f75-d47a-408b-a678-4666a6eafc4c" providerId="ADAL" clId="{366B4F5A-4395-4184-877B-E52DC4B60848}" dt="2022-03-16T02:08:01.551" v="95" actId="165"/>
          <ac:grpSpMkLst>
            <pc:docMk/>
            <pc:sldMk cId="2508173990" sldId="1202"/>
            <ac:grpSpMk id="11" creationId="{97536F86-D2BF-4612-B44C-40B0B7FD0E04}"/>
          </ac:grpSpMkLst>
        </pc:grpChg>
        <pc:grpChg chg="add del mod topLvl">
          <ac:chgData name="Subramani K" userId="bf009f75-d47a-408b-a678-4666a6eafc4c" providerId="ADAL" clId="{366B4F5A-4395-4184-877B-E52DC4B60848}" dt="2022-03-16T02:08:07.242" v="98" actId="165"/>
          <ac:grpSpMkLst>
            <pc:docMk/>
            <pc:sldMk cId="2508173990" sldId="1202"/>
            <ac:grpSpMk id="12" creationId="{24CFCB4F-362F-452D-8C20-EBA579C432D8}"/>
          </ac:grpSpMkLst>
        </pc:grpChg>
        <pc:grpChg chg="add del mod">
          <ac:chgData name="Subramani K" userId="bf009f75-d47a-408b-a678-4666a6eafc4c" providerId="ADAL" clId="{366B4F5A-4395-4184-877B-E52DC4B60848}" dt="2022-03-16T02:08:13.885" v="100" actId="165"/>
          <ac:grpSpMkLst>
            <pc:docMk/>
            <pc:sldMk cId="2508173990" sldId="1202"/>
            <ac:grpSpMk id="16" creationId="{3EBAFADD-3701-4E6C-8AFD-713699B4CFF5}"/>
          </ac:grpSpMkLst>
        </pc:grpChg>
        <pc:grpChg chg="del mod topLvl">
          <ac:chgData name="Subramani K" userId="bf009f75-d47a-408b-a678-4666a6eafc4c" providerId="ADAL" clId="{366B4F5A-4395-4184-877B-E52DC4B60848}" dt="2022-03-16T02:08:19.518" v="101" actId="165"/>
          <ac:grpSpMkLst>
            <pc:docMk/>
            <pc:sldMk cId="2508173990" sldId="1202"/>
            <ac:grpSpMk id="18" creationId="{F818523F-5758-4477-98CF-462566225D0C}"/>
          </ac:grpSpMkLst>
        </pc:grpChg>
        <pc:picChg chg="del">
          <ac:chgData name="Subramani K" userId="bf009f75-d47a-408b-a678-4666a6eafc4c" providerId="ADAL" clId="{366B4F5A-4395-4184-877B-E52DC4B60848}" dt="2022-03-16T02:04:38.820" v="3" actId="478"/>
          <ac:picMkLst>
            <pc:docMk/>
            <pc:sldMk cId="2508173990" sldId="1202"/>
            <ac:picMk id="2" creationId="{3D01B861-C612-4D42-8B49-955BD7FE5614}"/>
          </ac:picMkLst>
        </pc:picChg>
        <pc:picChg chg="add mod">
          <ac:chgData name="Subramani K" userId="bf009f75-d47a-408b-a678-4666a6eafc4c" providerId="ADAL" clId="{366B4F5A-4395-4184-877B-E52DC4B60848}" dt="2022-03-16T02:05:28.063" v="6" actId="1076"/>
          <ac:picMkLst>
            <pc:docMk/>
            <pc:sldMk cId="2508173990" sldId="1202"/>
            <ac:picMk id="10" creationId="{5446DAD8-7161-4A32-9DE1-4098BD14CFF1}"/>
          </ac:picMkLst>
        </pc:picChg>
        <pc:picChg chg="mod topLvl">
          <ac:chgData name="Subramani K" userId="bf009f75-d47a-408b-a678-4666a6eafc4c" providerId="ADAL" clId="{366B4F5A-4395-4184-877B-E52DC4B60848}" dt="2022-03-16T02:12:20.539" v="276" actId="1035"/>
          <ac:picMkLst>
            <pc:docMk/>
            <pc:sldMk cId="2508173990" sldId="1202"/>
            <ac:picMk id="15" creationId="{A2713AA8-B718-4E9E-B8AF-FB03D6128D33}"/>
          </ac:picMkLst>
        </pc:picChg>
        <pc:picChg chg="mod topLvl">
          <ac:chgData name="Subramani K" userId="bf009f75-d47a-408b-a678-4666a6eafc4c" providerId="ADAL" clId="{366B4F5A-4395-4184-877B-E52DC4B60848}" dt="2022-03-16T02:12:20.539" v="276" actId="1035"/>
          <ac:picMkLst>
            <pc:docMk/>
            <pc:sldMk cId="2508173990" sldId="1202"/>
            <ac:picMk id="20" creationId="{EF351370-2942-43F1-8DF2-F85387EC1824}"/>
          </ac:picMkLst>
        </pc:picChg>
        <pc:picChg chg="add del">
          <ac:chgData name="Subramani K" userId="bf009f75-d47a-408b-a678-4666a6eafc4c" providerId="ADAL" clId="{366B4F5A-4395-4184-877B-E52DC4B60848}" dt="2022-03-16T02:08:58.127" v="108"/>
          <ac:picMkLst>
            <pc:docMk/>
            <pc:sldMk cId="2508173990" sldId="1202"/>
            <ac:picMk id="1026" creationId="{D607DFA9-A29A-49CC-916A-92C98FCC33D2}"/>
          </ac:picMkLst>
        </pc:picChg>
        <pc:picChg chg="add mod">
          <ac:chgData name="Subramani K" userId="bf009f75-d47a-408b-a678-4666a6eafc4c" providerId="ADAL" clId="{366B4F5A-4395-4184-877B-E52DC4B60848}" dt="2022-03-16T02:12:20.539" v="276" actId="1035"/>
          <ac:picMkLst>
            <pc:docMk/>
            <pc:sldMk cId="2508173990" sldId="1202"/>
            <ac:picMk id="1028" creationId="{9D0445B4-57E7-4C53-8808-6C0E572CE173}"/>
          </ac:picMkLst>
        </pc:picChg>
      </pc:sldChg>
    </pc:docChg>
  </pc:docChgLst>
  <pc:docChgLst>
    <pc:chgData name="Subramani K" userId="bf009f75-d47a-408b-a678-4666a6eafc4c" providerId="ADAL" clId="{5FCE6499-D586-40CB-B01A-1C261EEF3A96}"/>
    <pc:docChg chg="modSld">
      <pc:chgData name="Subramani K" userId="bf009f75-d47a-408b-a678-4666a6eafc4c" providerId="ADAL" clId="{5FCE6499-D586-40CB-B01A-1C261EEF3A96}" dt="2022-03-16T06:10:47.628" v="0"/>
      <pc:docMkLst>
        <pc:docMk/>
      </pc:docMkLst>
      <pc:sldChg chg="modSp mod">
        <pc:chgData name="Subramani K" userId="bf009f75-d47a-408b-a678-4666a6eafc4c" providerId="ADAL" clId="{5FCE6499-D586-40CB-B01A-1C261EEF3A96}" dt="2022-03-16T06:10:47.628" v="0"/>
        <pc:sldMkLst>
          <pc:docMk/>
          <pc:sldMk cId="2508173990" sldId="1202"/>
        </pc:sldMkLst>
        <pc:spChg chg="mod">
          <ac:chgData name="Subramani K" userId="bf009f75-d47a-408b-a678-4666a6eafc4c" providerId="ADAL" clId="{5FCE6499-D586-40CB-B01A-1C261EEF3A96}" dt="2022-03-16T06:10:47.628" v="0"/>
          <ac:spMkLst>
            <pc:docMk/>
            <pc:sldMk cId="2508173990" sldId="1202"/>
            <ac:spMk id="9" creationId="{B7E2EC3C-9883-47AA-9BD1-48DE0A1C8C38}"/>
          </ac:spMkLst>
        </pc:spChg>
      </pc:sldChg>
    </pc:docChg>
  </pc:docChgLst>
  <pc:docChgLst>
    <pc:chgData name="Subramani K" userId="bf009f75-d47a-408b-a678-4666a6eafc4c" providerId="ADAL" clId="{C9FC676C-A27E-4DE7-8DBF-52506DE52585}"/>
    <pc:docChg chg="undo custSel modSld">
      <pc:chgData name="Subramani K" userId="bf009f75-d47a-408b-a678-4666a6eafc4c" providerId="ADAL" clId="{C9FC676C-A27E-4DE7-8DBF-52506DE52585}" dt="2022-03-16T02:22:04.026" v="156" actId="1035"/>
      <pc:docMkLst>
        <pc:docMk/>
      </pc:docMkLst>
      <pc:sldChg chg="addSp delSp modSp mod">
        <pc:chgData name="Subramani K" userId="bf009f75-d47a-408b-a678-4666a6eafc4c" providerId="ADAL" clId="{C9FC676C-A27E-4DE7-8DBF-52506DE52585}" dt="2022-03-16T02:22:04.026" v="156" actId="1035"/>
        <pc:sldMkLst>
          <pc:docMk/>
          <pc:sldMk cId="2508173990" sldId="1202"/>
        </pc:sldMkLst>
        <pc:spChg chg="del mod">
          <ac:chgData name="Subramani K" userId="bf009f75-d47a-408b-a678-4666a6eafc4c" providerId="ADAL" clId="{C9FC676C-A27E-4DE7-8DBF-52506DE52585}" dt="2022-03-16T02:17:59.954" v="56" actId="478"/>
          <ac:spMkLst>
            <pc:docMk/>
            <pc:sldMk cId="2508173990" sldId="1202"/>
            <ac:spMk id="4" creationId="{153BB5DD-E787-40D5-9AA0-9848D6EB31CB}"/>
          </ac:spMkLst>
        </pc:spChg>
        <pc:spChg chg="mod">
          <ac:chgData name="Subramani K" userId="bf009f75-d47a-408b-a678-4666a6eafc4c" providerId="ADAL" clId="{C9FC676C-A27E-4DE7-8DBF-52506DE52585}" dt="2022-03-16T02:13:47.820" v="5" actId="404"/>
          <ac:spMkLst>
            <pc:docMk/>
            <pc:sldMk cId="2508173990" sldId="1202"/>
            <ac:spMk id="9" creationId="{B7E2EC3C-9883-47AA-9BD1-48DE0A1C8C38}"/>
          </ac:spMkLst>
        </pc:spChg>
        <pc:spChg chg="add mod">
          <ac:chgData name="Subramani K" userId="bf009f75-d47a-408b-a678-4666a6eafc4c" providerId="ADAL" clId="{C9FC676C-A27E-4DE7-8DBF-52506DE52585}" dt="2022-03-16T02:16:11.169" v="6"/>
          <ac:spMkLst>
            <pc:docMk/>
            <pc:sldMk cId="2508173990" sldId="1202"/>
            <ac:spMk id="11" creationId="{A7B00251-C2D9-4A67-B8BF-963F0B8C8DFD}"/>
          </ac:spMkLst>
        </pc:spChg>
        <pc:spChg chg="add mod">
          <ac:chgData name="Subramani K" userId="bf009f75-d47a-408b-a678-4666a6eafc4c" providerId="ADAL" clId="{C9FC676C-A27E-4DE7-8DBF-52506DE52585}" dt="2022-03-16T02:16:11.169" v="6"/>
          <ac:spMkLst>
            <pc:docMk/>
            <pc:sldMk cId="2508173990" sldId="1202"/>
            <ac:spMk id="12" creationId="{B4BEA475-7A09-41F4-B29E-D01CEF32D3D4}"/>
          </ac:spMkLst>
        </pc:spChg>
        <pc:spChg chg="del">
          <ac:chgData name="Subramani K" userId="bf009f75-d47a-408b-a678-4666a6eafc4c" providerId="ADAL" clId="{C9FC676C-A27E-4DE7-8DBF-52506DE52585}" dt="2022-03-16T02:16:48.785" v="8" actId="478"/>
          <ac:spMkLst>
            <pc:docMk/>
            <pc:sldMk cId="2508173990" sldId="1202"/>
            <ac:spMk id="13" creationId="{627F2011-0F99-4B42-BC2C-8F72C5D3FD8D}"/>
          </ac:spMkLst>
        </pc:spChg>
        <pc:spChg chg="add mod">
          <ac:chgData name="Subramani K" userId="bf009f75-d47a-408b-a678-4666a6eafc4c" providerId="ADAL" clId="{C9FC676C-A27E-4DE7-8DBF-52506DE52585}" dt="2022-03-16T02:16:11.169" v="6"/>
          <ac:spMkLst>
            <pc:docMk/>
            <pc:sldMk cId="2508173990" sldId="1202"/>
            <ac:spMk id="14" creationId="{D4C948DF-669C-42CA-B0CC-3EF35C283FEC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16" creationId="{60A18C8F-7B5B-41C9-9B12-CA8C0561CFEF}"/>
          </ac:spMkLst>
        </pc:spChg>
        <pc:spChg chg="del">
          <ac:chgData name="Subramani K" userId="bf009f75-d47a-408b-a678-4666a6eafc4c" providerId="ADAL" clId="{C9FC676C-A27E-4DE7-8DBF-52506DE52585}" dt="2022-03-16T02:16:48.785" v="8" actId="478"/>
          <ac:spMkLst>
            <pc:docMk/>
            <pc:sldMk cId="2508173990" sldId="1202"/>
            <ac:spMk id="17" creationId="{0CAF469B-8902-4338-847C-D2CF56245C69}"/>
          </ac:spMkLst>
        </pc:spChg>
        <pc:spChg chg="add mod">
          <ac:chgData name="Subramani K" userId="bf009f75-d47a-408b-a678-4666a6eafc4c" providerId="ADAL" clId="{C9FC676C-A27E-4DE7-8DBF-52506DE52585}" dt="2022-03-16T02:19:30.356" v="106" actId="14100"/>
          <ac:spMkLst>
            <pc:docMk/>
            <pc:sldMk cId="2508173990" sldId="1202"/>
            <ac:spMk id="18" creationId="{7CADB652-EBBD-41A2-90DB-03DE8A3E5668}"/>
          </ac:spMkLst>
        </pc:spChg>
        <pc:spChg chg="add mod ord">
          <ac:chgData name="Subramani K" userId="bf009f75-d47a-408b-a678-4666a6eafc4c" providerId="ADAL" clId="{C9FC676C-A27E-4DE7-8DBF-52506DE52585}" dt="2022-03-16T02:18:58.348" v="101" actId="1076"/>
          <ac:spMkLst>
            <pc:docMk/>
            <pc:sldMk cId="2508173990" sldId="1202"/>
            <ac:spMk id="19" creationId="{6588B96B-5141-43BF-AF28-EDC6A8062267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21" creationId="{8F42208D-7DB1-4A8D-A5BD-47426C44E472}"/>
          </ac:spMkLst>
        </pc:spChg>
        <pc:spChg chg="del">
          <ac:chgData name="Subramani K" userId="bf009f75-d47a-408b-a678-4666a6eafc4c" providerId="ADAL" clId="{C9FC676C-A27E-4DE7-8DBF-52506DE52585}" dt="2022-03-16T02:16:48.785" v="8" actId="478"/>
          <ac:spMkLst>
            <pc:docMk/>
            <pc:sldMk cId="2508173990" sldId="1202"/>
            <ac:spMk id="22" creationId="{0508B001-D35B-4372-9283-6934C0C3B788}"/>
          </ac:spMkLst>
        </pc:spChg>
        <pc:spChg chg="add mod">
          <ac:chgData name="Subramani K" userId="bf009f75-d47a-408b-a678-4666a6eafc4c" providerId="ADAL" clId="{C9FC676C-A27E-4DE7-8DBF-52506DE52585}" dt="2022-03-16T02:18:54.846" v="100" actId="14100"/>
          <ac:spMkLst>
            <pc:docMk/>
            <pc:sldMk cId="2508173990" sldId="1202"/>
            <ac:spMk id="23" creationId="{75759C79-B769-44CB-B86F-F20B407DF086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28" creationId="{AF97F43B-DA83-42A9-AE8B-F98E5C5CF72F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29" creationId="{4AA3291F-B78A-45D7-BFAA-E848CF1C41E6}"/>
          </ac:spMkLst>
        </pc:spChg>
        <pc:spChg chg="add del mod">
          <ac:chgData name="Subramani K" userId="bf009f75-d47a-408b-a678-4666a6eafc4c" providerId="ADAL" clId="{C9FC676C-A27E-4DE7-8DBF-52506DE52585}" dt="2022-03-16T02:19:16.363" v="103"/>
          <ac:spMkLst>
            <pc:docMk/>
            <pc:sldMk cId="2508173990" sldId="1202"/>
            <ac:spMk id="30" creationId="{0633E7B4-0EE4-4F61-B983-BA077288D3D8}"/>
          </ac:spMkLst>
        </pc:spChg>
        <pc:spChg chg="add del mod">
          <ac:chgData name="Subramani K" userId="bf009f75-d47a-408b-a678-4666a6eafc4c" providerId="ADAL" clId="{C9FC676C-A27E-4DE7-8DBF-52506DE52585}" dt="2022-03-16T02:19:16.363" v="103"/>
          <ac:spMkLst>
            <pc:docMk/>
            <pc:sldMk cId="2508173990" sldId="1202"/>
            <ac:spMk id="31" creationId="{1688B45E-CC47-4980-A7E6-BFF5D28CF094}"/>
          </ac:spMkLst>
        </pc:spChg>
        <pc:spChg chg="add del mod">
          <ac:chgData name="Subramani K" userId="bf009f75-d47a-408b-a678-4666a6eafc4c" providerId="ADAL" clId="{C9FC676C-A27E-4DE7-8DBF-52506DE52585}" dt="2022-03-16T02:19:16.363" v="103"/>
          <ac:spMkLst>
            <pc:docMk/>
            <pc:sldMk cId="2508173990" sldId="1202"/>
            <ac:spMk id="33" creationId="{B8AEB2F9-F7DC-4904-A315-E906675DCDDE}"/>
          </ac:spMkLst>
        </pc:spChg>
        <pc:spChg chg="add mod">
          <ac:chgData name="Subramani K" userId="bf009f75-d47a-408b-a678-4666a6eafc4c" providerId="ADAL" clId="{C9FC676C-A27E-4DE7-8DBF-52506DE52585}" dt="2022-03-16T02:20:29.753" v="124"/>
          <ac:spMkLst>
            <pc:docMk/>
            <pc:sldMk cId="2508173990" sldId="1202"/>
            <ac:spMk id="35" creationId="{D41AD454-97BD-4FC0-8BC2-A76840D595E5}"/>
          </ac:spMkLst>
        </pc:spChg>
        <pc:spChg chg="add mod">
          <ac:chgData name="Subramani K" userId="bf009f75-d47a-408b-a678-4666a6eafc4c" providerId="ADAL" clId="{C9FC676C-A27E-4DE7-8DBF-52506DE52585}" dt="2022-03-16T02:20:15.916" v="121" actId="1076"/>
          <ac:spMkLst>
            <pc:docMk/>
            <pc:sldMk cId="2508173990" sldId="1202"/>
            <ac:spMk id="36" creationId="{A178787D-3FF6-4157-8904-43CE4CFE993B}"/>
          </ac:spMkLst>
        </pc:spChg>
        <pc:spChg chg="add mod">
          <ac:chgData name="Subramani K" userId="bf009f75-d47a-408b-a678-4666a6eafc4c" providerId="ADAL" clId="{C9FC676C-A27E-4DE7-8DBF-52506DE52585}" dt="2022-03-16T02:20:15.916" v="121" actId="1076"/>
          <ac:spMkLst>
            <pc:docMk/>
            <pc:sldMk cId="2508173990" sldId="1202"/>
            <ac:spMk id="39" creationId="{59CF4A97-B251-43C5-B79D-C1C783A60972}"/>
          </ac:spMkLst>
        </pc:spChg>
        <pc:spChg chg="add mod">
          <ac:chgData name="Subramani K" userId="bf009f75-d47a-408b-a678-4666a6eafc4c" providerId="ADAL" clId="{C9FC676C-A27E-4DE7-8DBF-52506DE52585}" dt="2022-03-16T02:22:04.026" v="156" actId="1035"/>
          <ac:spMkLst>
            <pc:docMk/>
            <pc:sldMk cId="2508173990" sldId="1202"/>
            <ac:spMk id="40" creationId="{8DEDB37C-0362-4C49-838A-4AC6B1A07A91}"/>
          </ac:spMkLst>
        </pc:spChg>
        <pc:picChg chg="del">
          <ac:chgData name="Subramani K" userId="bf009f75-d47a-408b-a678-4666a6eafc4c" providerId="ADAL" clId="{C9FC676C-A27E-4DE7-8DBF-52506DE52585}" dt="2022-03-16T02:16:46.403" v="7" actId="478"/>
          <ac:picMkLst>
            <pc:docMk/>
            <pc:sldMk cId="2508173990" sldId="1202"/>
            <ac:picMk id="10" creationId="{5446DAD8-7161-4A32-9DE1-4098BD14CFF1}"/>
          </ac:picMkLst>
        </pc:picChg>
        <pc:picChg chg="del">
          <ac:chgData name="Subramani K" userId="bf009f75-d47a-408b-a678-4666a6eafc4c" providerId="ADAL" clId="{C9FC676C-A27E-4DE7-8DBF-52506DE52585}" dt="2022-03-16T02:16:48.785" v="8" actId="478"/>
          <ac:picMkLst>
            <pc:docMk/>
            <pc:sldMk cId="2508173990" sldId="1202"/>
            <ac:picMk id="15" creationId="{A2713AA8-B718-4E9E-B8AF-FB03D6128D33}"/>
          </ac:picMkLst>
        </pc:picChg>
        <pc:picChg chg="del">
          <ac:chgData name="Subramani K" userId="bf009f75-d47a-408b-a678-4666a6eafc4c" providerId="ADAL" clId="{C9FC676C-A27E-4DE7-8DBF-52506DE52585}" dt="2022-03-16T02:16:48.785" v="8" actId="478"/>
          <ac:picMkLst>
            <pc:docMk/>
            <pc:sldMk cId="2508173990" sldId="1202"/>
            <ac:picMk id="20" creationId="{EF351370-2942-43F1-8DF2-F85387EC1824}"/>
          </ac:picMkLst>
        </pc:picChg>
        <pc:picChg chg="add del mod">
          <ac:chgData name="Subramani K" userId="bf009f75-d47a-408b-a678-4666a6eafc4c" providerId="ADAL" clId="{C9FC676C-A27E-4DE7-8DBF-52506DE52585}" dt="2022-03-16T02:17:15.194" v="15" actId="478"/>
          <ac:picMkLst>
            <pc:docMk/>
            <pc:sldMk cId="2508173990" sldId="1202"/>
            <ac:picMk id="24" creationId="{15188EAA-D95A-493B-9546-1C7BBDDE2633}"/>
          </ac:picMkLst>
        </pc:picChg>
        <pc:picChg chg="add del mod">
          <ac:chgData name="Subramani K" userId="bf009f75-d47a-408b-a678-4666a6eafc4c" providerId="ADAL" clId="{C9FC676C-A27E-4DE7-8DBF-52506DE52585}" dt="2022-03-16T02:17:15.194" v="15" actId="478"/>
          <ac:picMkLst>
            <pc:docMk/>
            <pc:sldMk cId="2508173990" sldId="1202"/>
            <ac:picMk id="25" creationId="{1DDAD8BD-1D97-4097-A0A1-CC7FDB935C05}"/>
          </ac:picMkLst>
        </pc:picChg>
        <pc:picChg chg="add del mod">
          <ac:chgData name="Subramani K" userId="bf009f75-d47a-408b-a678-4666a6eafc4c" providerId="ADAL" clId="{C9FC676C-A27E-4DE7-8DBF-52506DE52585}" dt="2022-03-16T02:17:16.705" v="17" actId="478"/>
          <ac:picMkLst>
            <pc:docMk/>
            <pc:sldMk cId="2508173990" sldId="1202"/>
            <ac:picMk id="26" creationId="{7AF64B25-B458-4873-9E57-7009C6B0681E}"/>
          </ac:picMkLst>
        </pc:picChg>
        <pc:picChg chg="add del mod">
          <ac:chgData name="Subramani K" userId="bf009f75-d47a-408b-a678-4666a6eafc4c" providerId="ADAL" clId="{C9FC676C-A27E-4DE7-8DBF-52506DE52585}" dt="2022-03-16T02:17:16.106" v="16" actId="478"/>
          <ac:picMkLst>
            <pc:docMk/>
            <pc:sldMk cId="2508173990" sldId="1202"/>
            <ac:picMk id="27" creationId="{C93B414A-2684-4373-9EE1-BA916B787050}"/>
          </ac:picMkLst>
        </pc:picChg>
        <pc:picChg chg="add del mod">
          <ac:chgData name="Subramani K" userId="bf009f75-d47a-408b-a678-4666a6eafc4c" providerId="ADAL" clId="{C9FC676C-A27E-4DE7-8DBF-52506DE52585}" dt="2022-03-16T02:19:16.363" v="103"/>
          <ac:picMkLst>
            <pc:docMk/>
            <pc:sldMk cId="2508173990" sldId="1202"/>
            <ac:picMk id="32" creationId="{14D7412D-EF4A-4891-9BE1-0531B53AFCD0}"/>
          </ac:picMkLst>
        </pc:picChg>
        <pc:picChg chg="add mod">
          <ac:chgData name="Subramani K" userId="bf009f75-d47a-408b-a678-4666a6eafc4c" providerId="ADAL" clId="{C9FC676C-A27E-4DE7-8DBF-52506DE52585}" dt="2022-03-16T02:20:15.916" v="121" actId="1076"/>
          <ac:picMkLst>
            <pc:docMk/>
            <pc:sldMk cId="2508173990" sldId="1202"/>
            <ac:picMk id="34" creationId="{E03B05F1-B4DF-47E5-8D5A-7331FF5B004C}"/>
          </ac:picMkLst>
        </pc:picChg>
        <pc:picChg chg="add mod">
          <ac:chgData name="Subramani K" userId="bf009f75-d47a-408b-a678-4666a6eafc4c" providerId="ADAL" clId="{C9FC676C-A27E-4DE7-8DBF-52506DE52585}" dt="2022-03-16T02:20:15.916" v="121" actId="1076"/>
          <ac:picMkLst>
            <pc:docMk/>
            <pc:sldMk cId="2508173990" sldId="1202"/>
            <ac:picMk id="37" creationId="{EBCC1E09-6CA6-47CC-B319-A733A4A10980}"/>
          </ac:picMkLst>
        </pc:picChg>
        <pc:picChg chg="add mod">
          <ac:chgData name="Subramani K" userId="bf009f75-d47a-408b-a678-4666a6eafc4c" providerId="ADAL" clId="{C9FC676C-A27E-4DE7-8DBF-52506DE52585}" dt="2022-03-16T02:20:15.916" v="121" actId="1076"/>
          <ac:picMkLst>
            <pc:docMk/>
            <pc:sldMk cId="2508173990" sldId="1202"/>
            <ac:picMk id="38" creationId="{10E80A81-23C1-4CEE-A746-2F5E8011D59A}"/>
          </ac:picMkLst>
        </pc:picChg>
        <pc:picChg chg="del">
          <ac:chgData name="Subramani K" userId="bf009f75-d47a-408b-a678-4666a6eafc4c" providerId="ADAL" clId="{C9FC676C-A27E-4DE7-8DBF-52506DE52585}" dt="2022-03-16T02:16:48.785" v="8" actId="478"/>
          <ac:picMkLst>
            <pc:docMk/>
            <pc:sldMk cId="2508173990" sldId="1202"/>
            <ac:picMk id="1028" creationId="{9D0445B4-57E7-4C53-8808-6C0E572CE173}"/>
          </ac:picMkLst>
        </pc:picChg>
      </pc:sldChg>
    </pc:docChg>
  </pc:docChgLst>
  <pc:docChgLst>
    <pc:chgData name="Subramani K" userId="bf009f75-d47a-408b-a678-4666a6eafc4c" providerId="ADAL" clId="{3C7C74F0-C3F5-47D6-80E1-9153CD92ADAB}"/>
    <pc:docChg chg="custSel modSld">
      <pc:chgData name="Subramani K" userId="bf009f75-d47a-408b-a678-4666a6eafc4c" providerId="ADAL" clId="{3C7C74F0-C3F5-47D6-80E1-9153CD92ADAB}" dt="2022-03-16T06:57:58.428" v="6" actId="1076"/>
      <pc:docMkLst>
        <pc:docMk/>
      </pc:docMkLst>
      <pc:sldChg chg="delSp modSp mod">
        <pc:chgData name="Subramani K" userId="bf009f75-d47a-408b-a678-4666a6eafc4c" providerId="ADAL" clId="{3C7C74F0-C3F5-47D6-80E1-9153CD92ADAB}" dt="2022-03-16T06:57:58.428" v="6" actId="1076"/>
        <pc:sldMkLst>
          <pc:docMk/>
          <pc:sldMk cId="2508173990" sldId="1202"/>
        </pc:sldMkLst>
        <pc:spChg chg="mod">
          <ac:chgData name="Subramani K" userId="bf009f75-d47a-408b-a678-4666a6eafc4c" providerId="ADAL" clId="{3C7C74F0-C3F5-47D6-80E1-9153CD92ADAB}" dt="2022-03-16T06:57:42.784" v="1" actId="20577"/>
          <ac:spMkLst>
            <pc:docMk/>
            <pc:sldMk cId="2508173990" sldId="1202"/>
            <ac:spMk id="9" creationId="{B7E2EC3C-9883-47AA-9BD1-48DE0A1C8C38}"/>
          </ac:spMkLst>
        </pc:spChg>
        <pc:spChg chg="mod">
          <ac:chgData name="Subramani K" userId="bf009f75-d47a-408b-a678-4666a6eafc4c" providerId="ADAL" clId="{3C7C74F0-C3F5-47D6-80E1-9153CD92ADAB}" dt="2022-03-16T06:57:54.157" v="3" actId="1076"/>
          <ac:spMkLst>
            <pc:docMk/>
            <pc:sldMk cId="2508173990" sldId="1202"/>
            <ac:spMk id="25" creationId="{F7F7CC51-E7E8-4B20-9D52-507BE6787303}"/>
          </ac:spMkLst>
        </pc:spChg>
        <pc:spChg chg="mod">
          <ac:chgData name="Subramani K" userId="bf009f75-d47a-408b-a678-4666a6eafc4c" providerId="ADAL" clId="{3C7C74F0-C3F5-47D6-80E1-9153CD92ADAB}" dt="2022-03-16T06:57:57.574" v="5" actId="1076"/>
          <ac:spMkLst>
            <pc:docMk/>
            <pc:sldMk cId="2508173990" sldId="1202"/>
            <ac:spMk id="26" creationId="{4B76F2FC-C7F9-4FB1-88E4-0C5FF9263258}"/>
          </ac:spMkLst>
        </pc:spChg>
        <pc:picChg chg="mod">
          <ac:chgData name="Subramani K" userId="bf009f75-d47a-408b-a678-4666a6eafc4c" providerId="ADAL" clId="{3C7C74F0-C3F5-47D6-80E1-9153CD92ADAB}" dt="2022-03-16T06:57:58.428" v="6" actId="1076"/>
          <ac:picMkLst>
            <pc:docMk/>
            <pc:sldMk cId="2508173990" sldId="1202"/>
            <ac:picMk id="23" creationId="{AB78B9E1-5C73-435D-9636-19AD8A9E847E}"/>
          </ac:picMkLst>
        </pc:picChg>
        <pc:picChg chg="del">
          <ac:chgData name="Subramani K" userId="bf009f75-d47a-408b-a678-4666a6eafc4c" providerId="ADAL" clId="{3C7C74F0-C3F5-47D6-80E1-9153CD92ADAB}" dt="2022-03-16T06:57:51.279" v="2" actId="478"/>
          <ac:picMkLst>
            <pc:docMk/>
            <pc:sldMk cId="2508173990" sldId="1202"/>
            <ac:picMk id="24" creationId="{9B7350A4-9B33-45A7-A8A2-418E3A339233}"/>
          </ac:picMkLst>
        </pc:picChg>
      </pc:sldChg>
    </pc:docChg>
  </pc:docChgLst>
  <pc:docChgLst>
    <pc:chgData name="Subramani K" userId="bf009f75-d47a-408b-a678-4666a6eafc4c" providerId="ADAL" clId="{C788E4F0-C91F-4CED-B573-0FB7EDC9B791}"/>
    <pc:docChg chg="undo redo custSel modSld">
      <pc:chgData name="Subramani K" userId="bf009f75-d47a-408b-a678-4666a6eafc4c" providerId="ADAL" clId="{C788E4F0-C91F-4CED-B573-0FB7EDC9B791}" dt="2022-03-16T06:29:56.192" v="85" actId="20577"/>
      <pc:docMkLst>
        <pc:docMk/>
      </pc:docMkLst>
      <pc:sldChg chg="addSp delSp modSp mod">
        <pc:chgData name="Subramani K" userId="bf009f75-d47a-408b-a678-4666a6eafc4c" providerId="ADAL" clId="{C788E4F0-C91F-4CED-B573-0FB7EDC9B791}" dt="2022-03-16T06:29:56.192" v="85" actId="20577"/>
        <pc:sldMkLst>
          <pc:docMk/>
          <pc:sldMk cId="2508173990" sldId="1202"/>
        </pc:sldMkLst>
        <pc:spChg chg="del">
          <ac:chgData name="Subramani K" userId="bf009f75-d47a-408b-a678-4666a6eafc4c" providerId="ADAL" clId="{C788E4F0-C91F-4CED-B573-0FB7EDC9B791}" dt="2022-03-16T06:14:38.798" v="3" actId="478"/>
          <ac:spMkLst>
            <pc:docMk/>
            <pc:sldMk cId="2508173990" sldId="1202"/>
            <ac:spMk id="6" creationId="{225EA034-7FEC-4B55-9E47-01A2191D5A32}"/>
          </ac:spMkLst>
        </pc:spChg>
        <pc:spChg chg="mod">
          <ac:chgData name="Subramani K" userId="bf009f75-d47a-408b-a678-4666a6eafc4c" providerId="ADAL" clId="{C788E4F0-C91F-4CED-B573-0FB7EDC9B791}" dt="2022-03-16T06:29:56.192" v="85" actId="20577"/>
          <ac:spMkLst>
            <pc:docMk/>
            <pc:sldMk cId="2508173990" sldId="1202"/>
            <ac:spMk id="9" creationId="{B7E2EC3C-9883-47AA-9BD1-48DE0A1C8C38}"/>
          </ac:spMkLst>
        </pc:spChg>
        <pc:spChg chg="del">
          <ac:chgData name="Subramani K" userId="bf009f75-d47a-408b-a678-4666a6eafc4c" providerId="ADAL" clId="{C788E4F0-C91F-4CED-B573-0FB7EDC9B791}" dt="2022-03-16T06:14:16.289" v="0" actId="478"/>
          <ac:spMkLst>
            <pc:docMk/>
            <pc:sldMk cId="2508173990" sldId="1202"/>
            <ac:spMk id="22" creationId="{08B2B303-E3EB-42AD-B97F-4A4482E487D6}"/>
          </ac:spMkLst>
        </pc:spChg>
        <pc:spChg chg="add del mod">
          <ac:chgData name="Subramani K" userId="bf009f75-d47a-408b-a678-4666a6eafc4c" providerId="ADAL" clId="{C788E4F0-C91F-4CED-B573-0FB7EDC9B791}" dt="2022-03-16T06:26:40.220" v="81" actId="20577"/>
          <ac:spMkLst>
            <pc:docMk/>
            <pc:sldMk cId="2508173990" sldId="1202"/>
            <ac:spMk id="25" creationId="{F7F7CC51-E7E8-4B20-9D52-507BE6787303}"/>
          </ac:spMkLst>
        </pc:spChg>
        <pc:spChg chg="add mod">
          <ac:chgData name="Subramani K" userId="bf009f75-d47a-408b-a678-4666a6eafc4c" providerId="ADAL" clId="{C788E4F0-C91F-4CED-B573-0FB7EDC9B791}" dt="2022-03-16T06:29:36.874" v="83" actId="1076"/>
          <ac:spMkLst>
            <pc:docMk/>
            <pc:sldMk cId="2508173990" sldId="1202"/>
            <ac:spMk id="26" creationId="{4B76F2FC-C7F9-4FB1-88E4-0C5FF9263258}"/>
          </ac:spMkLst>
        </pc:spChg>
        <pc:spChg chg="add del mod">
          <ac:chgData name="Subramani K" userId="bf009f75-d47a-408b-a678-4666a6eafc4c" providerId="ADAL" clId="{C788E4F0-C91F-4CED-B573-0FB7EDC9B791}" dt="2022-03-16T06:25:36.579" v="58" actId="478"/>
          <ac:spMkLst>
            <pc:docMk/>
            <pc:sldMk cId="2508173990" sldId="1202"/>
            <ac:spMk id="44" creationId="{E6631364-11D8-4A99-849B-7F4C110E1531}"/>
          </ac:spMkLst>
        </pc:spChg>
        <pc:spChg chg="del">
          <ac:chgData name="Subramani K" userId="bf009f75-d47a-408b-a678-4666a6eafc4c" providerId="ADAL" clId="{C788E4F0-C91F-4CED-B573-0FB7EDC9B791}" dt="2022-03-16T06:14:16.289" v="0" actId="478"/>
          <ac:spMkLst>
            <pc:docMk/>
            <pc:sldMk cId="2508173990" sldId="1202"/>
            <ac:spMk id="47" creationId="{CF9E73D6-20FB-4F6A-BF06-39E8C52520D3}"/>
          </ac:spMkLst>
        </pc:spChg>
        <pc:spChg chg="del">
          <ac:chgData name="Subramani K" userId="bf009f75-d47a-408b-a678-4666a6eafc4c" providerId="ADAL" clId="{C788E4F0-C91F-4CED-B573-0FB7EDC9B791}" dt="2022-03-16T06:14:16.289" v="0" actId="478"/>
          <ac:spMkLst>
            <pc:docMk/>
            <pc:sldMk cId="2508173990" sldId="1202"/>
            <ac:spMk id="50" creationId="{1BBB2100-0646-49CB-B787-84A43634528D}"/>
          </ac:spMkLst>
        </pc:spChg>
        <pc:spChg chg="del">
          <ac:chgData name="Subramani K" userId="bf009f75-d47a-408b-a678-4666a6eafc4c" providerId="ADAL" clId="{C788E4F0-C91F-4CED-B573-0FB7EDC9B791}" dt="2022-03-16T06:14:16.289" v="0" actId="478"/>
          <ac:spMkLst>
            <pc:docMk/>
            <pc:sldMk cId="2508173990" sldId="1202"/>
            <ac:spMk id="54" creationId="{9C8D4826-29E7-4FDB-B873-C0083CDDAB91}"/>
          </ac:spMkLst>
        </pc:spChg>
        <pc:spChg chg="del">
          <ac:chgData name="Subramani K" userId="bf009f75-d47a-408b-a678-4666a6eafc4c" providerId="ADAL" clId="{C788E4F0-C91F-4CED-B573-0FB7EDC9B791}" dt="2022-03-16T06:14:16.289" v="0" actId="478"/>
          <ac:spMkLst>
            <pc:docMk/>
            <pc:sldMk cId="2508173990" sldId="1202"/>
            <ac:spMk id="55" creationId="{F5EBB1A0-AF06-434E-9EA6-B0964CEE6498}"/>
          </ac:spMkLst>
        </pc:spChg>
        <pc:spChg chg="del">
          <ac:chgData name="Subramani K" userId="bf009f75-d47a-408b-a678-4666a6eafc4c" providerId="ADAL" clId="{C788E4F0-C91F-4CED-B573-0FB7EDC9B791}" dt="2022-03-16T06:14:16.289" v="0" actId="478"/>
          <ac:spMkLst>
            <pc:docMk/>
            <pc:sldMk cId="2508173990" sldId="1202"/>
            <ac:spMk id="56" creationId="{24F21A2C-43BD-4D9B-955A-76AB60E7ECB2}"/>
          </ac:spMkLst>
        </pc:spChg>
        <pc:picChg chg="add mod">
          <ac:chgData name="Subramani K" userId="bf009f75-d47a-408b-a678-4666a6eafc4c" providerId="ADAL" clId="{C788E4F0-C91F-4CED-B573-0FB7EDC9B791}" dt="2022-03-16T06:15:10.748" v="13" actId="1076"/>
          <ac:picMkLst>
            <pc:docMk/>
            <pc:sldMk cId="2508173990" sldId="1202"/>
            <ac:picMk id="23" creationId="{AB78B9E1-5C73-435D-9636-19AD8A9E847E}"/>
          </ac:picMkLst>
        </pc:picChg>
        <pc:picChg chg="del">
          <ac:chgData name="Subramani K" userId="bf009f75-d47a-408b-a678-4666a6eafc4c" providerId="ADAL" clId="{C788E4F0-C91F-4CED-B573-0FB7EDC9B791}" dt="2022-03-16T06:14:16.289" v="0" actId="478"/>
          <ac:picMkLst>
            <pc:docMk/>
            <pc:sldMk cId="2508173990" sldId="1202"/>
            <ac:picMk id="43" creationId="{7E0C7D7C-DA25-484B-8B6A-7526FDAC3741}"/>
          </ac:picMkLst>
        </pc:picChg>
        <pc:picChg chg="del">
          <ac:chgData name="Subramani K" userId="bf009f75-d47a-408b-a678-4666a6eafc4c" providerId="ADAL" clId="{C788E4F0-C91F-4CED-B573-0FB7EDC9B791}" dt="2022-03-16T06:14:16.289" v="0" actId="478"/>
          <ac:picMkLst>
            <pc:docMk/>
            <pc:sldMk cId="2508173990" sldId="1202"/>
            <ac:picMk id="48" creationId="{4FC33848-77E1-44A9-BDB1-4A143EC08C04}"/>
          </ac:picMkLst>
        </pc:picChg>
        <pc:picChg chg="del">
          <ac:chgData name="Subramani K" userId="bf009f75-d47a-408b-a678-4666a6eafc4c" providerId="ADAL" clId="{C788E4F0-C91F-4CED-B573-0FB7EDC9B791}" dt="2022-03-16T06:14:16.289" v="0" actId="478"/>
          <ac:picMkLst>
            <pc:docMk/>
            <pc:sldMk cId="2508173990" sldId="1202"/>
            <ac:picMk id="49" creationId="{AD6021AC-22A1-422D-AFC2-710F0CB39706}"/>
          </ac:picMkLst>
        </pc:picChg>
        <pc:cxnChg chg="add del">
          <ac:chgData name="Subramani K" userId="bf009f75-d47a-408b-a678-4666a6eafc4c" providerId="ADAL" clId="{C788E4F0-C91F-4CED-B573-0FB7EDC9B791}" dt="2022-03-16T06:14:55.519" v="8" actId="478"/>
          <ac:cxnSpMkLst>
            <pc:docMk/>
            <pc:sldMk cId="2508173990" sldId="1202"/>
            <ac:cxnSpMk id="3" creationId="{D2BAB3E4-17D6-4C40-988C-76181A47957B}"/>
          </ac:cxnSpMkLst>
        </pc:cxnChg>
        <pc:cxnChg chg="add del mod">
          <ac:chgData name="Subramani K" userId="bf009f75-d47a-408b-a678-4666a6eafc4c" providerId="ADAL" clId="{C788E4F0-C91F-4CED-B573-0FB7EDC9B791}" dt="2022-03-16T06:15:04.284" v="11" actId="478"/>
          <ac:cxnSpMkLst>
            <pc:docMk/>
            <pc:sldMk cId="2508173990" sldId="1202"/>
            <ac:cxnSpMk id="5" creationId="{3B1195A0-5F14-47AC-8AB4-2C5EE6597E66}"/>
          </ac:cxnSpMkLst>
        </pc:cxnChg>
        <pc:cxnChg chg="del">
          <ac:chgData name="Subramani K" userId="bf009f75-d47a-408b-a678-4666a6eafc4c" providerId="ADAL" clId="{C788E4F0-C91F-4CED-B573-0FB7EDC9B791}" dt="2022-03-16T06:14:18.572" v="2" actId="478"/>
          <ac:cxnSpMkLst>
            <pc:docMk/>
            <pc:sldMk cId="2508173990" sldId="1202"/>
            <ac:cxnSpMk id="52" creationId="{62CBA750-8A82-49D6-BACD-D9D93E8AB6B2}"/>
          </ac:cxnSpMkLst>
        </pc:cxnChg>
        <pc:cxnChg chg="del">
          <ac:chgData name="Subramani K" userId="bf009f75-d47a-408b-a678-4666a6eafc4c" providerId="ADAL" clId="{C788E4F0-C91F-4CED-B573-0FB7EDC9B791}" dt="2022-03-16T06:14:17.835" v="1" actId="478"/>
          <ac:cxnSpMkLst>
            <pc:docMk/>
            <pc:sldMk cId="2508173990" sldId="1202"/>
            <ac:cxnSpMk id="53" creationId="{57514183-37CE-4795-92DC-6748CEFF6737}"/>
          </ac:cxnSpMkLst>
        </pc:cxnChg>
      </pc:sldChg>
    </pc:docChg>
  </pc:docChgLst>
  <pc:docChgLst>
    <pc:chgData name="Subramani K" userId="bf009f75-d47a-408b-a678-4666a6eafc4c" providerId="ADAL" clId="{12800F5C-F6DE-4D83-A0FD-6124BFF8530D}"/>
    <pc:docChg chg="undo custSel modSld">
      <pc:chgData name="Subramani K" userId="bf009f75-d47a-408b-a678-4666a6eafc4c" providerId="ADAL" clId="{12800F5C-F6DE-4D83-A0FD-6124BFF8530D}" dt="2022-03-16T07:23:41.527" v="15" actId="1076"/>
      <pc:docMkLst>
        <pc:docMk/>
      </pc:docMkLst>
      <pc:sldChg chg="addSp delSp modSp mod">
        <pc:chgData name="Subramani K" userId="bf009f75-d47a-408b-a678-4666a6eafc4c" providerId="ADAL" clId="{12800F5C-F6DE-4D83-A0FD-6124BFF8530D}" dt="2022-03-16T07:23:41.527" v="15" actId="1076"/>
        <pc:sldMkLst>
          <pc:docMk/>
          <pc:sldMk cId="2508173990" sldId="1202"/>
        </pc:sldMkLst>
        <pc:spChg chg="mod">
          <ac:chgData name="Subramani K" userId="bf009f75-d47a-408b-a678-4666a6eafc4c" providerId="ADAL" clId="{12800F5C-F6DE-4D83-A0FD-6124BFF8530D}" dt="2022-03-16T07:23:13.601" v="4"/>
          <ac:spMkLst>
            <pc:docMk/>
            <pc:sldMk cId="2508173990" sldId="1202"/>
            <ac:spMk id="9" creationId="{B7E2EC3C-9883-47AA-9BD1-48DE0A1C8C38}"/>
          </ac:spMkLst>
        </pc:spChg>
        <pc:spChg chg="add mod">
          <ac:chgData name="Subramani K" userId="bf009f75-d47a-408b-a678-4666a6eafc4c" providerId="ADAL" clId="{12800F5C-F6DE-4D83-A0FD-6124BFF8530D}" dt="2022-03-16T07:23:03.885" v="3"/>
          <ac:spMkLst>
            <pc:docMk/>
            <pc:sldMk cId="2508173990" sldId="1202"/>
            <ac:spMk id="10" creationId="{BC95729D-B7AA-469F-AC09-0690AD9DD1CD}"/>
          </ac:spMkLst>
        </pc:spChg>
        <pc:spChg chg="mod">
          <ac:chgData name="Subramani K" userId="bf009f75-d47a-408b-a678-4666a6eafc4c" providerId="ADAL" clId="{12800F5C-F6DE-4D83-A0FD-6124BFF8530D}" dt="2022-03-16T07:23:03.885" v="3"/>
          <ac:spMkLst>
            <pc:docMk/>
            <pc:sldMk cId="2508173990" sldId="1202"/>
            <ac:spMk id="15" creationId="{00A95AC6-B860-483F-A64C-9A6E9B910A8A}"/>
          </ac:spMkLst>
        </pc:spChg>
        <pc:spChg chg="mod">
          <ac:chgData name="Subramani K" userId="bf009f75-d47a-408b-a678-4666a6eafc4c" providerId="ADAL" clId="{12800F5C-F6DE-4D83-A0FD-6124BFF8530D}" dt="2022-03-16T07:23:03.885" v="3"/>
          <ac:spMkLst>
            <pc:docMk/>
            <pc:sldMk cId="2508173990" sldId="1202"/>
            <ac:spMk id="18" creationId="{C9572D99-FC5E-4B5C-B88B-980D48B7FCAA}"/>
          </ac:spMkLst>
        </pc:spChg>
        <pc:spChg chg="add mod">
          <ac:chgData name="Subramani K" userId="bf009f75-d47a-408b-a678-4666a6eafc4c" providerId="ADAL" clId="{12800F5C-F6DE-4D83-A0FD-6124BFF8530D}" dt="2022-03-16T07:23:03.885" v="3"/>
          <ac:spMkLst>
            <pc:docMk/>
            <pc:sldMk cId="2508173990" sldId="1202"/>
            <ac:spMk id="19" creationId="{2983088C-AA4F-4303-9054-A4E177DB28C8}"/>
          </ac:spMkLst>
        </pc:spChg>
        <pc:spChg chg="add mod">
          <ac:chgData name="Subramani K" userId="bf009f75-d47a-408b-a678-4666a6eafc4c" providerId="ADAL" clId="{12800F5C-F6DE-4D83-A0FD-6124BFF8530D}" dt="2022-03-16T07:23:03.885" v="3"/>
          <ac:spMkLst>
            <pc:docMk/>
            <pc:sldMk cId="2508173990" sldId="1202"/>
            <ac:spMk id="20" creationId="{481D5104-EB74-42D8-9293-473CCE2C76C4}"/>
          </ac:spMkLst>
        </pc:spChg>
        <pc:spChg chg="add mod">
          <ac:chgData name="Subramani K" userId="bf009f75-d47a-408b-a678-4666a6eafc4c" providerId="ADAL" clId="{12800F5C-F6DE-4D83-A0FD-6124BFF8530D}" dt="2022-03-16T07:23:03.885" v="3"/>
          <ac:spMkLst>
            <pc:docMk/>
            <pc:sldMk cId="2508173990" sldId="1202"/>
            <ac:spMk id="21" creationId="{05E52C63-8F33-463F-9239-A60FAAB1CDBF}"/>
          </ac:spMkLst>
        </pc:spChg>
        <pc:spChg chg="add mod">
          <ac:chgData name="Subramani K" userId="bf009f75-d47a-408b-a678-4666a6eafc4c" providerId="ADAL" clId="{12800F5C-F6DE-4D83-A0FD-6124BFF8530D}" dt="2022-03-16T07:23:03.885" v="3"/>
          <ac:spMkLst>
            <pc:docMk/>
            <pc:sldMk cId="2508173990" sldId="1202"/>
            <ac:spMk id="22" creationId="{8642CA2A-C89C-4090-B695-3FEAEA5F42D5}"/>
          </ac:spMkLst>
        </pc:spChg>
        <pc:spChg chg="add del mod">
          <ac:chgData name="Subramani K" userId="bf009f75-d47a-408b-a678-4666a6eafc4c" providerId="ADAL" clId="{12800F5C-F6DE-4D83-A0FD-6124BFF8530D}" dt="2022-03-16T07:23:24.746" v="7" actId="478"/>
          <ac:spMkLst>
            <pc:docMk/>
            <pc:sldMk cId="2508173990" sldId="1202"/>
            <ac:spMk id="24" creationId="{BFF32EB9-0BB2-496E-B995-4A2B08414348}"/>
          </ac:spMkLst>
        </pc:spChg>
        <pc:spChg chg="add del">
          <ac:chgData name="Subramani K" userId="bf009f75-d47a-408b-a678-4666a6eafc4c" providerId="ADAL" clId="{12800F5C-F6DE-4D83-A0FD-6124BFF8530D}" dt="2022-03-16T07:22:11.524" v="2" actId="478"/>
          <ac:spMkLst>
            <pc:docMk/>
            <pc:sldMk cId="2508173990" sldId="1202"/>
            <ac:spMk id="25" creationId="{F7F7CC51-E7E8-4B20-9D52-507BE6787303}"/>
          </ac:spMkLst>
        </pc:spChg>
        <pc:spChg chg="add del">
          <ac:chgData name="Subramani K" userId="bf009f75-d47a-408b-a678-4666a6eafc4c" providerId="ADAL" clId="{12800F5C-F6DE-4D83-A0FD-6124BFF8530D}" dt="2022-03-16T07:22:11.524" v="2" actId="478"/>
          <ac:spMkLst>
            <pc:docMk/>
            <pc:sldMk cId="2508173990" sldId="1202"/>
            <ac:spMk id="26" creationId="{4B76F2FC-C7F9-4FB1-88E4-0C5FF9263258}"/>
          </ac:spMkLst>
        </pc:spChg>
        <pc:spChg chg="add mod">
          <ac:chgData name="Subramani K" userId="bf009f75-d47a-408b-a678-4666a6eafc4c" providerId="ADAL" clId="{12800F5C-F6DE-4D83-A0FD-6124BFF8530D}" dt="2022-03-16T07:23:38.997" v="14" actId="1036"/>
          <ac:spMkLst>
            <pc:docMk/>
            <pc:sldMk cId="2508173990" sldId="1202"/>
            <ac:spMk id="28" creationId="{C8A6333C-88E7-4C71-9D66-EA36F804B943}"/>
          </ac:spMkLst>
        </pc:spChg>
        <pc:spChg chg="add del">
          <ac:chgData name="Subramani K" userId="bf009f75-d47a-408b-a678-4666a6eafc4c" providerId="ADAL" clId="{12800F5C-F6DE-4D83-A0FD-6124BFF8530D}" dt="2022-03-16T07:22:11.524" v="2" actId="478"/>
          <ac:spMkLst>
            <pc:docMk/>
            <pc:sldMk cId="2508173990" sldId="1202"/>
            <ac:spMk id="42" creationId="{F8E6E74A-225B-4AE4-9AD8-35C4EA611AA3}"/>
          </ac:spMkLst>
        </pc:spChg>
        <pc:grpChg chg="add mod">
          <ac:chgData name="Subramani K" userId="bf009f75-d47a-408b-a678-4666a6eafc4c" providerId="ADAL" clId="{12800F5C-F6DE-4D83-A0FD-6124BFF8530D}" dt="2022-03-16T07:23:03.885" v="3"/>
          <ac:grpSpMkLst>
            <pc:docMk/>
            <pc:sldMk cId="2508173990" sldId="1202"/>
            <ac:grpSpMk id="13" creationId="{F25FF3C4-B420-4669-A590-2336FED8738D}"/>
          </ac:grpSpMkLst>
        </pc:grpChg>
        <pc:grpChg chg="mod">
          <ac:chgData name="Subramani K" userId="bf009f75-d47a-408b-a678-4666a6eafc4c" providerId="ADAL" clId="{12800F5C-F6DE-4D83-A0FD-6124BFF8530D}" dt="2022-03-16T07:23:03.885" v="3"/>
          <ac:grpSpMkLst>
            <pc:docMk/>
            <pc:sldMk cId="2508173990" sldId="1202"/>
            <ac:grpSpMk id="16" creationId="{0D2BEDDD-8556-4F53-AEC6-345735456738}"/>
          </ac:grpSpMkLst>
        </pc:grpChg>
        <pc:picChg chg="mod">
          <ac:chgData name="Subramani K" userId="bf009f75-d47a-408b-a678-4666a6eafc4c" providerId="ADAL" clId="{12800F5C-F6DE-4D83-A0FD-6124BFF8530D}" dt="2022-03-16T07:23:03.885" v="3"/>
          <ac:picMkLst>
            <pc:docMk/>
            <pc:sldMk cId="2508173990" sldId="1202"/>
            <ac:picMk id="17" creationId="{B911E346-6267-434E-AC11-58BAA1A7E921}"/>
          </ac:picMkLst>
        </pc:picChg>
        <pc:picChg chg="add del">
          <ac:chgData name="Subramani K" userId="bf009f75-d47a-408b-a678-4666a6eafc4c" providerId="ADAL" clId="{12800F5C-F6DE-4D83-A0FD-6124BFF8530D}" dt="2022-03-16T07:22:11.524" v="2" actId="478"/>
          <ac:picMkLst>
            <pc:docMk/>
            <pc:sldMk cId="2508173990" sldId="1202"/>
            <ac:picMk id="23" creationId="{AB78B9E1-5C73-435D-9636-19AD8A9E847E}"/>
          </ac:picMkLst>
        </pc:picChg>
        <pc:picChg chg="add mod">
          <ac:chgData name="Subramani K" userId="bf009f75-d47a-408b-a678-4666a6eafc4c" providerId="ADAL" clId="{12800F5C-F6DE-4D83-A0FD-6124BFF8530D}" dt="2022-03-16T07:23:41.527" v="15" actId="1076"/>
          <ac:picMkLst>
            <pc:docMk/>
            <pc:sldMk cId="2508173990" sldId="1202"/>
            <ac:picMk id="27" creationId="{1C887B42-FB89-4FF2-8D82-31C00464F397}"/>
          </ac:picMkLst>
        </pc:picChg>
      </pc:sldChg>
    </pc:docChg>
  </pc:docChgLst>
  <pc:docChgLst>
    <pc:chgData name="Subramani K" userId="bf009f75-d47a-408b-a678-4666a6eafc4c" providerId="ADAL" clId="{0DE68FA3-B9B3-4ABD-95A8-6EB68E1C3242}"/>
    <pc:docChg chg="undo custSel delSld modSld">
      <pc:chgData name="Subramani K" userId="bf009f75-d47a-408b-a678-4666a6eafc4c" providerId="ADAL" clId="{0DE68FA3-B9B3-4ABD-95A8-6EB68E1C3242}" dt="2022-03-16T02:03:38.528" v="44" actId="207"/>
      <pc:docMkLst>
        <pc:docMk/>
      </pc:docMkLst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2280253278" sldId="918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3516150905" sldId="963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1302798844" sldId="964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1529230612" sldId="965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1316588319" sldId="1063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2938408761" sldId="1080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4256484723" sldId="1081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1552151777" sldId="1184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1744988023" sldId="1185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2896177132" sldId="1201"/>
        </pc:sldMkLst>
      </pc:sldChg>
      <pc:sldChg chg="addSp modSp mod">
        <pc:chgData name="Subramani K" userId="bf009f75-d47a-408b-a678-4666a6eafc4c" providerId="ADAL" clId="{0DE68FA3-B9B3-4ABD-95A8-6EB68E1C3242}" dt="2022-03-16T02:03:38.528" v="44" actId="207"/>
        <pc:sldMkLst>
          <pc:docMk/>
          <pc:sldMk cId="2508173990" sldId="1202"/>
        </pc:sldMkLst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3" creationId="{38A89BC3-EBB0-4E8E-866E-B407DA92EA64}"/>
          </ac:spMkLst>
        </pc:spChg>
        <pc:spChg chg="add mod">
          <ac:chgData name="Subramani K" userId="bf009f75-d47a-408b-a678-4666a6eafc4c" providerId="ADAL" clId="{0DE68FA3-B9B3-4ABD-95A8-6EB68E1C3242}" dt="2022-03-16T02:02:39.447" v="27" actId="1076"/>
          <ac:spMkLst>
            <pc:docMk/>
            <pc:sldMk cId="2508173990" sldId="1202"/>
            <ac:spMk id="4" creationId="{153BB5DD-E787-40D5-9AA0-9848D6EB31CB}"/>
          </ac:spMkLst>
        </pc:spChg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5" creationId="{033A932D-BF4B-43C7-A1A0-F760C585C0B1}"/>
          </ac:spMkLst>
        </pc:spChg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6" creationId="{C6766735-5C97-4DB5-867B-E58506869CD8}"/>
          </ac:spMkLst>
        </pc:spChg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7" creationId="{FCF8EDEA-6D00-4669-86AE-64498ABE4998}"/>
          </ac:spMkLst>
        </pc:spChg>
        <pc:spChg chg="add mod">
          <ac:chgData name="Subramani K" userId="bf009f75-d47a-408b-a678-4666a6eafc4c" providerId="ADAL" clId="{0DE68FA3-B9B3-4ABD-95A8-6EB68E1C3242}" dt="2022-03-16T02:03:38.528" v="44" actId="207"/>
          <ac:spMkLst>
            <pc:docMk/>
            <pc:sldMk cId="2508173990" sldId="1202"/>
            <ac:spMk id="9" creationId="{B7E2EC3C-9883-47AA-9BD1-48DE0A1C8C38}"/>
          </ac:spMkLst>
        </pc:spChg>
        <pc:picChg chg="add mod">
          <ac:chgData name="Subramani K" userId="bf009f75-d47a-408b-a678-4666a6eafc4c" providerId="ADAL" clId="{0DE68FA3-B9B3-4ABD-95A8-6EB68E1C3242}" dt="2022-03-16T01:25:09.989" v="4" actId="1076"/>
          <ac:picMkLst>
            <pc:docMk/>
            <pc:sldMk cId="2508173990" sldId="1202"/>
            <ac:picMk id="2" creationId="{3D01B861-C612-4D42-8B49-955BD7FE5614}"/>
          </ac:picMkLst>
        </pc:picChg>
      </pc:sldChg>
      <pc:sldChg chg="del">
        <pc:chgData name="Subramani K" userId="bf009f75-d47a-408b-a678-4666a6eafc4c" providerId="ADAL" clId="{0DE68FA3-B9B3-4ABD-95A8-6EB68E1C3242}" dt="2022-03-16T01:24:45.745" v="2" actId="47"/>
        <pc:sldMkLst>
          <pc:docMk/>
          <pc:sldMk cId="3955926053" sldId="1204"/>
        </pc:sldMkLst>
      </pc:sldChg>
    </pc:docChg>
  </pc:docChgLst>
  <pc:docChgLst>
    <pc:chgData name="Subramani K" userId="bf009f75-d47a-408b-a678-4666a6eafc4c" providerId="ADAL" clId="{225D53E6-453E-47BC-8EAA-CCA061213C2E}"/>
    <pc:docChg chg="undo custSel modSld">
      <pc:chgData name="Subramani K" userId="bf009f75-d47a-408b-a678-4666a6eafc4c" providerId="ADAL" clId="{225D53E6-453E-47BC-8EAA-CCA061213C2E}" dt="2022-03-16T06:10:18.419" v="126"/>
      <pc:docMkLst>
        <pc:docMk/>
      </pc:docMkLst>
      <pc:sldChg chg="addSp delSp modSp mod">
        <pc:chgData name="Subramani K" userId="bf009f75-d47a-408b-a678-4666a6eafc4c" providerId="ADAL" clId="{225D53E6-453E-47BC-8EAA-CCA061213C2E}" dt="2022-03-16T06:10:18.419" v="126"/>
        <pc:sldMkLst>
          <pc:docMk/>
          <pc:sldMk cId="2508173990" sldId="1202"/>
        </pc:sldMkLst>
        <pc:spChg chg="add mod">
          <ac:chgData name="Subramani K" userId="bf009f75-d47a-408b-a678-4666a6eafc4c" providerId="ADAL" clId="{225D53E6-453E-47BC-8EAA-CCA061213C2E}" dt="2022-03-16T06:09:32.075" v="115" actId="208"/>
          <ac:spMkLst>
            <pc:docMk/>
            <pc:sldMk cId="2508173990" sldId="1202"/>
            <ac:spMk id="6" creationId="{225EA034-7FEC-4B55-9E47-01A2191D5A32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16" creationId="{60A18C8F-7B5B-41C9-9B12-CA8C0561CFEF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18" creationId="{7CADB652-EBBD-41A2-90DB-03DE8A3E5668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19" creationId="{6588B96B-5141-43BF-AF28-EDC6A8062267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21" creationId="{8F42208D-7DB1-4A8D-A5BD-47426C44E472}"/>
          </ac:spMkLst>
        </pc:spChg>
        <pc:spChg chg="mod topLvl">
          <ac:chgData name="Subramani K" userId="bf009f75-d47a-408b-a678-4666a6eafc4c" providerId="ADAL" clId="{225D53E6-453E-47BC-8EAA-CCA061213C2E}" dt="2022-03-16T06:10:15.991" v="124"/>
          <ac:spMkLst>
            <pc:docMk/>
            <pc:sldMk cId="2508173990" sldId="1202"/>
            <ac:spMk id="22" creationId="{08B2B303-E3EB-42AD-B97F-4A4482E487D6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23" creationId="{75759C79-B769-44CB-B86F-F20B407DF086}"/>
          </ac:spMkLst>
        </pc:spChg>
        <pc:spChg chg="mod">
          <ac:chgData name="Subramani K" userId="bf009f75-d47a-408b-a678-4666a6eafc4c" providerId="ADAL" clId="{225D53E6-453E-47BC-8EAA-CCA061213C2E}" dt="2022-03-16T05:57:37.094" v="1"/>
          <ac:spMkLst>
            <pc:docMk/>
            <pc:sldMk cId="2508173990" sldId="1202"/>
            <ac:spMk id="27" creationId="{605AF365-D596-40A5-93DD-02AA63F62D32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28" creationId="{AF97F43B-DA83-42A9-AE8B-F98E5C5CF72F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29" creationId="{4AA3291F-B78A-45D7-BFAA-E848CF1C41E6}"/>
          </ac:spMkLst>
        </pc:spChg>
        <pc:spChg chg="mod">
          <ac:chgData name="Subramani K" userId="bf009f75-d47a-408b-a678-4666a6eafc4c" providerId="ADAL" clId="{225D53E6-453E-47BC-8EAA-CCA061213C2E}" dt="2022-03-16T05:57:37.094" v="1"/>
          <ac:spMkLst>
            <pc:docMk/>
            <pc:sldMk cId="2508173990" sldId="1202"/>
            <ac:spMk id="33" creationId="{DC2470C5-FE34-46C1-9524-10E6CF2502F4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35" creationId="{D41AD454-97BD-4FC0-8BC2-A76840D595E5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36" creationId="{A178787D-3FF6-4157-8904-43CE4CFE993B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39" creationId="{59CF4A97-B251-43C5-B79D-C1C783A60972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40" creationId="{8DEDB37C-0362-4C49-838A-4AC6B1A07A91}"/>
          </ac:spMkLst>
        </pc:spChg>
        <pc:spChg chg="add mod">
          <ac:chgData name="Subramani K" userId="bf009f75-d47a-408b-a678-4666a6eafc4c" providerId="ADAL" clId="{225D53E6-453E-47BC-8EAA-CCA061213C2E}" dt="2022-03-16T05:57:37.094" v="1"/>
          <ac:spMkLst>
            <pc:docMk/>
            <pc:sldMk cId="2508173990" sldId="1202"/>
            <ac:spMk id="42" creationId="{F8E6E74A-225B-4AE4-9AD8-35C4EA611AA3}"/>
          </ac:spMkLst>
        </pc:spChg>
        <pc:spChg chg="add mod">
          <ac:chgData name="Subramani K" userId="bf009f75-d47a-408b-a678-4666a6eafc4c" providerId="ADAL" clId="{225D53E6-453E-47BC-8EAA-CCA061213C2E}" dt="2022-03-16T06:10:14.138" v="123" actId="20577"/>
          <ac:spMkLst>
            <pc:docMk/>
            <pc:sldMk cId="2508173990" sldId="1202"/>
            <ac:spMk id="44" creationId="{E6631364-11D8-4A99-849B-7F4C110E1531}"/>
          </ac:spMkLst>
        </pc:spChg>
        <pc:spChg chg="add del mod">
          <ac:chgData name="Subramani K" userId="bf009f75-d47a-408b-a678-4666a6eafc4c" providerId="ADAL" clId="{225D53E6-453E-47BC-8EAA-CCA061213C2E}" dt="2022-03-16T06:07:23.577" v="24"/>
          <ac:spMkLst>
            <pc:docMk/>
            <pc:sldMk cId="2508173990" sldId="1202"/>
            <ac:spMk id="46" creationId="{869A34C7-09F1-4EE3-96B8-2CCE44AC0D92}"/>
          </ac:spMkLst>
        </pc:spChg>
        <pc:spChg chg="add mod">
          <ac:chgData name="Subramani K" userId="bf009f75-d47a-408b-a678-4666a6eafc4c" providerId="ADAL" clId="{225D53E6-453E-47BC-8EAA-CCA061213C2E}" dt="2022-03-16T06:10:17.426" v="125"/>
          <ac:spMkLst>
            <pc:docMk/>
            <pc:sldMk cId="2508173990" sldId="1202"/>
            <ac:spMk id="47" creationId="{CF9E73D6-20FB-4F6A-BF06-39E8C52520D3}"/>
          </ac:spMkLst>
        </pc:spChg>
        <pc:spChg chg="add mod">
          <ac:chgData name="Subramani K" userId="bf009f75-d47a-408b-a678-4666a6eafc4c" providerId="ADAL" clId="{225D53E6-453E-47BC-8EAA-CCA061213C2E}" dt="2022-03-16T06:10:18.419" v="126"/>
          <ac:spMkLst>
            <pc:docMk/>
            <pc:sldMk cId="2508173990" sldId="1202"/>
            <ac:spMk id="50" creationId="{1BBB2100-0646-49CB-B787-84A43634528D}"/>
          </ac:spMkLst>
        </pc:spChg>
        <pc:spChg chg="add mod">
          <ac:chgData name="Subramani K" userId="bf009f75-d47a-408b-a678-4666a6eafc4c" providerId="ADAL" clId="{225D53E6-453E-47BC-8EAA-CCA061213C2E}" dt="2022-03-16T06:09:32.075" v="115" actId="208"/>
          <ac:spMkLst>
            <pc:docMk/>
            <pc:sldMk cId="2508173990" sldId="1202"/>
            <ac:spMk id="54" creationId="{9C8D4826-29E7-4FDB-B873-C0083CDDAB91}"/>
          </ac:spMkLst>
        </pc:spChg>
        <pc:spChg chg="add mod">
          <ac:chgData name="Subramani K" userId="bf009f75-d47a-408b-a678-4666a6eafc4c" providerId="ADAL" clId="{225D53E6-453E-47BC-8EAA-CCA061213C2E}" dt="2022-03-16T06:09:32.075" v="115" actId="208"/>
          <ac:spMkLst>
            <pc:docMk/>
            <pc:sldMk cId="2508173990" sldId="1202"/>
            <ac:spMk id="55" creationId="{F5EBB1A0-AF06-434E-9EA6-B0964CEE6498}"/>
          </ac:spMkLst>
        </pc:spChg>
        <pc:spChg chg="add mod">
          <ac:chgData name="Subramani K" userId="bf009f75-d47a-408b-a678-4666a6eafc4c" providerId="ADAL" clId="{225D53E6-453E-47BC-8EAA-CCA061213C2E}" dt="2022-03-16T06:09:32.075" v="115" actId="208"/>
          <ac:spMkLst>
            <pc:docMk/>
            <pc:sldMk cId="2508173990" sldId="1202"/>
            <ac:spMk id="56" creationId="{24F21A2C-43BD-4D9B-955A-76AB60E7ECB2}"/>
          </ac:spMkLst>
        </pc:spChg>
        <pc:grpChg chg="add del mod">
          <ac:chgData name="Subramani K" userId="bf009f75-d47a-408b-a678-4666a6eafc4c" providerId="ADAL" clId="{225D53E6-453E-47BC-8EAA-CCA061213C2E}" dt="2022-03-16T05:57:54.865" v="4" actId="165"/>
          <ac:grpSpMkLst>
            <pc:docMk/>
            <pc:sldMk cId="2508173990" sldId="1202"/>
            <ac:grpSpMk id="20" creationId="{931646EE-BC77-4CF5-9CB6-DE3409647F6D}"/>
          </ac:grpSpMkLst>
        </pc:grpChg>
        <pc:grpChg chg="add del mod">
          <ac:chgData name="Subramani K" userId="bf009f75-d47a-408b-a678-4666a6eafc4c" providerId="ADAL" clId="{225D53E6-453E-47BC-8EAA-CCA061213C2E}" dt="2022-03-16T05:57:50.010" v="3" actId="478"/>
          <ac:grpSpMkLst>
            <pc:docMk/>
            <pc:sldMk cId="2508173990" sldId="1202"/>
            <ac:grpSpMk id="26" creationId="{47C452E3-B3DA-434F-8FCE-2C19FB6FEB61}"/>
          </ac:grpSpMkLst>
        </pc:grpChg>
        <pc:grpChg chg="add del mod">
          <ac:chgData name="Subramani K" userId="bf009f75-d47a-408b-a678-4666a6eafc4c" providerId="ADAL" clId="{225D53E6-453E-47BC-8EAA-CCA061213C2E}" dt="2022-03-16T05:57:50.010" v="3" actId="478"/>
          <ac:grpSpMkLst>
            <pc:docMk/>
            <pc:sldMk cId="2508173990" sldId="1202"/>
            <ac:grpSpMk id="32" creationId="{BE544A1F-9677-4B1F-8FFA-D5B7A14F4BBB}"/>
          </ac:grpSpMkLst>
        </pc:grpChg>
        <pc:picChg chg="mod topLvl">
          <ac:chgData name="Subramani K" userId="bf009f75-d47a-408b-a678-4666a6eafc4c" providerId="ADAL" clId="{225D53E6-453E-47BC-8EAA-CCA061213C2E}" dt="2022-03-16T05:58:03.122" v="8" actId="1076"/>
          <ac:picMkLst>
            <pc:docMk/>
            <pc:sldMk cId="2508173990" sldId="1202"/>
            <ac:picMk id="24" creationId="{9B7350A4-9B33-45A7-A8A2-418E3A339233}"/>
          </ac:picMkLst>
        </pc:picChg>
        <pc:picChg chg="mod">
          <ac:chgData name="Subramani K" userId="bf009f75-d47a-408b-a678-4666a6eafc4c" providerId="ADAL" clId="{225D53E6-453E-47BC-8EAA-CCA061213C2E}" dt="2022-03-16T05:57:37.094" v="1"/>
          <ac:picMkLst>
            <pc:docMk/>
            <pc:sldMk cId="2508173990" sldId="1202"/>
            <ac:picMk id="30" creationId="{611E74C2-4B27-4001-98AF-59FC8CF8E57F}"/>
          </ac:picMkLst>
        </pc:picChg>
        <pc:picChg chg="del">
          <ac:chgData name="Subramani K" userId="bf009f75-d47a-408b-a678-4666a6eafc4c" providerId="ADAL" clId="{225D53E6-453E-47BC-8EAA-CCA061213C2E}" dt="2022-03-16T05:56:29.343" v="0" actId="478"/>
          <ac:picMkLst>
            <pc:docMk/>
            <pc:sldMk cId="2508173990" sldId="1202"/>
            <ac:picMk id="34" creationId="{E03B05F1-B4DF-47E5-8D5A-7331FF5B004C}"/>
          </ac:picMkLst>
        </pc:picChg>
        <pc:picChg chg="del">
          <ac:chgData name="Subramani K" userId="bf009f75-d47a-408b-a678-4666a6eafc4c" providerId="ADAL" clId="{225D53E6-453E-47BC-8EAA-CCA061213C2E}" dt="2022-03-16T05:56:29.343" v="0" actId="478"/>
          <ac:picMkLst>
            <pc:docMk/>
            <pc:sldMk cId="2508173990" sldId="1202"/>
            <ac:picMk id="37" creationId="{EBCC1E09-6CA6-47CC-B319-A733A4A10980}"/>
          </ac:picMkLst>
        </pc:picChg>
        <pc:picChg chg="del">
          <ac:chgData name="Subramani K" userId="bf009f75-d47a-408b-a678-4666a6eafc4c" providerId="ADAL" clId="{225D53E6-453E-47BC-8EAA-CCA061213C2E}" dt="2022-03-16T05:56:29.343" v="0" actId="478"/>
          <ac:picMkLst>
            <pc:docMk/>
            <pc:sldMk cId="2508173990" sldId="1202"/>
            <ac:picMk id="38" creationId="{10E80A81-23C1-4CEE-A746-2F5E8011D59A}"/>
          </ac:picMkLst>
        </pc:picChg>
        <pc:picChg chg="mod">
          <ac:chgData name="Subramani K" userId="bf009f75-d47a-408b-a678-4666a6eafc4c" providerId="ADAL" clId="{225D53E6-453E-47BC-8EAA-CCA061213C2E}" dt="2022-03-16T05:57:37.094" v="1"/>
          <ac:picMkLst>
            <pc:docMk/>
            <pc:sldMk cId="2508173990" sldId="1202"/>
            <ac:picMk id="41" creationId="{583C252F-41C1-46B3-9C4F-BB6AE5EAD7DF}"/>
          </ac:picMkLst>
        </pc:picChg>
        <pc:picChg chg="add mod">
          <ac:chgData name="Subramani K" userId="bf009f75-d47a-408b-a678-4666a6eafc4c" providerId="ADAL" clId="{225D53E6-453E-47BC-8EAA-CCA061213C2E}" dt="2022-03-16T06:07:21.217" v="22" actId="1076"/>
          <ac:picMkLst>
            <pc:docMk/>
            <pc:sldMk cId="2508173990" sldId="1202"/>
            <ac:picMk id="43" creationId="{7E0C7D7C-DA25-484B-8B6A-7526FDAC3741}"/>
          </ac:picMkLst>
        </pc:picChg>
        <pc:picChg chg="add del mod">
          <ac:chgData name="Subramani K" userId="bf009f75-d47a-408b-a678-4666a6eafc4c" providerId="ADAL" clId="{225D53E6-453E-47BC-8EAA-CCA061213C2E}" dt="2022-03-16T06:07:23.577" v="24"/>
          <ac:picMkLst>
            <pc:docMk/>
            <pc:sldMk cId="2508173990" sldId="1202"/>
            <ac:picMk id="45" creationId="{8FB87B58-4962-4111-BC09-FF7F1D6E27F9}"/>
          </ac:picMkLst>
        </pc:picChg>
        <pc:picChg chg="add mod">
          <ac:chgData name="Subramani K" userId="bf009f75-d47a-408b-a678-4666a6eafc4c" providerId="ADAL" clId="{225D53E6-453E-47BC-8EAA-CCA061213C2E}" dt="2022-03-16T06:07:32.206" v="27" actId="1076"/>
          <ac:picMkLst>
            <pc:docMk/>
            <pc:sldMk cId="2508173990" sldId="1202"/>
            <ac:picMk id="48" creationId="{4FC33848-77E1-44A9-BDB1-4A143EC08C04}"/>
          </ac:picMkLst>
        </pc:picChg>
        <pc:picChg chg="add mod">
          <ac:chgData name="Subramani K" userId="bf009f75-d47a-408b-a678-4666a6eafc4c" providerId="ADAL" clId="{225D53E6-453E-47BC-8EAA-CCA061213C2E}" dt="2022-03-16T06:07:39.261" v="38" actId="1037"/>
          <ac:picMkLst>
            <pc:docMk/>
            <pc:sldMk cId="2508173990" sldId="1202"/>
            <ac:picMk id="49" creationId="{AD6021AC-22A1-422D-AFC2-710F0CB39706}"/>
          </ac:picMkLst>
        </pc:picChg>
        <pc:cxnChg chg="add mod">
          <ac:chgData name="Subramani K" userId="bf009f75-d47a-408b-a678-4666a6eafc4c" providerId="ADAL" clId="{225D53E6-453E-47BC-8EAA-CCA061213C2E}" dt="2022-03-16T06:07:48.836" v="42" actId="1036"/>
          <ac:cxnSpMkLst>
            <pc:docMk/>
            <pc:sldMk cId="2508173990" sldId="1202"/>
            <ac:cxnSpMk id="3" creationId="{D2BAB3E4-17D6-4C40-988C-76181A47957B}"/>
          </ac:cxnSpMkLst>
        </pc:cxnChg>
        <pc:cxnChg chg="add">
          <ac:chgData name="Subramani K" userId="bf009f75-d47a-408b-a678-4666a6eafc4c" providerId="ADAL" clId="{225D53E6-453E-47BC-8EAA-CCA061213C2E}" dt="2022-03-16T06:07:58.613" v="45" actId="11529"/>
          <ac:cxnSpMkLst>
            <pc:docMk/>
            <pc:sldMk cId="2508173990" sldId="1202"/>
            <ac:cxnSpMk id="5" creationId="{3B1195A0-5F14-47AC-8AB4-2C5EE6597E66}"/>
          </ac:cxnSpMkLst>
        </pc:cxnChg>
        <pc:cxnChg chg="del mod topLvl">
          <ac:chgData name="Subramani K" userId="bf009f75-d47a-408b-a678-4666a6eafc4c" providerId="ADAL" clId="{225D53E6-453E-47BC-8EAA-CCA061213C2E}" dt="2022-03-16T05:57:56.845" v="5" actId="478"/>
          <ac:cxnSpMkLst>
            <pc:docMk/>
            <pc:sldMk cId="2508173990" sldId="1202"/>
            <ac:cxnSpMk id="25" creationId="{A6661658-2DD2-4FDB-A745-10991597C9B4}"/>
          </ac:cxnSpMkLst>
        </pc:cxnChg>
        <pc:cxnChg chg="mod">
          <ac:chgData name="Subramani K" userId="bf009f75-d47a-408b-a678-4666a6eafc4c" providerId="ADAL" clId="{225D53E6-453E-47BC-8EAA-CCA061213C2E}" dt="2022-03-16T05:57:37.094" v="1"/>
          <ac:cxnSpMkLst>
            <pc:docMk/>
            <pc:sldMk cId="2508173990" sldId="1202"/>
            <ac:cxnSpMk id="31" creationId="{92B7F284-AF54-4EA4-816C-27E29F0D6619}"/>
          </ac:cxnSpMkLst>
        </pc:cxnChg>
        <pc:cxnChg chg="add del mod">
          <ac:chgData name="Subramani K" userId="bf009f75-d47a-408b-a678-4666a6eafc4c" providerId="ADAL" clId="{225D53E6-453E-47BC-8EAA-CCA061213C2E}" dt="2022-03-16T06:07:50.341" v="44"/>
          <ac:cxnSpMkLst>
            <pc:docMk/>
            <pc:sldMk cId="2508173990" sldId="1202"/>
            <ac:cxnSpMk id="51" creationId="{6F8F163E-78C5-4B5C-8F48-C87F73CD235A}"/>
          </ac:cxnSpMkLst>
        </pc:cxnChg>
        <pc:cxnChg chg="add mod">
          <ac:chgData name="Subramani K" userId="bf009f75-d47a-408b-a678-4666a6eafc4c" providerId="ADAL" clId="{225D53E6-453E-47BC-8EAA-CCA061213C2E}" dt="2022-03-16T06:08:01.592" v="47" actId="1076"/>
          <ac:cxnSpMkLst>
            <pc:docMk/>
            <pc:sldMk cId="2508173990" sldId="1202"/>
            <ac:cxnSpMk id="52" creationId="{62CBA750-8A82-49D6-BACD-D9D93E8AB6B2}"/>
          </ac:cxnSpMkLst>
        </pc:cxnChg>
        <pc:cxnChg chg="add mod">
          <ac:chgData name="Subramani K" userId="bf009f75-d47a-408b-a678-4666a6eafc4c" providerId="ADAL" clId="{225D53E6-453E-47BC-8EAA-CCA061213C2E}" dt="2022-03-16T06:08:05.508" v="49" actId="1076"/>
          <ac:cxnSpMkLst>
            <pc:docMk/>
            <pc:sldMk cId="2508173990" sldId="1202"/>
            <ac:cxnSpMk id="53" creationId="{57514183-37CE-4795-92DC-6748CEFF6737}"/>
          </ac:cxnSpMkLst>
        </pc:cxnChg>
      </pc:sldChg>
    </pc:docChg>
  </pc:docChgLst>
  <pc:docChgLst>
    <pc:chgData name="lakshmikanth" userId="34ec4a14-2b32-4e23-8e6c-bf79444b9b1f" providerId="ADAL" clId="{2D1ECA0E-44EA-4E82-AD00-9DB870E04209}"/>
    <pc:docChg chg="undo custSel modSld delMainMaster">
      <pc:chgData name="lakshmikanth" userId="34ec4a14-2b32-4e23-8e6c-bf79444b9b1f" providerId="ADAL" clId="{2D1ECA0E-44EA-4E82-AD00-9DB870E04209}" dt="2022-03-17T08:36:43.574" v="37" actId="20577"/>
      <pc:docMkLst>
        <pc:docMk/>
      </pc:docMkLst>
      <pc:sldChg chg="modSp mod">
        <pc:chgData name="lakshmikanth" userId="34ec4a14-2b32-4e23-8e6c-bf79444b9b1f" providerId="ADAL" clId="{2D1ECA0E-44EA-4E82-AD00-9DB870E04209}" dt="2022-03-17T08:36:19.367" v="33" actId="1076"/>
        <pc:sldMkLst>
          <pc:docMk/>
          <pc:sldMk cId="2508173990" sldId="1202"/>
        </pc:sldMkLst>
        <pc:spChg chg="mod">
          <ac:chgData name="lakshmikanth" userId="34ec4a14-2b32-4e23-8e6c-bf79444b9b1f" providerId="ADAL" clId="{2D1ECA0E-44EA-4E82-AD00-9DB870E04209}" dt="2022-03-16T14:01:51.202" v="11" actId="6549"/>
          <ac:spMkLst>
            <pc:docMk/>
            <pc:sldMk cId="2508173990" sldId="1202"/>
            <ac:spMk id="9" creationId="{B7E2EC3C-9883-47AA-9BD1-48DE0A1C8C38}"/>
          </ac:spMkLst>
        </pc:spChg>
        <pc:spChg chg="mod">
          <ac:chgData name="lakshmikanth" userId="34ec4a14-2b32-4e23-8e6c-bf79444b9b1f" providerId="ADAL" clId="{2D1ECA0E-44EA-4E82-AD00-9DB870E04209}" dt="2022-03-17T08:36:19.367" v="33" actId="1076"/>
          <ac:spMkLst>
            <pc:docMk/>
            <pc:sldMk cId="2508173990" sldId="1202"/>
            <ac:spMk id="10" creationId="{BC95729D-B7AA-469F-AC09-0690AD9DD1CD}"/>
          </ac:spMkLst>
        </pc:spChg>
        <pc:grpChg chg="mod">
          <ac:chgData name="lakshmikanth" userId="34ec4a14-2b32-4e23-8e6c-bf79444b9b1f" providerId="ADAL" clId="{2D1ECA0E-44EA-4E82-AD00-9DB870E04209}" dt="2022-03-17T08:36:19.367" v="33" actId="1076"/>
          <ac:grpSpMkLst>
            <pc:docMk/>
            <pc:sldMk cId="2508173990" sldId="1202"/>
            <ac:grpSpMk id="13" creationId="{F25FF3C4-B420-4669-A590-2336FED8738D}"/>
          </ac:grpSpMkLst>
        </pc:grpChg>
        <pc:grpChg chg="mod">
          <ac:chgData name="lakshmikanth" userId="34ec4a14-2b32-4e23-8e6c-bf79444b9b1f" providerId="ADAL" clId="{2D1ECA0E-44EA-4E82-AD00-9DB870E04209}" dt="2022-03-17T08:36:19.367" v="33" actId="1076"/>
          <ac:grpSpMkLst>
            <pc:docMk/>
            <pc:sldMk cId="2508173990" sldId="1202"/>
            <ac:grpSpMk id="23" creationId="{5E1BB71B-1A5B-4C9B-8236-99DB73313A80}"/>
          </ac:grpSpMkLst>
        </pc:grpChg>
        <pc:grpChg chg="mod">
          <ac:chgData name="lakshmikanth" userId="34ec4a14-2b32-4e23-8e6c-bf79444b9b1f" providerId="ADAL" clId="{2D1ECA0E-44EA-4E82-AD00-9DB870E04209}" dt="2022-03-17T08:36:19.367" v="33" actId="1076"/>
          <ac:grpSpMkLst>
            <pc:docMk/>
            <pc:sldMk cId="2508173990" sldId="1202"/>
            <ac:grpSpMk id="29" creationId="{56AAD72A-2702-4ECC-B8E0-781E02F3A059}"/>
          </ac:grpSpMkLst>
        </pc:grpChg>
        <pc:picChg chg="mod">
          <ac:chgData name="lakshmikanth" userId="34ec4a14-2b32-4e23-8e6c-bf79444b9b1f" providerId="ADAL" clId="{2D1ECA0E-44EA-4E82-AD00-9DB870E04209}" dt="2022-03-17T08:36:19.367" v="33" actId="1076"/>
          <ac:picMkLst>
            <pc:docMk/>
            <pc:sldMk cId="2508173990" sldId="1202"/>
            <ac:picMk id="26" creationId="{790E7E84-D335-452B-9991-84A8FAC0A853}"/>
          </ac:picMkLst>
        </pc:picChg>
        <pc:picChg chg="mod">
          <ac:chgData name="lakshmikanth" userId="34ec4a14-2b32-4e23-8e6c-bf79444b9b1f" providerId="ADAL" clId="{2D1ECA0E-44EA-4E82-AD00-9DB870E04209}" dt="2022-03-17T08:36:19.367" v="33" actId="1076"/>
          <ac:picMkLst>
            <pc:docMk/>
            <pc:sldMk cId="2508173990" sldId="1202"/>
            <ac:picMk id="27" creationId="{1C887B42-FB89-4FF2-8D82-31C00464F397}"/>
          </ac:picMkLst>
        </pc:picChg>
      </pc:sldChg>
      <pc:sldChg chg="addSp delSp modSp mod">
        <pc:chgData name="lakshmikanth" userId="34ec4a14-2b32-4e23-8e6c-bf79444b9b1f" providerId="ADAL" clId="{2D1ECA0E-44EA-4E82-AD00-9DB870E04209}" dt="2022-03-17T08:36:40.073" v="36" actId="20577"/>
        <pc:sldMkLst>
          <pc:docMk/>
          <pc:sldMk cId="1546849054" sldId="1203"/>
        </pc:sldMkLst>
        <pc:spChg chg="del">
          <ac:chgData name="lakshmikanth" userId="34ec4a14-2b32-4e23-8e6c-bf79444b9b1f" providerId="ADAL" clId="{2D1ECA0E-44EA-4E82-AD00-9DB870E04209}" dt="2022-03-16T13:58:27.105" v="7" actId="478"/>
          <ac:spMkLst>
            <pc:docMk/>
            <pc:sldMk cId="1546849054" sldId="1203"/>
            <ac:spMk id="9" creationId="{B7E2EC3C-9883-47AA-9BD1-48DE0A1C8C38}"/>
          </ac:spMkLst>
        </pc:spChg>
        <pc:spChg chg="add del mod">
          <ac:chgData name="lakshmikanth" userId="34ec4a14-2b32-4e23-8e6c-bf79444b9b1f" providerId="ADAL" clId="{2D1ECA0E-44EA-4E82-AD00-9DB870E04209}" dt="2022-03-16T14:01:57.839" v="12" actId="478"/>
          <ac:spMkLst>
            <pc:docMk/>
            <pc:sldMk cId="1546849054" sldId="1203"/>
            <ac:spMk id="18" creationId="{13B5DC6C-B666-4F57-A839-103DEF79F36B}"/>
          </ac:spMkLst>
        </pc:spChg>
        <pc:spChg chg="add mod">
          <ac:chgData name="lakshmikanth" userId="34ec4a14-2b32-4e23-8e6c-bf79444b9b1f" providerId="ADAL" clId="{2D1ECA0E-44EA-4E82-AD00-9DB870E04209}" dt="2022-03-17T08:36:40.073" v="36" actId="20577"/>
          <ac:spMkLst>
            <pc:docMk/>
            <pc:sldMk cId="1546849054" sldId="1203"/>
            <ac:spMk id="19" creationId="{087BDAE1-CAC7-4C65-B38F-3B4232C21AA2}"/>
          </ac:spMkLst>
        </pc:spChg>
        <pc:spChg chg="mod">
          <ac:chgData name="lakshmikanth" userId="34ec4a14-2b32-4e23-8e6c-bf79444b9b1f" providerId="ADAL" clId="{2D1ECA0E-44EA-4E82-AD00-9DB870E04209}" dt="2022-03-17T08:36:25.985" v="34" actId="1076"/>
          <ac:spMkLst>
            <pc:docMk/>
            <pc:sldMk cId="1546849054" sldId="1203"/>
            <ac:spMk id="20" creationId="{93C41B61-19DB-4231-BE51-549AC41246FD}"/>
          </ac:spMkLst>
        </pc:spChg>
        <pc:spChg chg="mod">
          <ac:chgData name="lakshmikanth" userId="34ec4a14-2b32-4e23-8e6c-bf79444b9b1f" providerId="ADAL" clId="{2D1ECA0E-44EA-4E82-AD00-9DB870E04209}" dt="2022-03-17T08:36:25.985" v="34" actId="1076"/>
          <ac:spMkLst>
            <pc:docMk/>
            <pc:sldMk cId="1546849054" sldId="1203"/>
            <ac:spMk id="38" creationId="{BBC42A60-3F65-4E60-9BD2-CE1E2E65CD86}"/>
          </ac:spMkLst>
        </pc:spChg>
        <pc:spChg chg="mod">
          <ac:chgData name="lakshmikanth" userId="34ec4a14-2b32-4e23-8e6c-bf79444b9b1f" providerId="ADAL" clId="{2D1ECA0E-44EA-4E82-AD00-9DB870E04209}" dt="2022-03-17T08:36:25.985" v="34" actId="1076"/>
          <ac:spMkLst>
            <pc:docMk/>
            <pc:sldMk cId="1546849054" sldId="1203"/>
            <ac:spMk id="39" creationId="{EE984272-4FDD-4200-8D10-E912A1A23622}"/>
          </ac:spMkLst>
        </pc:spChg>
        <pc:grpChg chg="mod">
          <ac:chgData name="lakshmikanth" userId="34ec4a14-2b32-4e23-8e6c-bf79444b9b1f" providerId="ADAL" clId="{2D1ECA0E-44EA-4E82-AD00-9DB870E04209}" dt="2022-03-17T08:36:25.985" v="34" actId="1076"/>
          <ac:grpSpMkLst>
            <pc:docMk/>
            <pc:sldMk cId="1546849054" sldId="1203"/>
            <ac:grpSpMk id="21" creationId="{AF5E5829-521F-46AC-BE83-4FF3CF2CC661}"/>
          </ac:grpSpMkLst>
        </pc:grpChg>
        <pc:grpChg chg="mod">
          <ac:chgData name="lakshmikanth" userId="34ec4a14-2b32-4e23-8e6c-bf79444b9b1f" providerId="ADAL" clId="{2D1ECA0E-44EA-4E82-AD00-9DB870E04209}" dt="2022-03-17T08:36:25.985" v="34" actId="1076"/>
          <ac:grpSpMkLst>
            <pc:docMk/>
            <pc:sldMk cId="1546849054" sldId="1203"/>
            <ac:grpSpMk id="33" creationId="{F9044E73-E4D9-4176-8B4C-AF848067113B}"/>
          </ac:grpSpMkLst>
        </pc:grpChg>
      </pc:sldChg>
      <pc:sldChg chg="addSp delSp modSp mod">
        <pc:chgData name="lakshmikanth" userId="34ec4a14-2b32-4e23-8e6c-bf79444b9b1f" providerId="ADAL" clId="{2D1ECA0E-44EA-4E82-AD00-9DB870E04209}" dt="2022-03-17T08:36:43.574" v="37" actId="20577"/>
        <pc:sldMkLst>
          <pc:docMk/>
          <pc:sldMk cId="796193602" sldId="1204"/>
        </pc:sldMkLst>
        <pc:spChg chg="del">
          <ac:chgData name="lakshmikanth" userId="34ec4a14-2b32-4e23-8e6c-bf79444b9b1f" providerId="ADAL" clId="{2D1ECA0E-44EA-4E82-AD00-9DB870E04209}" dt="2022-03-16T13:58:30.964" v="9" actId="478"/>
          <ac:spMkLst>
            <pc:docMk/>
            <pc:sldMk cId="796193602" sldId="1204"/>
            <ac:spMk id="9" creationId="{B7E2EC3C-9883-47AA-9BD1-48DE0A1C8C38}"/>
          </ac:spMkLst>
        </pc:spChg>
        <pc:spChg chg="add del mod">
          <ac:chgData name="lakshmikanth" userId="34ec4a14-2b32-4e23-8e6c-bf79444b9b1f" providerId="ADAL" clId="{2D1ECA0E-44EA-4E82-AD00-9DB870E04209}" dt="2022-03-16T14:02:01.701" v="14" actId="478"/>
          <ac:spMkLst>
            <pc:docMk/>
            <pc:sldMk cId="796193602" sldId="1204"/>
            <ac:spMk id="15" creationId="{79D26253-6909-445A-B39C-9ADFD2326A55}"/>
          </ac:spMkLst>
        </pc:spChg>
        <pc:spChg chg="add mod">
          <ac:chgData name="lakshmikanth" userId="34ec4a14-2b32-4e23-8e6c-bf79444b9b1f" providerId="ADAL" clId="{2D1ECA0E-44EA-4E82-AD00-9DB870E04209}" dt="2022-03-17T08:36:43.574" v="37" actId="20577"/>
          <ac:spMkLst>
            <pc:docMk/>
            <pc:sldMk cId="796193602" sldId="1204"/>
            <ac:spMk id="16" creationId="{2AB1DC7C-A386-494E-861E-0DB16BD50132}"/>
          </ac:spMkLst>
        </pc:spChg>
        <pc:spChg chg="mod">
          <ac:chgData name="lakshmikanth" userId="34ec4a14-2b32-4e23-8e6c-bf79444b9b1f" providerId="ADAL" clId="{2D1ECA0E-44EA-4E82-AD00-9DB870E04209}" dt="2022-03-17T08:36:31.370" v="35" actId="1076"/>
          <ac:spMkLst>
            <pc:docMk/>
            <pc:sldMk cId="796193602" sldId="1204"/>
            <ac:spMk id="18" creationId="{94BF894B-87EC-4C2D-8DC3-063361E11F37}"/>
          </ac:spMkLst>
        </pc:spChg>
        <pc:spChg chg="mod">
          <ac:chgData name="lakshmikanth" userId="34ec4a14-2b32-4e23-8e6c-bf79444b9b1f" providerId="ADAL" clId="{2D1ECA0E-44EA-4E82-AD00-9DB870E04209}" dt="2022-03-17T08:36:31.370" v="35" actId="1076"/>
          <ac:spMkLst>
            <pc:docMk/>
            <pc:sldMk cId="796193602" sldId="1204"/>
            <ac:spMk id="26" creationId="{285A2C97-996B-4F00-836B-FFE18D33C992}"/>
          </ac:spMkLst>
        </pc:spChg>
        <pc:spChg chg="mod">
          <ac:chgData name="lakshmikanth" userId="34ec4a14-2b32-4e23-8e6c-bf79444b9b1f" providerId="ADAL" clId="{2D1ECA0E-44EA-4E82-AD00-9DB870E04209}" dt="2022-03-17T08:36:31.370" v="35" actId="1076"/>
          <ac:spMkLst>
            <pc:docMk/>
            <pc:sldMk cId="796193602" sldId="1204"/>
            <ac:spMk id="27" creationId="{9FA8A42F-15F7-4288-8A73-0E5918145CEE}"/>
          </ac:spMkLst>
        </pc:spChg>
        <pc:grpChg chg="mod">
          <ac:chgData name="lakshmikanth" userId="34ec4a14-2b32-4e23-8e6c-bf79444b9b1f" providerId="ADAL" clId="{2D1ECA0E-44EA-4E82-AD00-9DB870E04209}" dt="2022-03-17T08:36:31.370" v="35" actId="1076"/>
          <ac:grpSpMkLst>
            <pc:docMk/>
            <pc:sldMk cId="796193602" sldId="1204"/>
            <ac:grpSpMk id="19" creationId="{ACE86A16-21F9-419D-A6E5-45047ED69573}"/>
          </ac:grpSpMkLst>
        </pc:grpChg>
        <pc:picChg chg="mod">
          <ac:chgData name="lakshmikanth" userId="34ec4a14-2b32-4e23-8e6c-bf79444b9b1f" providerId="ADAL" clId="{2D1ECA0E-44EA-4E82-AD00-9DB870E04209}" dt="2022-03-17T08:36:31.370" v="35" actId="1076"/>
          <ac:picMkLst>
            <pc:docMk/>
            <pc:sldMk cId="796193602" sldId="1204"/>
            <ac:picMk id="29" creationId="{B378DC3F-5E4D-4FD5-A273-800C616C695E}"/>
          </ac:picMkLst>
        </pc:picChg>
      </pc:sldChg>
      <pc:sldMasterChg chg="del delSldLayout">
        <pc:chgData name="lakshmikanth" userId="34ec4a14-2b32-4e23-8e6c-bf79444b9b1f" providerId="ADAL" clId="{2D1ECA0E-44EA-4E82-AD00-9DB870E04209}" dt="2022-03-17T08:36:00.263" v="27" actId="2696"/>
        <pc:sldMasterMkLst>
          <pc:docMk/>
          <pc:sldMasterMk cId="371782926" sldId="2147483667"/>
        </pc:sldMasterMkLst>
        <pc:sldLayoutChg chg="del">
          <pc:chgData name="lakshmikanth" userId="34ec4a14-2b32-4e23-8e6c-bf79444b9b1f" providerId="ADAL" clId="{2D1ECA0E-44EA-4E82-AD00-9DB870E04209}" dt="2022-03-17T08:36:00.257" v="22" actId="2696"/>
          <pc:sldLayoutMkLst>
            <pc:docMk/>
            <pc:sldMasterMk cId="371782926" sldId="2147483667"/>
            <pc:sldLayoutMk cId="223016509" sldId="2147483679"/>
          </pc:sldLayoutMkLst>
        </pc:sldLayoutChg>
        <pc:sldLayoutChg chg="del">
          <pc:chgData name="lakshmikanth" userId="34ec4a14-2b32-4e23-8e6c-bf79444b9b1f" providerId="ADAL" clId="{2D1ECA0E-44EA-4E82-AD00-9DB870E04209}" dt="2022-03-17T08:36:00.259" v="23" actId="2696"/>
          <pc:sldLayoutMkLst>
            <pc:docMk/>
            <pc:sldMasterMk cId="371782926" sldId="2147483667"/>
            <pc:sldLayoutMk cId="1214601897" sldId="2147483680"/>
          </pc:sldLayoutMkLst>
        </pc:sldLayoutChg>
        <pc:sldLayoutChg chg="del">
          <pc:chgData name="lakshmikanth" userId="34ec4a14-2b32-4e23-8e6c-bf79444b9b1f" providerId="ADAL" clId="{2D1ECA0E-44EA-4E82-AD00-9DB870E04209}" dt="2022-03-17T08:36:00.260" v="24" actId="2696"/>
          <pc:sldLayoutMkLst>
            <pc:docMk/>
            <pc:sldMasterMk cId="371782926" sldId="2147483667"/>
            <pc:sldLayoutMk cId="3887555996" sldId="2147483681"/>
          </pc:sldLayoutMkLst>
        </pc:sldLayoutChg>
        <pc:sldLayoutChg chg="del">
          <pc:chgData name="lakshmikanth" userId="34ec4a14-2b32-4e23-8e6c-bf79444b9b1f" providerId="ADAL" clId="{2D1ECA0E-44EA-4E82-AD00-9DB870E04209}" dt="2022-03-17T08:36:00.261" v="25" actId="2696"/>
          <pc:sldLayoutMkLst>
            <pc:docMk/>
            <pc:sldMasterMk cId="371782926" sldId="2147483667"/>
            <pc:sldLayoutMk cId="267116416" sldId="2147483682"/>
          </pc:sldLayoutMkLst>
        </pc:sldLayoutChg>
        <pc:sldLayoutChg chg="del">
          <pc:chgData name="lakshmikanth" userId="34ec4a14-2b32-4e23-8e6c-bf79444b9b1f" providerId="ADAL" clId="{2D1ECA0E-44EA-4E82-AD00-9DB870E04209}" dt="2022-03-17T08:36:00.262" v="26" actId="2696"/>
          <pc:sldLayoutMkLst>
            <pc:docMk/>
            <pc:sldMasterMk cId="371782926" sldId="2147483667"/>
            <pc:sldLayoutMk cId="2141556215" sldId="2147483683"/>
          </pc:sldLayoutMkLst>
        </pc:sldLayoutChg>
      </pc:sldMasterChg>
      <pc:sldMasterChg chg="delSldLayout">
        <pc:chgData name="lakshmikanth" userId="34ec4a14-2b32-4e23-8e6c-bf79444b9b1f" providerId="ADAL" clId="{2D1ECA0E-44EA-4E82-AD00-9DB870E04209}" dt="2022-03-17T08:36:06.871" v="30" actId="2696"/>
        <pc:sldMasterMkLst>
          <pc:docMk/>
          <pc:sldMasterMk cId="3538645204" sldId="2147483684"/>
        </pc:sldMasterMkLst>
        <pc:sldLayoutChg chg="del">
          <pc:chgData name="lakshmikanth" userId="34ec4a14-2b32-4e23-8e6c-bf79444b9b1f" providerId="ADAL" clId="{2D1ECA0E-44EA-4E82-AD00-9DB870E04209}" dt="2022-03-17T08:36:06.871" v="30" actId="2696"/>
          <pc:sldLayoutMkLst>
            <pc:docMk/>
            <pc:sldMasterMk cId="3538645204" sldId="2147483684"/>
            <pc:sldLayoutMk cId="1926339809" sldId="2147483650"/>
          </pc:sldLayoutMkLst>
        </pc:sldLayoutChg>
        <pc:sldLayoutChg chg="del">
          <pc:chgData name="lakshmikanth" userId="34ec4a14-2b32-4e23-8e6c-bf79444b9b1f" providerId="ADAL" clId="{2D1ECA0E-44EA-4E82-AD00-9DB870E04209}" dt="2022-03-17T08:36:06.035" v="28" actId="2696"/>
          <pc:sldLayoutMkLst>
            <pc:docMk/>
            <pc:sldMasterMk cId="3538645204" sldId="2147483684"/>
            <pc:sldLayoutMk cId="1639728466" sldId="2147483655"/>
          </pc:sldLayoutMkLst>
        </pc:sldLayoutChg>
        <pc:sldLayoutChg chg="del">
          <pc:chgData name="lakshmikanth" userId="34ec4a14-2b32-4e23-8e6c-bf79444b9b1f" providerId="ADAL" clId="{2D1ECA0E-44EA-4E82-AD00-9DB870E04209}" dt="2022-03-17T08:36:06.378" v="29" actId="2696"/>
          <pc:sldLayoutMkLst>
            <pc:docMk/>
            <pc:sldMasterMk cId="3538645204" sldId="2147483684"/>
            <pc:sldLayoutMk cId="2228977936" sldId="2147483666"/>
          </pc:sldLayoutMkLst>
        </pc:sldLayoutChg>
      </pc:sldMasterChg>
    </pc:docChg>
  </pc:docChgLst>
  <pc:docChgLst>
    <pc:chgData name="subramani@eidesign.net" userId="bf009f75-d47a-408b-a678-4666a6eafc4c" providerId="ADAL" clId="{74D6F937-1F37-4E25-933E-1896BE5D4DD0}"/>
    <pc:docChg chg="custSel modSld">
      <pc:chgData name="subramani@eidesign.net" userId="bf009f75-d47a-408b-a678-4666a6eafc4c" providerId="ADAL" clId="{74D6F937-1F37-4E25-933E-1896BE5D4DD0}" dt="2022-03-17T13:09:55.166" v="1" actId="478"/>
      <pc:docMkLst>
        <pc:docMk/>
      </pc:docMkLst>
      <pc:sldChg chg="delSp mod">
        <pc:chgData name="subramani@eidesign.net" userId="bf009f75-d47a-408b-a678-4666a6eafc4c" providerId="ADAL" clId="{74D6F937-1F37-4E25-933E-1896BE5D4DD0}" dt="2022-03-17T13:09:49.477" v="0" actId="478"/>
        <pc:sldMkLst>
          <pc:docMk/>
          <pc:sldMk cId="1546849054" sldId="1203"/>
        </pc:sldMkLst>
        <pc:spChg chg="del">
          <ac:chgData name="subramani@eidesign.net" userId="bf009f75-d47a-408b-a678-4666a6eafc4c" providerId="ADAL" clId="{74D6F937-1F37-4E25-933E-1896BE5D4DD0}" dt="2022-03-17T13:09:49.477" v="0" actId="478"/>
          <ac:spMkLst>
            <pc:docMk/>
            <pc:sldMk cId="1546849054" sldId="1203"/>
            <ac:spMk id="12" creationId="{B4BEA475-7A09-41F4-B29E-D01CEF32D3D4}"/>
          </ac:spMkLst>
        </pc:spChg>
        <pc:spChg chg="del">
          <ac:chgData name="subramani@eidesign.net" userId="bf009f75-d47a-408b-a678-4666a6eafc4c" providerId="ADAL" clId="{74D6F937-1F37-4E25-933E-1896BE5D4DD0}" dt="2022-03-17T13:09:49.477" v="0" actId="478"/>
          <ac:spMkLst>
            <pc:docMk/>
            <pc:sldMk cId="1546849054" sldId="1203"/>
            <ac:spMk id="19" creationId="{087BDAE1-CAC7-4C65-B38F-3B4232C21AA2}"/>
          </ac:spMkLst>
        </pc:spChg>
      </pc:sldChg>
      <pc:sldChg chg="delSp mod">
        <pc:chgData name="subramani@eidesign.net" userId="bf009f75-d47a-408b-a678-4666a6eafc4c" providerId="ADAL" clId="{74D6F937-1F37-4E25-933E-1896BE5D4DD0}" dt="2022-03-17T13:09:55.166" v="1" actId="478"/>
        <pc:sldMkLst>
          <pc:docMk/>
          <pc:sldMk cId="796193602" sldId="1204"/>
        </pc:sldMkLst>
        <pc:spChg chg="del">
          <ac:chgData name="subramani@eidesign.net" userId="bf009f75-d47a-408b-a678-4666a6eafc4c" providerId="ADAL" clId="{74D6F937-1F37-4E25-933E-1896BE5D4DD0}" dt="2022-03-17T13:09:55.166" v="1" actId="478"/>
          <ac:spMkLst>
            <pc:docMk/>
            <pc:sldMk cId="796193602" sldId="1204"/>
            <ac:spMk id="12" creationId="{B4BEA475-7A09-41F4-B29E-D01CEF32D3D4}"/>
          </ac:spMkLst>
        </pc:spChg>
        <pc:spChg chg="del">
          <ac:chgData name="subramani@eidesign.net" userId="bf009f75-d47a-408b-a678-4666a6eafc4c" providerId="ADAL" clId="{74D6F937-1F37-4E25-933E-1896BE5D4DD0}" dt="2022-03-17T13:09:55.166" v="1" actId="478"/>
          <ac:spMkLst>
            <pc:docMk/>
            <pc:sldMk cId="796193602" sldId="1204"/>
            <ac:spMk id="16" creationId="{2AB1DC7C-A386-494E-861E-0DB16BD50132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32A59B-9CC3-41B5-A00B-4661D45AAE86}" type="datetimeFigureOut">
              <a:rPr lang="en-GB" smtClean="0"/>
              <a:t>22/07/2022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20900" y="857250"/>
            <a:ext cx="49022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EAF3CD-0CB1-4656-AC50-21EED46B254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9879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218825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DA43AA0-E779-4343-B859-22F1C060878D}"/>
              </a:ext>
            </a:extLst>
          </p:cNvPr>
          <p:cNvSpPr/>
          <p:nvPr userDrawn="1"/>
        </p:nvSpPr>
        <p:spPr>
          <a:xfrm>
            <a:off x="10774" y="5752217"/>
            <a:ext cx="6480175" cy="321306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97195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488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CyberSAFE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E2EF0984-7CEB-4BD2-B22A-EF45018E6E2B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408801265"/>
              </p:ext>
            </p:extLst>
          </p:nvPr>
        </p:nvGraphicFramePr>
        <p:xfrm>
          <a:off x="9678390" y="0"/>
          <a:ext cx="3281961" cy="60920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81961">
                  <a:extLst>
                    <a:ext uri="{9D8B030D-6E8A-4147-A177-3AD203B41FA5}">
                      <a16:colId xmlns:a16="http://schemas.microsoft.com/office/drawing/2014/main" val="1440731263"/>
                    </a:ext>
                  </a:extLst>
                </a:gridCol>
              </a:tblGrid>
              <a:tr h="759162">
                <a:tc>
                  <a:txBody>
                    <a:bodyPr/>
                    <a:lstStyle/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7203" marR="97203"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715972"/>
                  </a:ext>
                </a:extLst>
              </a:tr>
              <a:tr h="3283105">
                <a:tc>
                  <a:txBody>
                    <a:bodyPr/>
                    <a:lstStyle/>
                    <a:p>
                      <a:r>
                        <a:rPr lang="en-IN" sz="1400" b="0" dirty="0">
                          <a:solidFill>
                            <a:schemeClr val="tx1"/>
                          </a:solidFill>
                        </a:rPr>
                        <a:t>Audio Transcript:</a:t>
                      </a: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7203" marR="97203"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8219096"/>
                  </a:ext>
                </a:extLst>
              </a:tr>
              <a:tr h="2041060">
                <a:tc>
                  <a:txBody>
                    <a:bodyPr/>
                    <a:lstStyle/>
                    <a:p>
                      <a:r>
                        <a:rPr lang="en-IN" sz="1400" b="0" dirty="0">
                          <a:solidFill>
                            <a:schemeClr val="tx1"/>
                          </a:solidFill>
                        </a:rPr>
                        <a:t>Graphic Notes and Image IDs:</a:t>
                      </a:r>
                    </a:p>
                  </a:txBody>
                  <a:tcPr marL="97203" marR="97203"/>
                </a:tc>
                <a:extLst>
                  <a:ext uri="{0D108BD9-81ED-4DB2-BD59-A6C34878D82A}">
                    <a16:rowId xmlns:a16="http://schemas.microsoft.com/office/drawing/2014/main" val="2372894833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DCFA5A78-630A-4F3D-8066-ABBA4AA00A49}"/>
              </a:ext>
            </a:extLst>
          </p:cNvPr>
          <p:cNvSpPr txBox="1"/>
          <p:nvPr userDrawn="1"/>
        </p:nvSpPr>
        <p:spPr>
          <a:xfrm>
            <a:off x="9716713" y="440142"/>
            <a:ext cx="34898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Screen ID: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8B0DFBA-8794-4B6C-A49B-77E10380DD70}"/>
              </a:ext>
            </a:extLst>
          </p:cNvPr>
          <p:cNvSpPr txBox="1"/>
          <p:nvPr userDrawn="1"/>
        </p:nvSpPr>
        <p:spPr>
          <a:xfrm>
            <a:off x="9720829" y="36486"/>
            <a:ext cx="34898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Template ID:</a:t>
            </a:r>
          </a:p>
        </p:txBody>
      </p:sp>
    </p:spTree>
    <p:extLst>
      <p:ext uri="{BB962C8B-B14F-4D97-AF65-F5344CB8AC3E}">
        <p14:creationId xmlns:p14="http://schemas.microsoft.com/office/powerpoint/2010/main" val="35386452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</p:sldLayoutIdLst>
  <p:txStyles>
    <p:titleStyle>
      <a:lvl1pPr algn="l" defTabSz="816011" rtl="0" eaLnBrk="1" latinLnBrk="0" hangingPunct="1">
        <a:lnSpc>
          <a:spcPct val="90000"/>
        </a:lnSpc>
        <a:spcBef>
          <a:spcPct val="0"/>
        </a:spcBef>
        <a:buNone/>
        <a:defRPr sz="392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4003" indent="-204003" algn="l" defTabSz="816011" rtl="0" eaLnBrk="1" latinLnBrk="0" hangingPunct="1">
        <a:lnSpc>
          <a:spcPct val="90000"/>
        </a:lnSpc>
        <a:spcBef>
          <a:spcPts val="892"/>
        </a:spcBef>
        <a:buFont typeface="Arial" panose="020B0604020202020204" pitchFamily="34" charset="0"/>
        <a:buChar char="•"/>
        <a:defRPr sz="2499" kern="1200">
          <a:solidFill>
            <a:schemeClr val="tx1"/>
          </a:solidFill>
          <a:latin typeface="+mn-lt"/>
          <a:ea typeface="+mn-ea"/>
          <a:cs typeface="+mn-cs"/>
        </a:defRPr>
      </a:lvl1pPr>
      <a:lvl2pPr marL="612008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2142" kern="1200">
          <a:solidFill>
            <a:schemeClr val="tx1"/>
          </a:solidFill>
          <a:latin typeface="+mn-lt"/>
          <a:ea typeface="+mn-ea"/>
          <a:cs typeface="+mn-cs"/>
        </a:defRPr>
      </a:lvl2pPr>
      <a:lvl3pPr marL="1020013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785" kern="1200">
          <a:solidFill>
            <a:schemeClr val="tx1"/>
          </a:solidFill>
          <a:latin typeface="+mn-lt"/>
          <a:ea typeface="+mn-ea"/>
          <a:cs typeface="+mn-cs"/>
        </a:defRPr>
      </a:lvl3pPr>
      <a:lvl4pPr marL="1428018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4pPr>
      <a:lvl5pPr marL="1836024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5pPr>
      <a:lvl6pPr marL="2244029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6pPr>
      <a:lvl7pPr marL="2652034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7pPr>
      <a:lvl8pPr marL="3060040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8pPr>
      <a:lvl9pPr marL="3468045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1pPr>
      <a:lvl2pPr marL="408005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2pPr>
      <a:lvl3pPr marL="816011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3pPr>
      <a:lvl4pPr marL="1224016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4pPr>
      <a:lvl5pPr marL="1632021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5pPr>
      <a:lvl6pPr marL="2040026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6pPr>
      <a:lvl7pPr marL="2448032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7pPr>
      <a:lvl8pPr marL="2856037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8pPr>
      <a:lvl9pPr marL="3264042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svg"/><Relationship Id="rId5" Type="http://schemas.openxmlformats.org/officeDocument/2006/relationships/image" Target="../media/image4.sv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svg"/><Relationship Id="rId5" Type="http://schemas.openxmlformats.org/officeDocument/2006/relationships/image" Target="../media/image4.sv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12.sv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7" Type="http://schemas.openxmlformats.org/officeDocument/2006/relationships/image" Target="../media/image10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image" Target="../media/image12.svg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7B00251-C2D9-4A67-B8BF-963F0B8C8DFD}"/>
              </a:ext>
            </a:extLst>
          </p:cNvPr>
          <p:cNvSpPr txBox="1"/>
          <p:nvPr/>
        </p:nvSpPr>
        <p:spPr>
          <a:xfrm>
            <a:off x="9706595" y="1091249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&lt;write voice over text here&gt;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706596" y="4407552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&lt;include graphic notes here&gt;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7ADD29D-0022-9F70-2995-9B05A927DFE8}"/>
              </a:ext>
            </a:extLst>
          </p:cNvPr>
          <p:cNvSpPr txBox="1"/>
          <p:nvPr/>
        </p:nvSpPr>
        <p:spPr>
          <a:xfrm>
            <a:off x="10700499" y="41466"/>
            <a:ext cx="22598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400">
                <a:solidFill>
                  <a:srgbClr val="0070C0"/>
                </a:solidFill>
              </a:defRPr>
            </a:lvl1pPr>
          </a:lstStyle>
          <a:p>
            <a:r>
              <a:rPr lang="en-IN" dirty="0"/>
              <a:t>G03-M-Next-Back-004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D6B66B7-BE4B-C675-BEF7-27C5700296CA}"/>
              </a:ext>
            </a:extLst>
          </p:cNvPr>
          <p:cNvSpPr txBox="1"/>
          <p:nvPr/>
        </p:nvSpPr>
        <p:spPr>
          <a:xfrm>
            <a:off x="10544332" y="433039"/>
            <a:ext cx="14076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>
                <a:solidFill>
                  <a:srgbClr val="0070C0"/>
                </a:solidFill>
              </a:rPr>
              <a:t>Topic 1 | Page 1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DD4CB2A8-8C62-E5A7-1F1B-25E2610A17F7}"/>
              </a:ext>
            </a:extLst>
          </p:cNvPr>
          <p:cNvSpPr/>
          <p:nvPr/>
        </p:nvSpPr>
        <p:spPr>
          <a:xfrm>
            <a:off x="288000" y="720001"/>
            <a:ext cx="8041613" cy="2743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b="1" dirty="0">
                <a:solidFill>
                  <a:schemeClr val="tx1"/>
                </a:solidFill>
              </a:rPr>
              <a:t>Addressing </a:t>
            </a:r>
            <a:r>
              <a:rPr lang="en-US" sz="1600" b="1" dirty="0" err="1">
                <a:solidFill>
                  <a:schemeClr val="tx1"/>
                </a:solidFill>
              </a:rPr>
              <a:t>behaviour</a:t>
            </a:r>
            <a:r>
              <a:rPr lang="en-US" sz="1600" b="1" dirty="0">
                <a:solidFill>
                  <a:schemeClr val="tx1"/>
                </a:solidFill>
              </a:rPr>
              <a:t>: Example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3D36B541-CE0E-E2AE-0304-29F9DE4B135A}"/>
              </a:ext>
            </a:extLst>
          </p:cNvPr>
          <p:cNvSpPr/>
          <p:nvPr/>
        </p:nvSpPr>
        <p:spPr>
          <a:xfrm>
            <a:off x="756923" y="1682079"/>
            <a:ext cx="6087104" cy="312222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US" sz="1600" dirty="0">
              <a:solidFill>
                <a:schemeClr val="tx1"/>
              </a:solidFill>
            </a:endParaRPr>
          </a:p>
        </p:txBody>
      </p:sp>
      <p:pic>
        <p:nvPicPr>
          <p:cNvPr id="24" name="Graphic 23" descr="Image outline">
            <a:extLst>
              <a:ext uri="{FF2B5EF4-FFF2-40B4-BE49-F238E27FC236}">
                <a16:creationId xmlns:a16="http://schemas.microsoft.com/office/drawing/2014/main" id="{9A6304F3-75DB-DA1A-C701-1C39C7A9BF4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18109" y="2296684"/>
            <a:ext cx="2110868" cy="2110868"/>
          </a:xfrm>
          <a:prstGeom prst="rect">
            <a:avLst/>
          </a:prstGeom>
        </p:spPr>
      </p:pic>
      <p:sp>
        <p:nvSpPr>
          <p:cNvPr id="28" name="Rectangle 27">
            <a:extLst>
              <a:ext uri="{FF2B5EF4-FFF2-40B4-BE49-F238E27FC236}">
                <a16:creationId xmlns:a16="http://schemas.microsoft.com/office/drawing/2014/main" id="{7D3F8215-BE2B-05BF-A1C9-EA276BD9038F}"/>
              </a:ext>
            </a:extLst>
          </p:cNvPr>
          <p:cNvSpPr/>
          <p:nvPr/>
        </p:nvSpPr>
        <p:spPr>
          <a:xfrm>
            <a:off x="6086483" y="1682079"/>
            <a:ext cx="2857500" cy="3122223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E6095A3-6B14-005A-4D9E-B18EC34F9B85}"/>
              </a:ext>
            </a:extLst>
          </p:cNvPr>
          <p:cNvSpPr/>
          <p:nvPr/>
        </p:nvSpPr>
        <p:spPr>
          <a:xfrm>
            <a:off x="670451" y="1607130"/>
            <a:ext cx="8360310" cy="3286552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5" name="Speech Bubble: Rectangle with Corners Rounded 4">
            <a:extLst>
              <a:ext uri="{FF2B5EF4-FFF2-40B4-BE49-F238E27FC236}">
                <a16:creationId xmlns:a16="http://schemas.microsoft.com/office/drawing/2014/main" id="{A9D75B6B-BD2A-910A-1FC2-C0C0E729B737}"/>
              </a:ext>
            </a:extLst>
          </p:cNvPr>
          <p:cNvSpPr/>
          <p:nvPr/>
        </p:nvSpPr>
        <p:spPr>
          <a:xfrm>
            <a:off x="3128959" y="2043113"/>
            <a:ext cx="2643191" cy="885825"/>
          </a:xfrm>
          <a:prstGeom prst="wedgeRoundRectCallout">
            <a:avLst>
              <a:gd name="adj1" fmla="val -40227"/>
              <a:gd name="adj2" fmla="val 75403"/>
              <a:gd name="adj3" fmla="val 16667"/>
            </a:avLst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FF5900D5-1F68-C159-756F-3F8A00856C96}"/>
              </a:ext>
            </a:extLst>
          </p:cNvPr>
          <p:cNvSpPr/>
          <p:nvPr/>
        </p:nvSpPr>
        <p:spPr>
          <a:xfrm>
            <a:off x="3279834" y="2129698"/>
            <a:ext cx="2006539" cy="7135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400" dirty="0">
                <a:solidFill>
                  <a:schemeClr val="bg1"/>
                </a:solidFill>
              </a:rPr>
              <a:t>Why don’t we go into a meeting room? I have a few points to discuss.</a:t>
            </a:r>
          </a:p>
        </p:txBody>
      </p:sp>
      <p:pic>
        <p:nvPicPr>
          <p:cNvPr id="9" name="Graphic 8" descr="Open quotation mark outline">
            <a:extLst>
              <a:ext uri="{FF2B5EF4-FFF2-40B4-BE49-F238E27FC236}">
                <a16:creationId xmlns:a16="http://schemas.microsoft.com/office/drawing/2014/main" id="{3B4232A3-EFD4-7B01-3AE2-9AF4F82BB6C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flipH="1" flipV="1">
            <a:off x="4980048" y="2043113"/>
            <a:ext cx="914400" cy="914400"/>
          </a:xfrm>
          <a:prstGeom prst="rect">
            <a:avLst/>
          </a:prstGeom>
        </p:spPr>
      </p:pic>
      <p:sp>
        <p:nvSpPr>
          <p:cNvPr id="40" name="Rectangle 39">
            <a:extLst>
              <a:ext uri="{FF2B5EF4-FFF2-40B4-BE49-F238E27FC236}">
                <a16:creationId xmlns:a16="http://schemas.microsoft.com/office/drawing/2014/main" id="{C8984DDC-DCB0-0083-846E-0B934BF63DAD}"/>
              </a:ext>
            </a:extLst>
          </p:cNvPr>
          <p:cNvSpPr/>
          <p:nvPr/>
        </p:nvSpPr>
        <p:spPr>
          <a:xfrm>
            <a:off x="6359703" y="2957514"/>
            <a:ext cx="2376352" cy="7135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dirty="0">
                <a:solidFill>
                  <a:schemeClr val="bg1"/>
                </a:solidFill>
              </a:rPr>
              <a:t>Find a private place to talk to the person involved.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96296234-BAF2-3C43-AB68-36ECD862901A}"/>
              </a:ext>
            </a:extLst>
          </p:cNvPr>
          <p:cNvSpPr/>
          <p:nvPr/>
        </p:nvSpPr>
        <p:spPr>
          <a:xfrm>
            <a:off x="6359703" y="2403545"/>
            <a:ext cx="1686536" cy="2967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2000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6E7C6FE-D0F9-9A05-0C75-66D28FB7B81C}"/>
              </a:ext>
            </a:extLst>
          </p:cNvPr>
          <p:cNvSpPr/>
          <p:nvPr/>
        </p:nvSpPr>
        <p:spPr>
          <a:xfrm>
            <a:off x="5543550" y="4393264"/>
            <a:ext cx="542933" cy="39675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DFFF724B-7509-B367-620D-F6F33650B9B8}"/>
              </a:ext>
            </a:extLst>
          </p:cNvPr>
          <p:cNvSpPr/>
          <p:nvPr/>
        </p:nvSpPr>
        <p:spPr>
          <a:xfrm>
            <a:off x="6096002" y="4388501"/>
            <a:ext cx="542933" cy="39675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US" sz="1600" dirty="0">
              <a:solidFill>
                <a:schemeClr val="tx1"/>
              </a:solidFill>
            </a:endParaRPr>
          </a:p>
        </p:txBody>
      </p:sp>
      <p:pic>
        <p:nvPicPr>
          <p:cNvPr id="13" name="Graphic 12" descr="Caret Right with solid fill">
            <a:extLst>
              <a:ext uri="{FF2B5EF4-FFF2-40B4-BE49-F238E27FC236}">
                <a16:creationId xmlns:a16="http://schemas.microsoft.com/office/drawing/2014/main" id="{AF94D65A-4A77-050E-38BF-33B614EBBBBF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221365" y="4446879"/>
            <a:ext cx="313093" cy="313093"/>
          </a:xfrm>
          <a:prstGeom prst="rect">
            <a:avLst/>
          </a:prstGeom>
        </p:spPr>
      </p:pic>
      <p:pic>
        <p:nvPicPr>
          <p:cNvPr id="46" name="Graphic 45" descr="Caret Right with solid fill">
            <a:extLst>
              <a:ext uri="{FF2B5EF4-FFF2-40B4-BE49-F238E27FC236}">
                <a16:creationId xmlns:a16="http://schemas.microsoft.com/office/drawing/2014/main" id="{E86AD9D4-ED55-2080-5F31-BDFA5BB0B6A4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 flipH="1">
            <a:off x="5672755" y="4438784"/>
            <a:ext cx="313093" cy="313093"/>
          </a:xfrm>
          <a:prstGeom prst="rect">
            <a:avLst/>
          </a:prstGeom>
        </p:spPr>
      </p:pic>
      <p:sp>
        <p:nvSpPr>
          <p:cNvPr id="47" name="Rectangle 46">
            <a:extLst>
              <a:ext uri="{FF2B5EF4-FFF2-40B4-BE49-F238E27FC236}">
                <a16:creationId xmlns:a16="http://schemas.microsoft.com/office/drawing/2014/main" id="{BCEC70F3-18F1-9E79-5C7F-1D248BFE7822}"/>
              </a:ext>
            </a:extLst>
          </p:cNvPr>
          <p:cNvSpPr/>
          <p:nvPr/>
        </p:nvSpPr>
        <p:spPr>
          <a:xfrm>
            <a:off x="3746444" y="5049024"/>
            <a:ext cx="2340039" cy="25134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400" i="1" dirty="0">
                <a:solidFill>
                  <a:schemeClr val="tx1"/>
                </a:solidFill>
              </a:rPr>
              <a:t>Click the arrow(s) to navigate.</a:t>
            </a:r>
          </a:p>
        </p:txBody>
      </p:sp>
      <p:pic>
        <p:nvPicPr>
          <p:cNvPr id="48" name="Graphic 47" descr="Cursor with solid fill">
            <a:extLst>
              <a:ext uri="{FF2B5EF4-FFF2-40B4-BE49-F238E27FC236}">
                <a16:creationId xmlns:a16="http://schemas.microsoft.com/office/drawing/2014/main" id="{052256D0-8905-2541-15EF-879FEB827272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3400683" y="5026049"/>
            <a:ext cx="274320" cy="274320"/>
          </a:xfrm>
          <a:prstGeom prst="rect">
            <a:avLst/>
          </a:prstGeom>
        </p:spPr>
      </p:pic>
      <p:sp>
        <p:nvSpPr>
          <p:cNvPr id="15" name="Oval 14">
            <a:extLst>
              <a:ext uri="{FF2B5EF4-FFF2-40B4-BE49-F238E27FC236}">
                <a16:creationId xmlns:a16="http://schemas.microsoft.com/office/drawing/2014/main" id="{EEFBAB86-8F48-5D70-B380-C04EEDA0F17C}"/>
              </a:ext>
            </a:extLst>
          </p:cNvPr>
          <p:cNvSpPr/>
          <p:nvPr/>
        </p:nvSpPr>
        <p:spPr>
          <a:xfrm>
            <a:off x="6138866" y="5120464"/>
            <a:ext cx="137160" cy="13716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50" name="Oval 49">
            <a:extLst>
              <a:ext uri="{FF2B5EF4-FFF2-40B4-BE49-F238E27FC236}">
                <a16:creationId xmlns:a16="http://schemas.microsoft.com/office/drawing/2014/main" id="{6EA46C57-132F-8ED8-D9E9-CD1BBFD592A1}"/>
              </a:ext>
            </a:extLst>
          </p:cNvPr>
          <p:cNvSpPr/>
          <p:nvPr/>
        </p:nvSpPr>
        <p:spPr>
          <a:xfrm>
            <a:off x="6387706" y="5120464"/>
            <a:ext cx="137160" cy="137160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id="{204AF641-E061-8B14-8675-6D0CFB47F1E1}"/>
              </a:ext>
            </a:extLst>
          </p:cNvPr>
          <p:cNvSpPr/>
          <p:nvPr/>
        </p:nvSpPr>
        <p:spPr>
          <a:xfrm>
            <a:off x="6636546" y="5120464"/>
            <a:ext cx="137160" cy="137160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52" name="Oval 51">
            <a:extLst>
              <a:ext uri="{FF2B5EF4-FFF2-40B4-BE49-F238E27FC236}">
                <a16:creationId xmlns:a16="http://schemas.microsoft.com/office/drawing/2014/main" id="{B184B024-0F0C-BC30-A16F-052CA828A9A7}"/>
              </a:ext>
            </a:extLst>
          </p:cNvPr>
          <p:cNvSpPr/>
          <p:nvPr/>
        </p:nvSpPr>
        <p:spPr>
          <a:xfrm>
            <a:off x="6885386" y="5120464"/>
            <a:ext cx="137160" cy="137160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53" name="Oval 52">
            <a:extLst>
              <a:ext uri="{FF2B5EF4-FFF2-40B4-BE49-F238E27FC236}">
                <a16:creationId xmlns:a16="http://schemas.microsoft.com/office/drawing/2014/main" id="{32AD2CF6-571D-60F9-FCBF-8C2C0C4450E9}"/>
              </a:ext>
            </a:extLst>
          </p:cNvPr>
          <p:cNvSpPr/>
          <p:nvPr/>
        </p:nvSpPr>
        <p:spPr>
          <a:xfrm>
            <a:off x="7134228" y="5120464"/>
            <a:ext cx="137160" cy="137160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20332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7B00251-C2D9-4A67-B8BF-963F0B8C8DFD}"/>
              </a:ext>
            </a:extLst>
          </p:cNvPr>
          <p:cNvSpPr txBox="1"/>
          <p:nvPr/>
        </p:nvSpPr>
        <p:spPr>
          <a:xfrm>
            <a:off x="9706595" y="1091249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&lt;write voice over text here&gt;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706596" y="4407552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&lt;include graphic notes here&gt;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D6B66B7-BE4B-C675-BEF7-27C5700296CA}"/>
              </a:ext>
            </a:extLst>
          </p:cNvPr>
          <p:cNvSpPr txBox="1"/>
          <p:nvPr/>
        </p:nvSpPr>
        <p:spPr>
          <a:xfrm>
            <a:off x="10544332" y="433039"/>
            <a:ext cx="14076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>
                <a:solidFill>
                  <a:srgbClr val="0070C0"/>
                </a:solidFill>
              </a:rPr>
              <a:t>Topic 1 | Page 1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DD4CB2A8-8C62-E5A7-1F1B-25E2610A17F7}"/>
              </a:ext>
            </a:extLst>
          </p:cNvPr>
          <p:cNvSpPr/>
          <p:nvPr/>
        </p:nvSpPr>
        <p:spPr>
          <a:xfrm>
            <a:off x="288000" y="720001"/>
            <a:ext cx="8041613" cy="2743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b="1" dirty="0">
                <a:solidFill>
                  <a:schemeClr val="tx1"/>
                </a:solidFill>
              </a:rPr>
              <a:t>Addressing </a:t>
            </a:r>
            <a:r>
              <a:rPr lang="en-US" sz="1600" b="1" dirty="0" err="1">
                <a:solidFill>
                  <a:schemeClr val="tx1"/>
                </a:solidFill>
              </a:rPr>
              <a:t>behaviour</a:t>
            </a:r>
            <a:r>
              <a:rPr lang="en-US" sz="1600" b="1" dirty="0">
                <a:solidFill>
                  <a:schemeClr val="tx1"/>
                </a:solidFill>
              </a:rPr>
              <a:t>: Example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3D36B541-CE0E-E2AE-0304-29F9DE4B135A}"/>
              </a:ext>
            </a:extLst>
          </p:cNvPr>
          <p:cNvSpPr/>
          <p:nvPr/>
        </p:nvSpPr>
        <p:spPr>
          <a:xfrm>
            <a:off x="756923" y="1682079"/>
            <a:ext cx="6087104" cy="312222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US" sz="1600" dirty="0">
              <a:solidFill>
                <a:schemeClr val="tx1"/>
              </a:solidFill>
            </a:endParaRPr>
          </a:p>
        </p:txBody>
      </p:sp>
      <p:pic>
        <p:nvPicPr>
          <p:cNvPr id="24" name="Graphic 23" descr="Image outline">
            <a:extLst>
              <a:ext uri="{FF2B5EF4-FFF2-40B4-BE49-F238E27FC236}">
                <a16:creationId xmlns:a16="http://schemas.microsoft.com/office/drawing/2014/main" id="{9A6304F3-75DB-DA1A-C701-1C39C7A9BF4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18109" y="2296684"/>
            <a:ext cx="2110868" cy="2110868"/>
          </a:xfrm>
          <a:prstGeom prst="rect">
            <a:avLst/>
          </a:prstGeom>
        </p:spPr>
      </p:pic>
      <p:sp>
        <p:nvSpPr>
          <p:cNvPr id="28" name="Rectangle 27">
            <a:extLst>
              <a:ext uri="{FF2B5EF4-FFF2-40B4-BE49-F238E27FC236}">
                <a16:creationId xmlns:a16="http://schemas.microsoft.com/office/drawing/2014/main" id="{7D3F8215-BE2B-05BF-A1C9-EA276BD9038F}"/>
              </a:ext>
            </a:extLst>
          </p:cNvPr>
          <p:cNvSpPr/>
          <p:nvPr/>
        </p:nvSpPr>
        <p:spPr>
          <a:xfrm>
            <a:off x="6086483" y="1682079"/>
            <a:ext cx="2857500" cy="3122223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E6095A3-6B14-005A-4D9E-B18EC34F9B85}"/>
              </a:ext>
            </a:extLst>
          </p:cNvPr>
          <p:cNvSpPr/>
          <p:nvPr/>
        </p:nvSpPr>
        <p:spPr>
          <a:xfrm>
            <a:off x="670451" y="1607130"/>
            <a:ext cx="8360310" cy="3286552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5" name="Speech Bubble: Rectangle with Corners Rounded 4">
            <a:extLst>
              <a:ext uri="{FF2B5EF4-FFF2-40B4-BE49-F238E27FC236}">
                <a16:creationId xmlns:a16="http://schemas.microsoft.com/office/drawing/2014/main" id="{A9D75B6B-BD2A-910A-1FC2-C0C0E729B737}"/>
              </a:ext>
            </a:extLst>
          </p:cNvPr>
          <p:cNvSpPr/>
          <p:nvPr/>
        </p:nvSpPr>
        <p:spPr>
          <a:xfrm>
            <a:off x="3128959" y="1871546"/>
            <a:ext cx="2643191" cy="1486139"/>
          </a:xfrm>
          <a:prstGeom prst="wedgeRoundRectCallout">
            <a:avLst>
              <a:gd name="adj1" fmla="val -40227"/>
              <a:gd name="adj2" fmla="val 75403"/>
              <a:gd name="adj3" fmla="val 16667"/>
            </a:avLst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FF5900D5-1F68-C159-756F-3F8A00856C96}"/>
              </a:ext>
            </a:extLst>
          </p:cNvPr>
          <p:cNvSpPr/>
          <p:nvPr/>
        </p:nvSpPr>
        <p:spPr>
          <a:xfrm>
            <a:off x="3279834" y="1972533"/>
            <a:ext cx="1835091" cy="13851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400" dirty="0">
                <a:solidFill>
                  <a:schemeClr val="bg1"/>
                </a:solidFill>
              </a:rPr>
              <a:t>So, you cut me off during the meeting and made a joke about it which was offensive to me, implying that my perspective is not valued. </a:t>
            </a:r>
          </a:p>
        </p:txBody>
      </p:sp>
      <p:pic>
        <p:nvPicPr>
          <p:cNvPr id="9" name="Graphic 8" descr="Open quotation mark outline">
            <a:extLst>
              <a:ext uri="{FF2B5EF4-FFF2-40B4-BE49-F238E27FC236}">
                <a16:creationId xmlns:a16="http://schemas.microsoft.com/office/drawing/2014/main" id="{3B4232A3-EFD4-7B01-3AE2-9AF4F82BB6C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flipH="1" flipV="1">
            <a:off x="4980048" y="2157412"/>
            <a:ext cx="914400" cy="914400"/>
          </a:xfrm>
          <a:prstGeom prst="rect">
            <a:avLst/>
          </a:prstGeom>
        </p:spPr>
      </p:pic>
      <p:sp>
        <p:nvSpPr>
          <p:cNvPr id="40" name="Rectangle 39">
            <a:extLst>
              <a:ext uri="{FF2B5EF4-FFF2-40B4-BE49-F238E27FC236}">
                <a16:creationId xmlns:a16="http://schemas.microsoft.com/office/drawing/2014/main" id="{C8984DDC-DCB0-0083-846E-0B934BF63DAD}"/>
              </a:ext>
            </a:extLst>
          </p:cNvPr>
          <p:cNvSpPr/>
          <p:nvPr/>
        </p:nvSpPr>
        <p:spPr>
          <a:xfrm>
            <a:off x="6359703" y="2957514"/>
            <a:ext cx="2376352" cy="7135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dirty="0">
                <a:solidFill>
                  <a:schemeClr val="bg1"/>
                </a:solidFill>
              </a:rPr>
              <a:t>Start your conversation with your own observation of what happened.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96296234-BAF2-3C43-AB68-36ECD862901A}"/>
              </a:ext>
            </a:extLst>
          </p:cNvPr>
          <p:cNvSpPr/>
          <p:nvPr/>
        </p:nvSpPr>
        <p:spPr>
          <a:xfrm>
            <a:off x="6359703" y="2403545"/>
            <a:ext cx="1686536" cy="2967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2000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6E7C6FE-D0F9-9A05-0C75-66D28FB7B81C}"/>
              </a:ext>
            </a:extLst>
          </p:cNvPr>
          <p:cNvSpPr/>
          <p:nvPr/>
        </p:nvSpPr>
        <p:spPr>
          <a:xfrm>
            <a:off x="5543550" y="4393264"/>
            <a:ext cx="542933" cy="396750"/>
          </a:xfrm>
          <a:prstGeom prst="rect">
            <a:avLst/>
          </a:prstGeom>
          <a:solidFill>
            <a:srgbClr val="B4C7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DFFF724B-7509-B367-620D-F6F33650B9B8}"/>
              </a:ext>
            </a:extLst>
          </p:cNvPr>
          <p:cNvSpPr/>
          <p:nvPr/>
        </p:nvSpPr>
        <p:spPr>
          <a:xfrm>
            <a:off x="6096002" y="4388501"/>
            <a:ext cx="542933" cy="39675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US" sz="1600" dirty="0">
              <a:solidFill>
                <a:schemeClr val="tx1"/>
              </a:solidFill>
            </a:endParaRPr>
          </a:p>
        </p:txBody>
      </p:sp>
      <p:pic>
        <p:nvPicPr>
          <p:cNvPr id="13" name="Graphic 12" descr="Caret Right with solid fill">
            <a:extLst>
              <a:ext uri="{FF2B5EF4-FFF2-40B4-BE49-F238E27FC236}">
                <a16:creationId xmlns:a16="http://schemas.microsoft.com/office/drawing/2014/main" id="{AF94D65A-4A77-050E-38BF-33B614EBBBBF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221365" y="4446879"/>
            <a:ext cx="313093" cy="313093"/>
          </a:xfrm>
          <a:prstGeom prst="rect">
            <a:avLst/>
          </a:prstGeom>
        </p:spPr>
      </p:pic>
      <p:pic>
        <p:nvPicPr>
          <p:cNvPr id="46" name="Graphic 45" descr="Caret Right with solid fill">
            <a:extLst>
              <a:ext uri="{FF2B5EF4-FFF2-40B4-BE49-F238E27FC236}">
                <a16:creationId xmlns:a16="http://schemas.microsoft.com/office/drawing/2014/main" id="{E86AD9D4-ED55-2080-5F31-BDFA5BB0B6A4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 flipH="1">
            <a:off x="5672755" y="4438784"/>
            <a:ext cx="313093" cy="313093"/>
          </a:xfrm>
          <a:prstGeom prst="rect">
            <a:avLst/>
          </a:prstGeom>
        </p:spPr>
      </p:pic>
      <p:sp>
        <p:nvSpPr>
          <p:cNvPr id="47" name="Rectangle 46">
            <a:extLst>
              <a:ext uri="{FF2B5EF4-FFF2-40B4-BE49-F238E27FC236}">
                <a16:creationId xmlns:a16="http://schemas.microsoft.com/office/drawing/2014/main" id="{BCEC70F3-18F1-9E79-5C7F-1D248BFE7822}"/>
              </a:ext>
            </a:extLst>
          </p:cNvPr>
          <p:cNvSpPr/>
          <p:nvPr/>
        </p:nvSpPr>
        <p:spPr>
          <a:xfrm>
            <a:off x="3746444" y="5049024"/>
            <a:ext cx="2340039" cy="25134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400" i="1" dirty="0">
                <a:solidFill>
                  <a:schemeClr val="tx1"/>
                </a:solidFill>
              </a:rPr>
              <a:t>Click the arrow(s) to navigate.</a:t>
            </a:r>
          </a:p>
        </p:txBody>
      </p:sp>
      <p:pic>
        <p:nvPicPr>
          <p:cNvPr id="48" name="Graphic 47" descr="Cursor with solid fill">
            <a:extLst>
              <a:ext uri="{FF2B5EF4-FFF2-40B4-BE49-F238E27FC236}">
                <a16:creationId xmlns:a16="http://schemas.microsoft.com/office/drawing/2014/main" id="{052256D0-8905-2541-15EF-879FEB827272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3400683" y="5026049"/>
            <a:ext cx="274320" cy="274320"/>
          </a:xfrm>
          <a:prstGeom prst="rect">
            <a:avLst/>
          </a:prstGeom>
        </p:spPr>
      </p:pic>
      <p:sp>
        <p:nvSpPr>
          <p:cNvPr id="15" name="Oval 14">
            <a:extLst>
              <a:ext uri="{FF2B5EF4-FFF2-40B4-BE49-F238E27FC236}">
                <a16:creationId xmlns:a16="http://schemas.microsoft.com/office/drawing/2014/main" id="{EEFBAB86-8F48-5D70-B380-C04EEDA0F17C}"/>
              </a:ext>
            </a:extLst>
          </p:cNvPr>
          <p:cNvSpPr/>
          <p:nvPr/>
        </p:nvSpPr>
        <p:spPr>
          <a:xfrm>
            <a:off x="6138866" y="5120464"/>
            <a:ext cx="137160" cy="137160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50" name="Oval 49">
            <a:extLst>
              <a:ext uri="{FF2B5EF4-FFF2-40B4-BE49-F238E27FC236}">
                <a16:creationId xmlns:a16="http://schemas.microsoft.com/office/drawing/2014/main" id="{6EA46C57-132F-8ED8-D9E9-CD1BBFD592A1}"/>
              </a:ext>
            </a:extLst>
          </p:cNvPr>
          <p:cNvSpPr/>
          <p:nvPr/>
        </p:nvSpPr>
        <p:spPr>
          <a:xfrm>
            <a:off x="6387706" y="5120464"/>
            <a:ext cx="137160" cy="13716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id="{204AF641-E061-8B14-8675-6D0CFB47F1E1}"/>
              </a:ext>
            </a:extLst>
          </p:cNvPr>
          <p:cNvSpPr/>
          <p:nvPr/>
        </p:nvSpPr>
        <p:spPr>
          <a:xfrm>
            <a:off x="6636546" y="5120464"/>
            <a:ext cx="137160" cy="137160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52" name="Oval 51">
            <a:extLst>
              <a:ext uri="{FF2B5EF4-FFF2-40B4-BE49-F238E27FC236}">
                <a16:creationId xmlns:a16="http://schemas.microsoft.com/office/drawing/2014/main" id="{B184B024-0F0C-BC30-A16F-052CA828A9A7}"/>
              </a:ext>
            </a:extLst>
          </p:cNvPr>
          <p:cNvSpPr/>
          <p:nvPr/>
        </p:nvSpPr>
        <p:spPr>
          <a:xfrm>
            <a:off x="6885386" y="5120464"/>
            <a:ext cx="137160" cy="137160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53" name="Oval 52">
            <a:extLst>
              <a:ext uri="{FF2B5EF4-FFF2-40B4-BE49-F238E27FC236}">
                <a16:creationId xmlns:a16="http://schemas.microsoft.com/office/drawing/2014/main" id="{32AD2CF6-571D-60F9-FCBF-8C2C0C4450E9}"/>
              </a:ext>
            </a:extLst>
          </p:cNvPr>
          <p:cNvSpPr/>
          <p:nvPr/>
        </p:nvSpPr>
        <p:spPr>
          <a:xfrm>
            <a:off x="7134228" y="5120464"/>
            <a:ext cx="137160" cy="137160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33795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7B00251-C2D9-4A67-B8BF-963F0B8C8DFD}"/>
              </a:ext>
            </a:extLst>
          </p:cNvPr>
          <p:cNvSpPr txBox="1"/>
          <p:nvPr/>
        </p:nvSpPr>
        <p:spPr>
          <a:xfrm>
            <a:off x="9706595" y="1091249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&lt;write voice over text here&gt;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706596" y="4407552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&lt;include graphic notes here&gt;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D6B66B7-BE4B-C675-BEF7-27C5700296CA}"/>
              </a:ext>
            </a:extLst>
          </p:cNvPr>
          <p:cNvSpPr txBox="1"/>
          <p:nvPr/>
        </p:nvSpPr>
        <p:spPr>
          <a:xfrm>
            <a:off x="10544332" y="433039"/>
            <a:ext cx="14076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>
                <a:solidFill>
                  <a:srgbClr val="0070C0"/>
                </a:solidFill>
              </a:rPr>
              <a:t>Topic 1 | Page 1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DD4CB2A8-8C62-E5A7-1F1B-25E2610A17F7}"/>
              </a:ext>
            </a:extLst>
          </p:cNvPr>
          <p:cNvSpPr/>
          <p:nvPr/>
        </p:nvSpPr>
        <p:spPr>
          <a:xfrm>
            <a:off x="288000" y="720001"/>
            <a:ext cx="8041613" cy="2743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b="1" dirty="0">
                <a:solidFill>
                  <a:schemeClr val="tx1"/>
                </a:solidFill>
              </a:rPr>
              <a:t>Addressing </a:t>
            </a:r>
            <a:r>
              <a:rPr lang="en-US" sz="1600" b="1" dirty="0" err="1">
                <a:solidFill>
                  <a:schemeClr val="tx1"/>
                </a:solidFill>
              </a:rPr>
              <a:t>behaviour</a:t>
            </a:r>
            <a:r>
              <a:rPr lang="en-US" sz="1600" b="1" dirty="0">
                <a:solidFill>
                  <a:schemeClr val="tx1"/>
                </a:solidFill>
              </a:rPr>
              <a:t>: Example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3D36B541-CE0E-E2AE-0304-29F9DE4B135A}"/>
              </a:ext>
            </a:extLst>
          </p:cNvPr>
          <p:cNvSpPr/>
          <p:nvPr/>
        </p:nvSpPr>
        <p:spPr>
          <a:xfrm>
            <a:off x="756923" y="1682079"/>
            <a:ext cx="6087104" cy="312222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7D3F8215-BE2B-05BF-A1C9-EA276BD9038F}"/>
              </a:ext>
            </a:extLst>
          </p:cNvPr>
          <p:cNvSpPr/>
          <p:nvPr/>
        </p:nvSpPr>
        <p:spPr>
          <a:xfrm>
            <a:off x="6086483" y="1682079"/>
            <a:ext cx="2857500" cy="3122223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E6095A3-6B14-005A-4D9E-B18EC34F9B85}"/>
              </a:ext>
            </a:extLst>
          </p:cNvPr>
          <p:cNvSpPr/>
          <p:nvPr/>
        </p:nvSpPr>
        <p:spPr>
          <a:xfrm>
            <a:off x="670451" y="1607130"/>
            <a:ext cx="8360310" cy="3286552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C8984DDC-DCB0-0083-846E-0B934BF63DAD}"/>
              </a:ext>
            </a:extLst>
          </p:cNvPr>
          <p:cNvSpPr/>
          <p:nvPr/>
        </p:nvSpPr>
        <p:spPr>
          <a:xfrm>
            <a:off x="6359703" y="2543172"/>
            <a:ext cx="2376352" cy="7135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dirty="0">
                <a:solidFill>
                  <a:schemeClr val="bg1"/>
                </a:solidFill>
              </a:rPr>
              <a:t>Download this document that can help you achieve this goal!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6E7C6FE-D0F9-9A05-0C75-66D28FB7B81C}"/>
              </a:ext>
            </a:extLst>
          </p:cNvPr>
          <p:cNvSpPr/>
          <p:nvPr/>
        </p:nvSpPr>
        <p:spPr>
          <a:xfrm>
            <a:off x="5543550" y="4393264"/>
            <a:ext cx="542933" cy="396750"/>
          </a:xfrm>
          <a:prstGeom prst="rect">
            <a:avLst/>
          </a:prstGeom>
          <a:solidFill>
            <a:srgbClr val="B4C7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DFFF724B-7509-B367-620D-F6F33650B9B8}"/>
              </a:ext>
            </a:extLst>
          </p:cNvPr>
          <p:cNvSpPr/>
          <p:nvPr/>
        </p:nvSpPr>
        <p:spPr>
          <a:xfrm>
            <a:off x="6096002" y="4388501"/>
            <a:ext cx="542933" cy="396750"/>
          </a:xfrm>
          <a:prstGeom prst="rect">
            <a:avLst/>
          </a:prstGeom>
          <a:solidFill>
            <a:srgbClr val="BFBF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US" sz="1600" dirty="0">
              <a:solidFill>
                <a:schemeClr val="tx1"/>
              </a:solidFill>
            </a:endParaRPr>
          </a:p>
        </p:txBody>
      </p:sp>
      <p:pic>
        <p:nvPicPr>
          <p:cNvPr id="13" name="Graphic 12" descr="Caret Right with solid fill">
            <a:extLst>
              <a:ext uri="{FF2B5EF4-FFF2-40B4-BE49-F238E27FC236}">
                <a16:creationId xmlns:a16="http://schemas.microsoft.com/office/drawing/2014/main" id="{AF94D65A-4A77-050E-38BF-33B614EBBBB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221365" y="4446879"/>
            <a:ext cx="313093" cy="313093"/>
          </a:xfrm>
          <a:prstGeom prst="rect">
            <a:avLst/>
          </a:prstGeom>
        </p:spPr>
      </p:pic>
      <p:pic>
        <p:nvPicPr>
          <p:cNvPr id="46" name="Graphic 45" descr="Caret Right with solid fill">
            <a:extLst>
              <a:ext uri="{FF2B5EF4-FFF2-40B4-BE49-F238E27FC236}">
                <a16:creationId xmlns:a16="http://schemas.microsoft.com/office/drawing/2014/main" id="{E86AD9D4-ED55-2080-5F31-BDFA5BB0B6A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flipH="1">
            <a:off x="5672755" y="4438784"/>
            <a:ext cx="313093" cy="313093"/>
          </a:xfrm>
          <a:prstGeom prst="rect">
            <a:avLst/>
          </a:prstGeom>
        </p:spPr>
      </p:pic>
      <p:sp>
        <p:nvSpPr>
          <p:cNvPr id="47" name="Rectangle 46">
            <a:extLst>
              <a:ext uri="{FF2B5EF4-FFF2-40B4-BE49-F238E27FC236}">
                <a16:creationId xmlns:a16="http://schemas.microsoft.com/office/drawing/2014/main" id="{BCEC70F3-18F1-9E79-5C7F-1D248BFE7822}"/>
              </a:ext>
            </a:extLst>
          </p:cNvPr>
          <p:cNvSpPr/>
          <p:nvPr/>
        </p:nvSpPr>
        <p:spPr>
          <a:xfrm>
            <a:off x="3746444" y="5049024"/>
            <a:ext cx="2340039" cy="25134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400" i="1" dirty="0">
                <a:solidFill>
                  <a:schemeClr val="tx1"/>
                </a:solidFill>
              </a:rPr>
              <a:t>Click the arrow(s) to navigate.</a:t>
            </a:r>
          </a:p>
        </p:txBody>
      </p:sp>
      <p:pic>
        <p:nvPicPr>
          <p:cNvPr id="48" name="Graphic 47" descr="Cursor with solid fill">
            <a:extLst>
              <a:ext uri="{FF2B5EF4-FFF2-40B4-BE49-F238E27FC236}">
                <a16:creationId xmlns:a16="http://schemas.microsoft.com/office/drawing/2014/main" id="{052256D0-8905-2541-15EF-879FEB827272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3400683" y="5026049"/>
            <a:ext cx="274320" cy="274320"/>
          </a:xfrm>
          <a:prstGeom prst="rect">
            <a:avLst/>
          </a:prstGeom>
        </p:spPr>
      </p:pic>
      <p:sp>
        <p:nvSpPr>
          <p:cNvPr id="15" name="Oval 14">
            <a:extLst>
              <a:ext uri="{FF2B5EF4-FFF2-40B4-BE49-F238E27FC236}">
                <a16:creationId xmlns:a16="http://schemas.microsoft.com/office/drawing/2014/main" id="{EEFBAB86-8F48-5D70-B380-C04EEDA0F17C}"/>
              </a:ext>
            </a:extLst>
          </p:cNvPr>
          <p:cNvSpPr/>
          <p:nvPr/>
        </p:nvSpPr>
        <p:spPr>
          <a:xfrm>
            <a:off x="6138866" y="5120464"/>
            <a:ext cx="137160" cy="137160"/>
          </a:xfrm>
          <a:prstGeom prst="ellipse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50" name="Oval 49">
            <a:extLst>
              <a:ext uri="{FF2B5EF4-FFF2-40B4-BE49-F238E27FC236}">
                <a16:creationId xmlns:a16="http://schemas.microsoft.com/office/drawing/2014/main" id="{6EA46C57-132F-8ED8-D9E9-CD1BBFD592A1}"/>
              </a:ext>
            </a:extLst>
          </p:cNvPr>
          <p:cNvSpPr/>
          <p:nvPr/>
        </p:nvSpPr>
        <p:spPr>
          <a:xfrm>
            <a:off x="6387706" y="5120464"/>
            <a:ext cx="137160" cy="137160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id="{204AF641-E061-8B14-8675-6D0CFB47F1E1}"/>
              </a:ext>
            </a:extLst>
          </p:cNvPr>
          <p:cNvSpPr/>
          <p:nvPr/>
        </p:nvSpPr>
        <p:spPr>
          <a:xfrm>
            <a:off x="6636546" y="5120464"/>
            <a:ext cx="137160" cy="137160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52" name="Oval 51">
            <a:extLst>
              <a:ext uri="{FF2B5EF4-FFF2-40B4-BE49-F238E27FC236}">
                <a16:creationId xmlns:a16="http://schemas.microsoft.com/office/drawing/2014/main" id="{B184B024-0F0C-BC30-A16F-052CA828A9A7}"/>
              </a:ext>
            </a:extLst>
          </p:cNvPr>
          <p:cNvSpPr/>
          <p:nvPr/>
        </p:nvSpPr>
        <p:spPr>
          <a:xfrm>
            <a:off x="6885386" y="5120464"/>
            <a:ext cx="137160" cy="137160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53" name="Oval 52">
            <a:extLst>
              <a:ext uri="{FF2B5EF4-FFF2-40B4-BE49-F238E27FC236}">
                <a16:creationId xmlns:a16="http://schemas.microsoft.com/office/drawing/2014/main" id="{32AD2CF6-571D-60F9-FCBF-8C2C0C4450E9}"/>
              </a:ext>
            </a:extLst>
          </p:cNvPr>
          <p:cNvSpPr/>
          <p:nvPr/>
        </p:nvSpPr>
        <p:spPr>
          <a:xfrm>
            <a:off x="7134228" y="5120464"/>
            <a:ext cx="137160" cy="13716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01D2E326-6EC5-3B1B-CBE3-78F411200DFC}"/>
              </a:ext>
            </a:extLst>
          </p:cNvPr>
          <p:cNvSpPr/>
          <p:nvPr/>
        </p:nvSpPr>
        <p:spPr>
          <a:xfrm>
            <a:off x="1161490" y="2703150"/>
            <a:ext cx="4717065" cy="9678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If you are in a leading role, you carry an important responsibility to 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demonstrate appropriate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behaviour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and facilitate it in the team. 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D9F32429-AC67-1CAA-5311-F8D931D54285}"/>
              </a:ext>
            </a:extLst>
          </p:cNvPr>
          <p:cNvSpPr/>
          <p:nvPr/>
        </p:nvSpPr>
        <p:spPr>
          <a:xfrm>
            <a:off x="6896001" y="3622983"/>
            <a:ext cx="1238464" cy="399219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rIns="0" rtlCol="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IN" sz="1600" dirty="0">
                <a:solidFill>
                  <a:schemeClr val="tx1"/>
                </a:solidFill>
              </a:rPr>
              <a:t>Download</a:t>
            </a:r>
          </a:p>
        </p:txBody>
      </p:sp>
    </p:spTree>
    <p:extLst>
      <p:ext uri="{BB962C8B-B14F-4D97-AF65-F5344CB8AC3E}">
        <p14:creationId xmlns:p14="http://schemas.microsoft.com/office/powerpoint/2010/main" val="2474303624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>
            <a:lumMod val="85000"/>
          </a:schemeClr>
        </a:solidFill>
        <a:ln>
          <a:solidFill>
            <a:schemeClr val="tx1"/>
          </a:solidFill>
        </a:ln>
      </a:spPr>
      <a:bodyPr wrap="square" lIns="144000" tIns="144000" rIns="288000" bIns="144000" rtlCol="0" anchor="t" anchorCtr="0">
        <a:spAutoFit/>
      </a:bodyPr>
      <a:lstStyle>
        <a:defPPr algn="r">
          <a:defRPr sz="1600"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17479</TotalTime>
  <Words>200</Words>
  <Application>Microsoft Office PowerPoint</Application>
  <PresentationFormat>Custom</PresentationFormat>
  <Paragraphs>25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1_Office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Donagh Hourihan</dc:creator>
  <cp:lastModifiedBy>lakshmikanth</cp:lastModifiedBy>
  <cp:revision>2435</cp:revision>
  <dcterms:created xsi:type="dcterms:W3CDTF">2017-07-21T05:01:19Z</dcterms:created>
  <dcterms:modified xsi:type="dcterms:W3CDTF">2022-07-22T14:07:49Z</dcterms:modified>
</cp:coreProperties>
</file>