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26" r:id="rId2"/>
    <p:sldId id="1231" r:id="rId3"/>
    <p:sldId id="1232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C7E7"/>
    <a:srgbClr val="BFBFBF"/>
    <a:srgbClr val="D9D9D9"/>
    <a:srgbClr val="000000"/>
    <a:srgbClr val="E2E2E2"/>
    <a:srgbClr val="F7F7F7"/>
    <a:srgbClr val="F0F0F0"/>
    <a:srgbClr val="F4F4F4"/>
    <a:srgbClr val="B4B4B4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1ECA0E-44EA-4E82-AD00-9DB870E04209}" v="6" dt="2022-03-17T08:36:04.367"/>
    <p1510:client id="{74D6F937-1F37-4E25-933E-1896BE5D4DD0}" v="5" dt="2022-03-16T09:39:08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74D6F937-1F37-4E25-933E-1896BE5D4DD0}"/>
    <pc:docChg chg="undo custSel addSld modSld">
      <pc:chgData name="Subramani K" userId="bf009f75-d47a-408b-a678-4666a6eafc4c" providerId="ADAL" clId="{74D6F937-1F37-4E25-933E-1896BE5D4DD0}" dt="2022-03-16T09:39:08.108" v="35"/>
      <pc:docMkLst>
        <pc:docMk/>
      </pc:docMkLst>
      <pc:sldChg chg="addSp delSp modSp mod">
        <pc:chgData name="Subramani K" userId="bf009f75-d47a-408b-a678-4666a6eafc4c" providerId="ADAL" clId="{74D6F937-1F37-4E25-933E-1896BE5D4DD0}" dt="2022-03-16T09:38:31.600" v="27"/>
        <pc:sldMkLst>
          <pc:docMk/>
          <pc:sldMk cId="2508173990" sldId="1202"/>
        </pc:sldMkLst>
        <pc:spChg chg="mod">
          <ac:chgData name="Subramani K" userId="bf009f75-d47a-408b-a678-4666a6eafc4c" providerId="ADAL" clId="{74D6F937-1F37-4E25-933E-1896BE5D4DD0}" dt="2022-03-16T07:28:27.950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74D6F937-1F37-4E25-933E-1896BE5D4DD0}" dt="2022-03-16T07:28:38.477" v="1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74D6F937-1F37-4E25-933E-1896BE5D4DD0}" dt="2022-03-16T09:38:31.600" v="2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4" creationId="{BB4ED635-B0BB-4BD8-8588-37AC6F1F8E73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5" creationId="{98789434-D8C8-453B-B1DC-E5E37F7D74F0}"/>
          </ac:spMkLst>
        </pc:spChg>
        <pc:spChg chg="del">
          <ac:chgData name="Subramani K" userId="bf009f75-d47a-408b-a678-4666a6eafc4c" providerId="ADAL" clId="{74D6F937-1F37-4E25-933E-1896BE5D4DD0}" dt="2022-03-16T07:30:19.737" v="3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0" creationId="{CAF7BCE8-CA8D-4620-86E6-3CEDC55DF1F9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1" creationId="{2EE7CFF7-2D3A-46BF-8F82-E1B69AB72BF0}"/>
          </ac:spMkLst>
        </pc:s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3" creationId="{5E1BB71B-1A5B-4C9B-8236-99DB73313A80}"/>
          </ac:grpSpMkLst>
        </pc:gr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9" creationId="{56AAD72A-2702-4ECC-B8E0-781E02F3A059}"/>
          </ac:grpSpMkLst>
        </pc:grpChg>
        <pc:picChg chg="add 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8:50.949" v="32"/>
        <pc:sldMkLst>
          <pc:docMk/>
          <pc:sldMk cId="1546849054" sldId="1203"/>
        </pc:sldMkLst>
        <pc:spChg chg="del mod">
          <ac:chgData name="Subramani K" userId="bf009f75-d47a-408b-a678-4666a6eafc4c" providerId="ADAL" clId="{74D6F937-1F37-4E25-933E-1896BE5D4DD0}" dt="2022-03-16T09:38:47.326" v="31" actId="478"/>
          <ac:spMkLst>
            <pc:docMk/>
            <pc:sldMk cId="1546849054" sldId="1203"/>
            <ac:spMk id="10" creationId="{BC95729D-B7AA-469F-AC09-0690AD9DD1CD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2" creationId="{CDEF56F0-AC6C-4D95-8DF9-D5511B1863F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8" creationId="{F5C45E52-EAF3-4B2E-9643-68C65B0D3A81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2" creationId="{FB406327-CE63-445D-B50C-6C3E1FB3763A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4" creationId="{F0D4D71E-9AA0-4804-AC45-554B29E2680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7" creationId="{10D37744-547B-4DAF-97BA-6F667CB19B1C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8" creationId="{BBC42A60-3F65-4E60-9BD2-CE1E2E65CD86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9" creationId="{EE984272-4FDD-4200-8D10-E912A1A23622}"/>
          </ac:spMkLst>
        </pc:s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3" creationId="{5E1BB71B-1A5B-4C9B-8236-99DB73313A80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9" creationId="{56AAD72A-2702-4ECC-B8E0-781E02F3A059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3" creationId="{F9044E73-E4D9-4176-8B4C-AF848067113B}"/>
          </ac:grpSpMkLst>
        </pc:grpChg>
        <pc:grpChg chg="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5" creationId="{E00A553B-E1F6-4A7D-8DDF-59F8E4E6B972}"/>
          </ac:grpSpMkLst>
        </pc:grp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6" creationId="{790E7E84-D335-452B-9991-84A8FAC0A853}"/>
          </ac:picMkLst>
        </pc:pic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7" creationId="{1C887B42-FB89-4FF2-8D82-31C00464F397}"/>
          </ac:picMkLst>
        </pc:picChg>
        <pc:picChg chg="mod">
          <ac:chgData name="Subramani K" userId="bf009f75-d47a-408b-a678-4666a6eafc4c" providerId="ADAL" clId="{74D6F937-1F37-4E25-933E-1896BE5D4DD0}" dt="2022-03-16T09:38:50.949" v="32"/>
          <ac:picMkLst>
            <pc:docMk/>
            <pc:sldMk cId="1546849054" sldId="1203"/>
            <ac:picMk id="36" creationId="{3921ED5A-1998-498D-809B-FF368F8AB1D3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9:08.108" v="35"/>
        <pc:sldMkLst>
          <pc:docMk/>
          <pc:sldMk cId="796193602" sldId="1204"/>
        </pc:sldMkLst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18" creationId="{94BF894B-87EC-4C2D-8DC3-063361E11F37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3" creationId="{654543BF-66DA-41DE-87CF-A72CBE2018E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4" creationId="{3FE24878-C048-468C-A944-7A1BEE76E410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5" creationId="{960FFB69-1C36-4CCD-B3EE-225C0064671D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6" creationId="{285A2C97-996B-4F00-836B-FFE18D33C992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7" creationId="{9FA8A42F-15F7-4288-8A73-0E5918145CEE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8" creationId="{BBC42A60-3F65-4E60-9BD2-CE1E2E65CD86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9" creationId="{EE984272-4FDD-4200-8D10-E912A1A23622}"/>
          </ac:spMkLst>
        </pc:spChg>
        <pc:grpChg chg="add mod">
          <ac:chgData name="Subramani K" userId="bf009f75-d47a-408b-a678-4666a6eafc4c" providerId="ADAL" clId="{74D6F937-1F37-4E25-933E-1896BE5D4DD0}" dt="2022-03-16T09:39:08.108" v="35"/>
          <ac:grpSpMkLst>
            <pc:docMk/>
            <pc:sldMk cId="796193602" sldId="1204"/>
            <ac:grpSpMk id="19" creationId="{ACE86A16-21F9-419D-A6E5-45047ED69573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33" creationId="{F9044E73-E4D9-4176-8B4C-AF848067113B}"/>
          </ac:grpSpMkLst>
        </pc:grpChg>
        <pc:picChg chg="add mod">
          <ac:chgData name="Subramani K" userId="bf009f75-d47a-408b-a678-4666a6eafc4c" providerId="ADAL" clId="{74D6F937-1F37-4E25-933E-1896BE5D4DD0}" dt="2022-03-16T09:39:08.108" v="35"/>
          <ac:picMkLst>
            <pc:docMk/>
            <pc:sldMk cId="796193602" sldId="1204"/>
            <ac:picMk id="29" creationId="{B378DC3F-5E4D-4FD5-A273-800C616C695E}"/>
          </ac:picMkLst>
        </pc:pic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lakshmikanth" userId="34ec4a14-2b32-4e23-8e6c-bf79444b9b1f" providerId="ADAL" clId="{2D1ECA0E-44EA-4E82-AD00-9DB870E04209}"/>
    <pc:docChg chg="undo custSel modSld delMainMaster">
      <pc:chgData name="lakshmikanth" userId="34ec4a14-2b32-4e23-8e6c-bf79444b9b1f" providerId="ADAL" clId="{2D1ECA0E-44EA-4E82-AD00-9DB870E04209}" dt="2022-03-17T08:36:43.574" v="37" actId="20577"/>
      <pc:docMkLst>
        <pc:docMk/>
      </pc:docMkLst>
      <pc:sldChg chg="modSp mod">
        <pc:chgData name="lakshmikanth" userId="34ec4a14-2b32-4e23-8e6c-bf79444b9b1f" providerId="ADAL" clId="{2D1ECA0E-44EA-4E82-AD00-9DB870E04209}" dt="2022-03-17T08:36:19.367" v="33" actId="1076"/>
        <pc:sldMkLst>
          <pc:docMk/>
          <pc:sldMk cId="2508173990" sldId="1202"/>
        </pc:sldMkLst>
        <pc:spChg chg="mod">
          <ac:chgData name="lakshmikanth" userId="34ec4a14-2b32-4e23-8e6c-bf79444b9b1f" providerId="ADAL" clId="{2D1ECA0E-44EA-4E82-AD00-9DB870E04209}" dt="2022-03-16T14:01:51.202" v="11" actId="654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2D1ECA0E-44EA-4E82-AD00-9DB870E04209}" dt="2022-03-17T08:36:19.367" v="33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3" creationId="{5E1BB71B-1A5B-4C9B-8236-99DB73313A80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9" creationId="{56AAD72A-2702-4ECC-B8E0-781E02F3A059}"/>
          </ac:grpSpMkLst>
        </pc:grp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mod">
        <pc:chgData name="lakshmikanth" userId="34ec4a14-2b32-4e23-8e6c-bf79444b9b1f" providerId="ADAL" clId="{2D1ECA0E-44EA-4E82-AD00-9DB870E04209}" dt="2022-03-17T08:36:40.073" v="36" actId="20577"/>
        <pc:sldMkLst>
          <pc:docMk/>
          <pc:sldMk cId="1546849054" sldId="1203"/>
        </pc:sldMkLst>
        <pc:spChg chg="del">
          <ac:chgData name="lakshmikanth" userId="34ec4a14-2b32-4e23-8e6c-bf79444b9b1f" providerId="ADAL" clId="{2D1ECA0E-44EA-4E82-AD00-9DB870E04209}" dt="2022-03-16T13:58:27.105" v="7" actId="478"/>
          <ac:spMkLst>
            <pc:docMk/>
            <pc:sldMk cId="1546849054" sldId="1203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1:57.839" v="12" actId="478"/>
          <ac:spMkLst>
            <pc:docMk/>
            <pc:sldMk cId="1546849054" sldId="1203"/>
            <ac:spMk id="18" creationId="{13B5DC6C-B666-4F57-A839-103DEF79F36B}"/>
          </ac:spMkLst>
        </pc:spChg>
        <pc:spChg chg="add mod">
          <ac:chgData name="lakshmikanth" userId="34ec4a14-2b32-4e23-8e6c-bf79444b9b1f" providerId="ADAL" clId="{2D1ECA0E-44EA-4E82-AD00-9DB870E04209}" dt="2022-03-17T08:36:40.073" v="36" actId="20577"/>
          <ac:spMkLst>
            <pc:docMk/>
            <pc:sldMk cId="1546849054" sldId="1203"/>
            <ac:spMk id="19" creationId="{087BDAE1-CAC7-4C65-B38F-3B4232C21AA2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addSp delSp modSp mod">
        <pc:chgData name="lakshmikanth" userId="34ec4a14-2b32-4e23-8e6c-bf79444b9b1f" providerId="ADAL" clId="{2D1ECA0E-44EA-4E82-AD00-9DB870E04209}" dt="2022-03-17T08:36:43.574" v="37" actId="20577"/>
        <pc:sldMkLst>
          <pc:docMk/>
          <pc:sldMk cId="796193602" sldId="1204"/>
        </pc:sldMkLst>
        <pc:spChg chg="del">
          <ac:chgData name="lakshmikanth" userId="34ec4a14-2b32-4e23-8e6c-bf79444b9b1f" providerId="ADAL" clId="{2D1ECA0E-44EA-4E82-AD00-9DB870E04209}" dt="2022-03-16T13:58:30.964" v="9" actId="478"/>
          <ac:spMkLst>
            <pc:docMk/>
            <pc:sldMk cId="796193602" sldId="1204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2:01.701" v="14" actId="478"/>
          <ac:spMkLst>
            <pc:docMk/>
            <pc:sldMk cId="796193602" sldId="1204"/>
            <ac:spMk id="15" creationId="{79D26253-6909-445A-B39C-9ADFD2326A55}"/>
          </ac:spMkLst>
        </pc:spChg>
        <pc:spChg chg="add mod">
          <ac:chgData name="lakshmikanth" userId="34ec4a14-2b32-4e23-8e6c-bf79444b9b1f" providerId="ADAL" clId="{2D1ECA0E-44EA-4E82-AD00-9DB870E04209}" dt="2022-03-17T08:36:43.574" v="37" actId="20577"/>
          <ac:spMkLst>
            <pc:docMk/>
            <pc:sldMk cId="796193602" sldId="1204"/>
            <ac:spMk id="16" creationId="{2AB1DC7C-A386-494E-861E-0DB16BD5013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18" creationId="{94BF894B-87EC-4C2D-8DC3-063361E11F37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6" creationId="{285A2C97-996B-4F00-836B-FFE18D33C99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7" creationId="{9FA8A42F-15F7-4288-8A73-0E5918145CEE}"/>
          </ac:spMkLst>
        </pc:spChg>
        <pc:grpChg chg="mod">
          <ac:chgData name="lakshmikanth" userId="34ec4a14-2b32-4e23-8e6c-bf79444b9b1f" providerId="ADAL" clId="{2D1ECA0E-44EA-4E82-AD00-9DB870E04209}" dt="2022-03-17T08:36:31.370" v="35" actId="1076"/>
          <ac:grpSpMkLst>
            <pc:docMk/>
            <pc:sldMk cId="796193602" sldId="1204"/>
            <ac:grpSpMk id="19" creationId="{ACE86A16-21F9-419D-A6E5-45047ED69573}"/>
          </ac:grpSpMkLst>
        </pc:grpChg>
        <pc:picChg chg="mod">
          <ac:chgData name="lakshmikanth" userId="34ec4a14-2b32-4e23-8e6c-bf79444b9b1f" providerId="ADAL" clId="{2D1ECA0E-44EA-4E82-AD00-9DB870E04209}" dt="2022-03-17T08:36:31.370" v="35" actId="1076"/>
          <ac:picMkLst>
            <pc:docMk/>
            <pc:sldMk cId="796193602" sldId="1204"/>
            <ac:picMk id="29" creationId="{B378DC3F-5E4D-4FD5-A273-800C616C695E}"/>
          </ac:picMkLst>
        </pc:picChg>
      </pc:sldChg>
      <pc:sldMasterChg chg="del delSldLayout">
        <pc:chgData name="lakshmikanth" userId="34ec4a14-2b32-4e23-8e6c-bf79444b9b1f" providerId="ADAL" clId="{2D1ECA0E-44EA-4E82-AD00-9DB870E04209}" dt="2022-03-17T08:36:00.263" v="2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2D1ECA0E-44EA-4E82-AD00-9DB870E04209}" dt="2022-03-17T08:36:00.257" v="2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2D1ECA0E-44EA-4E82-AD00-9DB870E04209}" dt="2022-03-17T08:36:00.259" v="2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2D1ECA0E-44EA-4E82-AD00-9DB870E04209}" dt="2022-03-17T08:36:00.260" v="2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2D1ECA0E-44EA-4E82-AD00-9DB870E04209}" dt="2022-03-17T08:36:00.261" v="2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2D1ECA0E-44EA-4E82-AD00-9DB870E04209}" dt="2022-03-17T08:36:00.262" v="2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2D1ECA0E-44EA-4E82-AD00-9DB870E04209}" dt="2022-03-17T08:36:06.871" v="30" actId="2696"/>
        <pc:sldMasterMkLst>
          <pc:docMk/>
          <pc:sldMasterMk cId="3538645204" sldId="2147483684"/>
        </pc:sldMasterMkLst>
        <pc:sldLayoutChg chg="del">
          <pc:chgData name="lakshmikanth" userId="34ec4a14-2b32-4e23-8e6c-bf79444b9b1f" providerId="ADAL" clId="{2D1ECA0E-44EA-4E82-AD00-9DB870E04209}" dt="2022-03-17T08:36:06.871" v="30" actId="2696"/>
          <pc:sldLayoutMkLst>
            <pc:docMk/>
            <pc:sldMasterMk cId="353864520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2D1ECA0E-44EA-4E82-AD00-9DB870E04209}" dt="2022-03-17T08:36:06.035" v="28" actId="2696"/>
          <pc:sldLayoutMkLst>
            <pc:docMk/>
            <pc:sldMasterMk cId="353864520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2D1ECA0E-44EA-4E82-AD00-9DB870E04209}" dt="2022-03-17T08:36:06.378" v="29" actId="2696"/>
          <pc:sldLayoutMkLst>
            <pc:docMk/>
            <pc:sldMasterMk cId="3538645204" sldId="2147483684"/>
            <pc:sldLayoutMk cId="2228977936" sldId="2147483666"/>
          </pc:sldLayoutMkLst>
        </pc:sldLayoutChg>
      </pc:sldMasterChg>
    </pc:docChg>
  </pc:docChgLst>
  <pc:docChgLst>
    <pc:chgData name="subramani@eidesign.net" userId="bf009f75-d47a-408b-a678-4666a6eafc4c" providerId="ADAL" clId="{74D6F937-1F37-4E25-933E-1896BE5D4DD0}"/>
    <pc:docChg chg="custSel modSld">
      <pc:chgData name="subramani@eidesign.net" userId="bf009f75-d47a-408b-a678-4666a6eafc4c" providerId="ADAL" clId="{74D6F937-1F37-4E25-933E-1896BE5D4DD0}" dt="2022-03-17T13:09:55.166" v="1" actId="478"/>
      <pc:docMkLst>
        <pc:docMk/>
      </pc:docMkLst>
      <pc:sldChg chg="delSp mod">
        <pc:chgData name="subramani@eidesign.net" userId="bf009f75-d47a-408b-a678-4666a6eafc4c" providerId="ADAL" clId="{74D6F937-1F37-4E25-933E-1896BE5D4DD0}" dt="2022-03-17T13:09:49.477" v="0" actId="478"/>
        <pc:sldMkLst>
          <pc:docMk/>
          <pc:sldMk cId="1546849054" sldId="1203"/>
        </pc:sldMkLst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9" creationId="{087BDAE1-CAC7-4C65-B38F-3B4232C21AA2}"/>
          </ac:spMkLst>
        </pc:spChg>
      </pc:sldChg>
      <pc:sldChg chg="delSp mod">
        <pc:chgData name="subramani@eidesign.net" userId="bf009f75-d47a-408b-a678-4666a6eafc4c" providerId="ADAL" clId="{74D6F937-1F37-4E25-933E-1896BE5D4DD0}" dt="2022-03-17T13:09:55.166" v="1" actId="478"/>
        <pc:sldMkLst>
          <pc:docMk/>
          <pc:sldMk cId="796193602" sldId="1204"/>
        </pc:sldMkLst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6" creationId="{2AB1DC7C-A386-494E-861E-0DB16BD5013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88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53864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DD29D-0022-9F70-2995-9B05A927DFE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G03-M-Next-Back-004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B66B7-BE4B-C675-BEF7-27C5700296C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1"/>
            <a:ext cx="8041613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Addressing </a:t>
            </a:r>
            <a:r>
              <a:rPr lang="en-US" sz="1600" b="1" dirty="0" err="1">
                <a:solidFill>
                  <a:schemeClr val="tx1"/>
                </a:solidFill>
              </a:rPr>
              <a:t>behaviour</a:t>
            </a:r>
            <a:r>
              <a:rPr lang="en-US" sz="1600" b="1" dirty="0">
                <a:solidFill>
                  <a:schemeClr val="tx1"/>
                </a:solidFill>
              </a:rPr>
              <a:t>: Example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D36B541-CE0E-E2AE-0304-29F9DE4B135A}"/>
              </a:ext>
            </a:extLst>
          </p:cNvPr>
          <p:cNvSpPr/>
          <p:nvPr/>
        </p:nvSpPr>
        <p:spPr>
          <a:xfrm>
            <a:off x="756923" y="1682079"/>
            <a:ext cx="6087104" cy="31222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4" name="Graphic 23" descr="Image outline">
            <a:extLst>
              <a:ext uri="{FF2B5EF4-FFF2-40B4-BE49-F238E27FC236}">
                <a16:creationId xmlns:a16="http://schemas.microsoft.com/office/drawing/2014/main" id="{9A6304F3-75DB-DA1A-C701-1C39C7A9BF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8109" y="2296684"/>
            <a:ext cx="2110868" cy="2110868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7D3F8215-BE2B-05BF-A1C9-EA276BD9038F}"/>
              </a:ext>
            </a:extLst>
          </p:cNvPr>
          <p:cNvSpPr/>
          <p:nvPr/>
        </p:nvSpPr>
        <p:spPr>
          <a:xfrm>
            <a:off x="6086483" y="1682079"/>
            <a:ext cx="2857500" cy="312222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6095A3-6B14-005A-4D9E-B18EC34F9B85}"/>
              </a:ext>
            </a:extLst>
          </p:cNvPr>
          <p:cNvSpPr/>
          <p:nvPr/>
        </p:nvSpPr>
        <p:spPr>
          <a:xfrm>
            <a:off x="670451" y="1607130"/>
            <a:ext cx="8360310" cy="328655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A9D75B6B-BD2A-910A-1FC2-C0C0E729B737}"/>
              </a:ext>
            </a:extLst>
          </p:cNvPr>
          <p:cNvSpPr/>
          <p:nvPr/>
        </p:nvSpPr>
        <p:spPr>
          <a:xfrm>
            <a:off x="3128959" y="2043113"/>
            <a:ext cx="2643191" cy="885825"/>
          </a:xfrm>
          <a:prstGeom prst="wedgeRoundRectCallout">
            <a:avLst>
              <a:gd name="adj1" fmla="val -40227"/>
              <a:gd name="adj2" fmla="val 75403"/>
              <a:gd name="adj3" fmla="val 16667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F5900D5-1F68-C159-756F-3F8A00856C96}"/>
              </a:ext>
            </a:extLst>
          </p:cNvPr>
          <p:cNvSpPr/>
          <p:nvPr/>
        </p:nvSpPr>
        <p:spPr>
          <a:xfrm>
            <a:off x="3279834" y="2129698"/>
            <a:ext cx="2006539" cy="713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bg1"/>
                </a:solidFill>
              </a:rPr>
              <a:t>Why don’t we go into a meeting room? I have a few points to discuss.</a:t>
            </a:r>
          </a:p>
        </p:txBody>
      </p:sp>
      <p:pic>
        <p:nvPicPr>
          <p:cNvPr id="9" name="Graphic 8" descr="Open quotation mark outline">
            <a:extLst>
              <a:ext uri="{FF2B5EF4-FFF2-40B4-BE49-F238E27FC236}">
                <a16:creationId xmlns:a16="http://schemas.microsoft.com/office/drawing/2014/main" id="{3B4232A3-EFD4-7B01-3AE2-9AF4F82BB6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 flipV="1">
            <a:off x="4980048" y="2043113"/>
            <a:ext cx="914400" cy="91440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C8984DDC-DCB0-0083-846E-0B934BF63DAD}"/>
              </a:ext>
            </a:extLst>
          </p:cNvPr>
          <p:cNvSpPr/>
          <p:nvPr/>
        </p:nvSpPr>
        <p:spPr>
          <a:xfrm>
            <a:off x="6359703" y="2957514"/>
            <a:ext cx="2376352" cy="713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bg1"/>
                </a:solidFill>
              </a:rPr>
              <a:t>Find a private place to talk to the person involved.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6296234-BAF2-3C43-AB68-36ECD862901A}"/>
              </a:ext>
            </a:extLst>
          </p:cNvPr>
          <p:cNvSpPr/>
          <p:nvPr/>
        </p:nvSpPr>
        <p:spPr>
          <a:xfrm>
            <a:off x="6359703" y="2403545"/>
            <a:ext cx="1686536" cy="2967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E7C6FE-D0F9-9A05-0C75-66D28FB7B81C}"/>
              </a:ext>
            </a:extLst>
          </p:cNvPr>
          <p:cNvSpPr/>
          <p:nvPr/>
        </p:nvSpPr>
        <p:spPr>
          <a:xfrm>
            <a:off x="5543550" y="4393264"/>
            <a:ext cx="542933" cy="3967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FFF724B-7509-B367-620D-F6F33650B9B8}"/>
              </a:ext>
            </a:extLst>
          </p:cNvPr>
          <p:cNvSpPr/>
          <p:nvPr/>
        </p:nvSpPr>
        <p:spPr>
          <a:xfrm>
            <a:off x="6096002" y="4388501"/>
            <a:ext cx="542933" cy="3967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3" name="Graphic 12" descr="Caret Right with solid fill">
            <a:extLst>
              <a:ext uri="{FF2B5EF4-FFF2-40B4-BE49-F238E27FC236}">
                <a16:creationId xmlns:a16="http://schemas.microsoft.com/office/drawing/2014/main" id="{AF94D65A-4A77-050E-38BF-33B614EBBBB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1365" y="4446879"/>
            <a:ext cx="313093" cy="313093"/>
          </a:xfrm>
          <a:prstGeom prst="rect">
            <a:avLst/>
          </a:prstGeom>
        </p:spPr>
      </p:pic>
      <p:pic>
        <p:nvPicPr>
          <p:cNvPr id="46" name="Graphic 45" descr="Caret Right with solid fill">
            <a:extLst>
              <a:ext uri="{FF2B5EF4-FFF2-40B4-BE49-F238E27FC236}">
                <a16:creationId xmlns:a16="http://schemas.microsoft.com/office/drawing/2014/main" id="{E86AD9D4-ED55-2080-5F31-BDFA5BB0B6A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5672755" y="4438784"/>
            <a:ext cx="313093" cy="313093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BCEC70F3-18F1-9E79-5C7F-1D248BFE7822}"/>
              </a:ext>
            </a:extLst>
          </p:cNvPr>
          <p:cNvSpPr/>
          <p:nvPr/>
        </p:nvSpPr>
        <p:spPr>
          <a:xfrm>
            <a:off x="3746444" y="5049024"/>
            <a:ext cx="2340039" cy="251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i="1" dirty="0">
                <a:solidFill>
                  <a:schemeClr val="tx1"/>
                </a:solidFill>
              </a:rPr>
              <a:t>Click the arrow(s) to navigate.</a:t>
            </a:r>
          </a:p>
        </p:txBody>
      </p:sp>
      <p:pic>
        <p:nvPicPr>
          <p:cNvPr id="48" name="Graphic 47" descr="Cursor with solid fill">
            <a:extLst>
              <a:ext uri="{FF2B5EF4-FFF2-40B4-BE49-F238E27FC236}">
                <a16:creationId xmlns:a16="http://schemas.microsoft.com/office/drawing/2014/main" id="{052256D0-8905-2541-15EF-879FEB8272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400683" y="5026049"/>
            <a:ext cx="274320" cy="274320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EEFBAB86-8F48-5D70-B380-C04EEDA0F17C}"/>
              </a:ext>
            </a:extLst>
          </p:cNvPr>
          <p:cNvSpPr/>
          <p:nvPr/>
        </p:nvSpPr>
        <p:spPr>
          <a:xfrm>
            <a:off x="6138866" y="5120464"/>
            <a:ext cx="137160" cy="137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EA46C57-132F-8ED8-D9E9-CD1BBFD592A1}"/>
              </a:ext>
            </a:extLst>
          </p:cNvPr>
          <p:cNvSpPr/>
          <p:nvPr/>
        </p:nvSpPr>
        <p:spPr>
          <a:xfrm>
            <a:off x="6387706" y="5120464"/>
            <a:ext cx="137160" cy="1371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04AF641-E061-8B14-8675-6D0CFB47F1E1}"/>
              </a:ext>
            </a:extLst>
          </p:cNvPr>
          <p:cNvSpPr/>
          <p:nvPr/>
        </p:nvSpPr>
        <p:spPr>
          <a:xfrm>
            <a:off x="6636546" y="5120464"/>
            <a:ext cx="137160" cy="1371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184B024-0F0C-BC30-A16F-052CA828A9A7}"/>
              </a:ext>
            </a:extLst>
          </p:cNvPr>
          <p:cNvSpPr/>
          <p:nvPr/>
        </p:nvSpPr>
        <p:spPr>
          <a:xfrm>
            <a:off x="6885386" y="5120464"/>
            <a:ext cx="137160" cy="1371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32AD2CF6-571D-60F9-FCBF-8C2C0C4450E9}"/>
              </a:ext>
            </a:extLst>
          </p:cNvPr>
          <p:cNvSpPr/>
          <p:nvPr/>
        </p:nvSpPr>
        <p:spPr>
          <a:xfrm>
            <a:off x="7134228" y="5120464"/>
            <a:ext cx="137160" cy="1371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03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B66B7-BE4B-C675-BEF7-27C5700296C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1"/>
            <a:ext cx="8041613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Addressing </a:t>
            </a:r>
            <a:r>
              <a:rPr lang="en-US" sz="1600" b="1" dirty="0" err="1">
                <a:solidFill>
                  <a:schemeClr val="tx1"/>
                </a:solidFill>
              </a:rPr>
              <a:t>behaviour</a:t>
            </a:r>
            <a:r>
              <a:rPr lang="en-US" sz="1600" b="1" dirty="0">
                <a:solidFill>
                  <a:schemeClr val="tx1"/>
                </a:solidFill>
              </a:rPr>
              <a:t>: Example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D36B541-CE0E-E2AE-0304-29F9DE4B135A}"/>
              </a:ext>
            </a:extLst>
          </p:cNvPr>
          <p:cNvSpPr/>
          <p:nvPr/>
        </p:nvSpPr>
        <p:spPr>
          <a:xfrm>
            <a:off x="756923" y="1682079"/>
            <a:ext cx="6087104" cy="31222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4" name="Graphic 23" descr="Image outline">
            <a:extLst>
              <a:ext uri="{FF2B5EF4-FFF2-40B4-BE49-F238E27FC236}">
                <a16:creationId xmlns:a16="http://schemas.microsoft.com/office/drawing/2014/main" id="{9A6304F3-75DB-DA1A-C701-1C39C7A9BF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8109" y="2296684"/>
            <a:ext cx="2110868" cy="2110868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7D3F8215-BE2B-05BF-A1C9-EA276BD9038F}"/>
              </a:ext>
            </a:extLst>
          </p:cNvPr>
          <p:cNvSpPr/>
          <p:nvPr/>
        </p:nvSpPr>
        <p:spPr>
          <a:xfrm>
            <a:off x="6086483" y="1682079"/>
            <a:ext cx="2857500" cy="312222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6095A3-6B14-005A-4D9E-B18EC34F9B85}"/>
              </a:ext>
            </a:extLst>
          </p:cNvPr>
          <p:cNvSpPr/>
          <p:nvPr/>
        </p:nvSpPr>
        <p:spPr>
          <a:xfrm>
            <a:off x="670451" y="1607130"/>
            <a:ext cx="8360310" cy="328655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A9D75B6B-BD2A-910A-1FC2-C0C0E729B737}"/>
              </a:ext>
            </a:extLst>
          </p:cNvPr>
          <p:cNvSpPr/>
          <p:nvPr/>
        </p:nvSpPr>
        <p:spPr>
          <a:xfrm>
            <a:off x="3128959" y="1871546"/>
            <a:ext cx="2643191" cy="1486139"/>
          </a:xfrm>
          <a:prstGeom prst="wedgeRoundRectCallout">
            <a:avLst>
              <a:gd name="adj1" fmla="val -40227"/>
              <a:gd name="adj2" fmla="val 75403"/>
              <a:gd name="adj3" fmla="val 16667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F5900D5-1F68-C159-756F-3F8A00856C96}"/>
              </a:ext>
            </a:extLst>
          </p:cNvPr>
          <p:cNvSpPr/>
          <p:nvPr/>
        </p:nvSpPr>
        <p:spPr>
          <a:xfrm>
            <a:off x="3279834" y="1972533"/>
            <a:ext cx="1835091" cy="1385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dirty="0">
                <a:solidFill>
                  <a:schemeClr val="bg1"/>
                </a:solidFill>
              </a:rPr>
              <a:t>So, you cut me off during the meeting and made a joke about it which was offensive to me, implying that my perspective is not valued. </a:t>
            </a:r>
          </a:p>
        </p:txBody>
      </p:sp>
      <p:pic>
        <p:nvPicPr>
          <p:cNvPr id="9" name="Graphic 8" descr="Open quotation mark outline">
            <a:extLst>
              <a:ext uri="{FF2B5EF4-FFF2-40B4-BE49-F238E27FC236}">
                <a16:creationId xmlns:a16="http://schemas.microsoft.com/office/drawing/2014/main" id="{3B4232A3-EFD4-7B01-3AE2-9AF4F82BB6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 flipV="1">
            <a:off x="4980048" y="2157412"/>
            <a:ext cx="914400" cy="91440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C8984DDC-DCB0-0083-846E-0B934BF63DAD}"/>
              </a:ext>
            </a:extLst>
          </p:cNvPr>
          <p:cNvSpPr/>
          <p:nvPr/>
        </p:nvSpPr>
        <p:spPr>
          <a:xfrm>
            <a:off x="6359703" y="2957514"/>
            <a:ext cx="2376352" cy="713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bg1"/>
                </a:solidFill>
              </a:rPr>
              <a:t>Start your conversation with your own observation of what happened.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6296234-BAF2-3C43-AB68-36ECD862901A}"/>
              </a:ext>
            </a:extLst>
          </p:cNvPr>
          <p:cNvSpPr/>
          <p:nvPr/>
        </p:nvSpPr>
        <p:spPr>
          <a:xfrm>
            <a:off x="6359703" y="2403545"/>
            <a:ext cx="1686536" cy="2967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E7C6FE-D0F9-9A05-0C75-66D28FB7B81C}"/>
              </a:ext>
            </a:extLst>
          </p:cNvPr>
          <p:cNvSpPr/>
          <p:nvPr/>
        </p:nvSpPr>
        <p:spPr>
          <a:xfrm>
            <a:off x="5543550" y="4393264"/>
            <a:ext cx="542933" cy="396750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FFF724B-7509-B367-620D-F6F33650B9B8}"/>
              </a:ext>
            </a:extLst>
          </p:cNvPr>
          <p:cNvSpPr/>
          <p:nvPr/>
        </p:nvSpPr>
        <p:spPr>
          <a:xfrm>
            <a:off x="6096002" y="4388501"/>
            <a:ext cx="542933" cy="3967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3" name="Graphic 12" descr="Caret Right with solid fill">
            <a:extLst>
              <a:ext uri="{FF2B5EF4-FFF2-40B4-BE49-F238E27FC236}">
                <a16:creationId xmlns:a16="http://schemas.microsoft.com/office/drawing/2014/main" id="{AF94D65A-4A77-050E-38BF-33B614EBBBB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1365" y="4446879"/>
            <a:ext cx="313093" cy="313093"/>
          </a:xfrm>
          <a:prstGeom prst="rect">
            <a:avLst/>
          </a:prstGeom>
        </p:spPr>
      </p:pic>
      <p:pic>
        <p:nvPicPr>
          <p:cNvPr id="46" name="Graphic 45" descr="Caret Right with solid fill">
            <a:extLst>
              <a:ext uri="{FF2B5EF4-FFF2-40B4-BE49-F238E27FC236}">
                <a16:creationId xmlns:a16="http://schemas.microsoft.com/office/drawing/2014/main" id="{E86AD9D4-ED55-2080-5F31-BDFA5BB0B6A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5672755" y="4438784"/>
            <a:ext cx="313093" cy="313093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BCEC70F3-18F1-9E79-5C7F-1D248BFE7822}"/>
              </a:ext>
            </a:extLst>
          </p:cNvPr>
          <p:cNvSpPr/>
          <p:nvPr/>
        </p:nvSpPr>
        <p:spPr>
          <a:xfrm>
            <a:off x="3746444" y="5049024"/>
            <a:ext cx="2340039" cy="251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i="1" dirty="0">
                <a:solidFill>
                  <a:schemeClr val="tx1"/>
                </a:solidFill>
              </a:rPr>
              <a:t>Click the arrow(s) to navigate.</a:t>
            </a:r>
          </a:p>
        </p:txBody>
      </p:sp>
      <p:pic>
        <p:nvPicPr>
          <p:cNvPr id="48" name="Graphic 47" descr="Cursor with solid fill">
            <a:extLst>
              <a:ext uri="{FF2B5EF4-FFF2-40B4-BE49-F238E27FC236}">
                <a16:creationId xmlns:a16="http://schemas.microsoft.com/office/drawing/2014/main" id="{052256D0-8905-2541-15EF-879FEB8272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400683" y="5026049"/>
            <a:ext cx="274320" cy="274320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EEFBAB86-8F48-5D70-B380-C04EEDA0F17C}"/>
              </a:ext>
            </a:extLst>
          </p:cNvPr>
          <p:cNvSpPr/>
          <p:nvPr/>
        </p:nvSpPr>
        <p:spPr>
          <a:xfrm>
            <a:off x="6138866" y="5120464"/>
            <a:ext cx="137160" cy="1371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EA46C57-132F-8ED8-D9E9-CD1BBFD592A1}"/>
              </a:ext>
            </a:extLst>
          </p:cNvPr>
          <p:cNvSpPr/>
          <p:nvPr/>
        </p:nvSpPr>
        <p:spPr>
          <a:xfrm>
            <a:off x="6387706" y="5120464"/>
            <a:ext cx="137160" cy="137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04AF641-E061-8B14-8675-6D0CFB47F1E1}"/>
              </a:ext>
            </a:extLst>
          </p:cNvPr>
          <p:cNvSpPr/>
          <p:nvPr/>
        </p:nvSpPr>
        <p:spPr>
          <a:xfrm>
            <a:off x="6636546" y="5120464"/>
            <a:ext cx="137160" cy="1371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184B024-0F0C-BC30-A16F-052CA828A9A7}"/>
              </a:ext>
            </a:extLst>
          </p:cNvPr>
          <p:cNvSpPr/>
          <p:nvPr/>
        </p:nvSpPr>
        <p:spPr>
          <a:xfrm>
            <a:off x="6885386" y="5120464"/>
            <a:ext cx="137160" cy="1371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32AD2CF6-571D-60F9-FCBF-8C2C0C4450E9}"/>
              </a:ext>
            </a:extLst>
          </p:cNvPr>
          <p:cNvSpPr/>
          <p:nvPr/>
        </p:nvSpPr>
        <p:spPr>
          <a:xfrm>
            <a:off x="7134228" y="5120464"/>
            <a:ext cx="137160" cy="1371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37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B66B7-BE4B-C675-BEF7-27C5700296C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1"/>
            <a:ext cx="8041613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Addressing </a:t>
            </a:r>
            <a:r>
              <a:rPr lang="en-US" sz="1600" b="1" dirty="0" err="1">
                <a:solidFill>
                  <a:schemeClr val="tx1"/>
                </a:solidFill>
              </a:rPr>
              <a:t>behaviour</a:t>
            </a:r>
            <a:r>
              <a:rPr lang="en-US" sz="1600" b="1" dirty="0">
                <a:solidFill>
                  <a:schemeClr val="tx1"/>
                </a:solidFill>
              </a:rPr>
              <a:t>: Example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D36B541-CE0E-E2AE-0304-29F9DE4B135A}"/>
              </a:ext>
            </a:extLst>
          </p:cNvPr>
          <p:cNvSpPr/>
          <p:nvPr/>
        </p:nvSpPr>
        <p:spPr>
          <a:xfrm>
            <a:off x="756923" y="1682079"/>
            <a:ext cx="6087104" cy="31222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D3F8215-BE2B-05BF-A1C9-EA276BD9038F}"/>
              </a:ext>
            </a:extLst>
          </p:cNvPr>
          <p:cNvSpPr/>
          <p:nvPr/>
        </p:nvSpPr>
        <p:spPr>
          <a:xfrm>
            <a:off x="6086483" y="1682079"/>
            <a:ext cx="2857500" cy="312222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6095A3-6B14-005A-4D9E-B18EC34F9B85}"/>
              </a:ext>
            </a:extLst>
          </p:cNvPr>
          <p:cNvSpPr/>
          <p:nvPr/>
        </p:nvSpPr>
        <p:spPr>
          <a:xfrm>
            <a:off x="670451" y="1607130"/>
            <a:ext cx="8360310" cy="328655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8984DDC-DCB0-0083-846E-0B934BF63DAD}"/>
              </a:ext>
            </a:extLst>
          </p:cNvPr>
          <p:cNvSpPr/>
          <p:nvPr/>
        </p:nvSpPr>
        <p:spPr>
          <a:xfrm>
            <a:off x="6359703" y="2543172"/>
            <a:ext cx="2376352" cy="713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bg1"/>
                </a:solidFill>
              </a:rPr>
              <a:t>Download this document that can help you achieve this goal!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E7C6FE-D0F9-9A05-0C75-66D28FB7B81C}"/>
              </a:ext>
            </a:extLst>
          </p:cNvPr>
          <p:cNvSpPr/>
          <p:nvPr/>
        </p:nvSpPr>
        <p:spPr>
          <a:xfrm>
            <a:off x="5543550" y="4393264"/>
            <a:ext cx="542933" cy="396750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FFF724B-7509-B367-620D-F6F33650B9B8}"/>
              </a:ext>
            </a:extLst>
          </p:cNvPr>
          <p:cNvSpPr/>
          <p:nvPr/>
        </p:nvSpPr>
        <p:spPr>
          <a:xfrm>
            <a:off x="6096002" y="4388501"/>
            <a:ext cx="542933" cy="39675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3" name="Graphic 12" descr="Caret Right with solid fill">
            <a:extLst>
              <a:ext uri="{FF2B5EF4-FFF2-40B4-BE49-F238E27FC236}">
                <a16:creationId xmlns:a16="http://schemas.microsoft.com/office/drawing/2014/main" id="{AF94D65A-4A77-050E-38BF-33B614EBBB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21365" y="4446879"/>
            <a:ext cx="313093" cy="313093"/>
          </a:xfrm>
          <a:prstGeom prst="rect">
            <a:avLst/>
          </a:prstGeom>
        </p:spPr>
      </p:pic>
      <p:pic>
        <p:nvPicPr>
          <p:cNvPr id="46" name="Graphic 45" descr="Caret Right with solid fill">
            <a:extLst>
              <a:ext uri="{FF2B5EF4-FFF2-40B4-BE49-F238E27FC236}">
                <a16:creationId xmlns:a16="http://schemas.microsoft.com/office/drawing/2014/main" id="{E86AD9D4-ED55-2080-5F31-BDFA5BB0B6A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5672755" y="4438784"/>
            <a:ext cx="313093" cy="313093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BCEC70F3-18F1-9E79-5C7F-1D248BFE7822}"/>
              </a:ext>
            </a:extLst>
          </p:cNvPr>
          <p:cNvSpPr/>
          <p:nvPr/>
        </p:nvSpPr>
        <p:spPr>
          <a:xfrm>
            <a:off x="3746444" y="5049024"/>
            <a:ext cx="2340039" cy="251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400" i="1" dirty="0">
                <a:solidFill>
                  <a:schemeClr val="tx1"/>
                </a:solidFill>
              </a:rPr>
              <a:t>Click the arrow(s) to navigate.</a:t>
            </a:r>
          </a:p>
        </p:txBody>
      </p:sp>
      <p:pic>
        <p:nvPicPr>
          <p:cNvPr id="48" name="Graphic 47" descr="Cursor with solid fill">
            <a:extLst>
              <a:ext uri="{FF2B5EF4-FFF2-40B4-BE49-F238E27FC236}">
                <a16:creationId xmlns:a16="http://schemas.microsoft.com/office/drawing/2014/main" id="{052256D0-8905-2541-15EF-879FEB8272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00683" y="5026049"/>
            <a:ext cx="274320" cy="274320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EEFBAB86-8F48-5D70-B380-C04EEDA0F17C}"/>
              </a:ext>
            </a:extLst>
          </p:cNvPr>
          <p:cNvSpPr/>
          <p:nvPr/>
        </p:nvSpPr>
        <p:spPr>
          <a:xfrm>
            <a:off x="6138866" y="5120464"/>
            <a:ext cx="137160" cy="137160"/>
          </a:xfrm>
          <a:prstGeom prst="ellipse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EA46C57-132F-8ED8-D9E9-CD1BBFD592A1}"/>
              </a:ext>
            </a:extLst>
          </p:cNvPr>
          <p:cNvSpPr/>
          <p:nvPr/>
        </p:nvSpPr>
        <p:spPr>
          <a:xfrm>
            <a:off x="6387706" y="5120464"/>
            <a:ext cx="137160" cy="1371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04AF641-E061-8B14-8675-6D0CFB47F1E1}"/>
              </a:ext>
            </a:extLst>
          </p:cNvPr>
          <p:cNvSpPr/>
          <p:nvPr/>
        </p:nvSpPr>
        <p:spPr>
          <a:xfrm>
            <a:off x="6636546" y="5120464"/>
            <a:ext cx="137160" cy="1371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184B024-0F0C-BC30-A16F-052CA828A9A7}"/>
              </a:ext>
            </a:extLst>
          </p:cNvPr>
          <p:cNvSpPr/>
          <p:nvPr/>
        </p:nvSpPr>
        <p:spPr>
          <a:xfrm>
            <a:off x="6885386" y="5120464"/>
            <a:ext cx="137160" cy="1371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32AD2CF6-571D-60F9-FCBF-8C2C0C4450E9}"/>
              </a:ext>
            </a:extLst>
          </p:cNvPr>
          <p:cNvSpPr/>
          <p:nvPr/>
        </p:nvSpPr>
        <p:spPr>
          <a:xfrm>
            <a:off x="7134228" y="5120464"/>
            <a:ext cx="137160" cy="1371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1D2E326-6EC5-3B1B-CBE3-78F411200DFC}"/>
              </a:ext>
            </a:extLst>
          </p:cNvPr>
          <p:cNvSpPr/>
          <p:nvPr/>
        </p:nvSpPr>
        <p:spPr>
          <a:xfrm>
            <a:off x="1161490" y="2703150"/>
            <a:ext cx="4717065" cy="967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If you are in a leading role, you carry an important responsibility to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demonstrate appropriate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behaviour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and facilitate it in the team.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9F32429-AC67-1CAA-5311-F8D931D54285}"/>
              </a:ext>
            </a:extLst>
          </p:cNvPr>
          <p:cNvSpPr/>
          <p:nvPr/>
        </p:nvSpPr>
        <p:spPr>
          <a:xfrm>
            <a:off x="6896001" y="3622983"/>
            <a:ext cx="1238464" cy="39921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1600" dirty="0">
                <a:solidFill>
                  <a:schemeClr val="tx1"/>
                </a:solidFill>
              </a:rPr>
              <a:t>Download</a:t>
            </a:r>
          </a:p>
        </p:txBody>
      </p:sp>
    </p:spTree>
    <p:extLst>
      <p:ext uri="{BB962C8B-B14F-4D97-AF65-F5344CB8AC3E}">
        <p14:creationId xmlns:p14="http://schemas.microsoft.com/office/powerpoint/2010/main" val="24743036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17479</TotalTime>
  <Words>200</Words>
  <Application>Microsoft Office PowerPoint</Application>
  <PresentationFormat>Custom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2435</cp:revision>
  <dcterms:created xsi:type="dcterms:W3CDTF">2017-07-21T05:01:19Z</dcterms:created>
  <dcterms:modified xsi:type="dcterms:W3CDTF">2022-07-22T14:07:49Z</dcterms:modified>
</cp:coreProperties>
</file>