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2DD17E-061C-4939-9534-72EBE06BAE79}" v="1" dt="2022-03-17T13:52:49.095"/>
    <p1510:client id="{C5ECA3A3-99BF-4A13-B953-23388BC80361}" v="8" dt="2022-03-17T12:10:33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A32DD17E-061C-4939-9534-72EBE06BAE79}"/>
    <pc:docChg chg="undo custSel addSld delSld modSld">
      <pc:chgData name="Subramani K" userId="bf009f75-d47a-408b-a678-4666a6eafc4c" providerId="ADAL" clId="{A32DD17E-061C-4939-9534-72EBE06BAE79}" dt="2022-03-16T11:22:53.597" v="89" actId="47"/>
      <pc:docMkLst>
        <pc:docMk/>
      </pc:docMkLst>
      <pc:sldChg chg="addSp delSp modSp mod">
        <pc:chgData name="Subramani K" userId="bf009f75-d47a-408b-a678-4666a6eafc4c" providerId="ADAL" clId="{A32DD17E-061C-4939-9534-72EBE06BAE79}" dt="2022-03-16T07:14:13.801" v="76" actId="1076"/>
        <pc:sldMkLst>
          <pc:docMk/>
          <pc:sldMk cId="2508173990" sldId="1202"/>
        </pc:sldMkLst>
        <pc:spChg chg="mod">
          <ac:chgData name="Subramani K" userId="bf009f75-d47a-408b-a678-4666a6eafc4c" providerId="ADAL" clId="{A32DD17E-061C-4939-9534-72EBE06BAE79}" dt="2022-03-16T07:08:17.990" v="1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0" creationId="{F1C74B37-FEAC-491E-AD57-6934BEADA04F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3" creationId="{9381ACF8-FA23-4683-A4BF-7A529D76EA5F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5" creationId="{8FDED533-2C55-4C7B-85C6-1392DB7C71E1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6" creationId="{0AF8CC5A-16CF-487D-8640-25055017D88F}"/>
          </ac:spMkLst>
        </pc:spChg>
        <pc:spChg chg="add mod">
          <ac:chgData name="Subramani K" userId="bf009f75-d47a-408b-a678-4666a6eafc4c" providerId="ADAL" clId="{A32DD17E-061C-4939-9534-72EBE06BAE79}" dt="2022-03-16T07:09:15.514" v="3" actId="20577"/>
          <ac:spMkLst>
            <pc:docMk/>
            <pc:sldMk cId="2508173990" sldId="1202"/>
            <ac:spMk id="17" creationId="{57F21ED5-F17D-4479-A3C7-428FCEB91932}"/>
          </ac:spMkLst>
        </pc:spChg>
        <pc:spChg chg="mod">
          <ac:chgData name="Subramani K" userId="bf009f75-d47a-408b-a678-4666a6eafc4c" providerId="ADAL" clId="{A32DD17E-061C-4939-9534-72EBE06BAE79}" dt="2022-03-16T07:08:40.704" v="2"/>
          <ac:spMkLst>
            <pc:docMk/>
            <pc:sldMk cId="2508173990" sldId="1202"/>
            <ac:spMk id="19" creationId="{D99D9A35-1221-4CE9-B64E-A3EB89490C3F}"/>
          </ac:spMkLst>
        </pc:spChg>
        <pc:spChg chg="mod">
          <ac:chgData name="Subramani K" userId="bf009f75-d47a-408b-a678-4666a6eafc4c" providerId="ADAL" clId="{A32DD17E-061C-4939-9534-72EBE06BAE79}" dt="2022-03-16T07:08:40.704" v="2"/>
          <ac:spMkLst>
            <pc:docMk/>
            <pc:sldMk cId="2508173990" sldId="1202"/>
            <ac:spMk id="22" creationId="{B7C7BFD5-2A9B-44ED-8AA2-B9CFAFD27CBB}"/>
          </ac:spMkLst>
        </pc:spChg>
        <pc:spChg chg="add mod">
          <ac:chgData name="Subramani K" userId="bf009f75-d47a-408b-a678-4666a6eafc4c" providerId="ADAL" clId="{A32DD17E-061C-4939-9534-72EBE06BAE79}" dt="2022-03-16T07:14:10.095" v="74" actId="1076"/>
          <ac:spMkLst>
            <pc:docMk/>
            <pc:sldMk cId="2508173990" sldId="1202"/>
            <ac:spMk id="24" creationId="{FD92A2D7-648C-45A5-A931-49180CE94314}"/>
          </ac:spMkLst>
        </pc:spChg>
        <pc:spChg chg="add del mod">
          <ac:chgData name="Subramani K" userId="bf009f75-d47a-408b-a678-4666a6eafc4c" providerId="ADAL" clId="{A32DD17E-061C-4939-9534-72EBE06BAE79}" dt="2022-03-16T07:14:05.791" v="70" actId="478"/>
          <ac:spMkLst>
            <pc:docMk/>
            <pc:sldMk cId="2508173990" sldId="1202"/>
            <ac:spMk id="25" creationId="{149D984C-86CF-4295-BAA8-145A955844EB}"/>
          </ac:spMkLst>
        </pc:spChg>
        <pc:spChg chg="del">
          <ac:chgData name="Subramani K" userId="bf009f75-d47a-408b-a678-4666a6eafc4c" providerId="ADAL" clId="{A32DD17E-061C-4939-9534-72EBE06BAE79}" dt="2022-03-16T07:08:10.721" v="0" actId="478"/>
          <ac:spMkLst>
            <pc:docMk/>
            <pc:sldMk cId="2508173990" sldId="1202"/>
            <ac:spMk id="25" creationId="{F7F7CC51-E7E8-4B20-9D52-507BE6787303}"/>
          </ac:spMkLst>
        </pc:spChg>
        <pc:spChg chg="del">
          <ac:chgData name="Subramani K" userId="bf009f75-d47a-408b-a678-4666a6eafc4c" providerId="ADAL" clId="{A32DD17E-061C-4939-9534-72EBE06BAE79}" dt="2022-03-16T07:08:10.721" v="0" actId="478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A32DD17E-061C-4939-9534-72EBE06BAE79}" dt="2022-03-16T07:13:01.861" v="68"/>
          <ac:spMkLst>
            <pc:docMk/>
            <pc:sldMk cId="2508173990" sldId="1202"/>
            <ac:spMk id="26" creationId="{F7B45BD2-2CA2-4495-AA34-46FE49D624C8}"/>
          </ac:spMkLst>
        </pc:spChg>
        <pc:spChg chg="add del mod">
          <ac:chgData name="Subramani K" userId="bf009f75-d47a-408b-a678-4666a6eafc4c" providerId="ADAL" clId="{A32DD17E-061C-4939-9534-72EBE06BAE79}" dt="2022-03-16T07:13:01.861" v="68"/>
          <ac:spMkLst>
            <pc:docMk/>
            <pc:sldMk cId="2508173990" sldId="1202"/>
            <ac:spMk id="27" creationId="{49180048-4080-475A-8B60-D1B08A1919EC}"/>
          </ac:spMkLst>
        </pc:spChg>
        <pc:spChg chg="add del mod">
          <ac:chgData name="Subramani K" userId="bf009f75-d47a-408b-a678-4666a6eafc4c" providerId="ADAL" clId="{A32DD17E-061C-4939-9534-72EBE06BAE79}" dt="2022-03-16T07:13:01.861" v="68"/>
          <ac:spMkLst>
            <pc:docMk/>
            <pc:sldMk cId="2508173990" sldId="1202"/>
            <ac:spMk id="28" creationId="{41C02755-DE59-4D83-9713-177F9DD77AEC}"/>
          </ac:spMkLst>
        </pc:spChg>
        <pc:spChg chg="add mod">
          <ac:chgData name="Subramani K" userId="bf009f75-d47a-408b-a678-4666a6eafc4c" providerId="ADAL" clId="{A32DD17E-061C-4939-9534-72EBE06BAE79}" dt="2022-03-16T07:14:13.801" v="76" actId="1076"/>
          <ac:spMkLst>
            <pc:docMk/>
            <pc:sldMk cId="2508173990" sldId="1202"/>
            <ac:spMk id="29" creationId="{D2E9C207-8D53-4BAE-8A1A-2ADDC579C8B4}"/>
          </ac:spMkLst>
        </pc:spChg>
        <pc:spChg chg="del">
          <ac:chgData name="Subramani K" userId="bf009f75-d47a-408b-a678-4666a6eafc4c" providerId="ADAL" clId="{A32DD17E-061C-4939-9534-72EBE06BAE79}" dt="2022-03-16T07:08:10.721" v="0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A32DD17E-061C-4939-9534-72EBE06BAE79}" dt="2022-03-16T07:09:21.586" v="29" actId="1035"/>
          <ac:grpSpMkLst>
            <pc:docMk/>
            <pc:sldMk cId="2508173990" sldId="1202"/>
            <ac:grpSpMk id="18" creationId="{8F10D86B-7A76-40C6-B4B7-E18A619BA334}"/>
          </ac:grpSpMkLst>
        </pc:grpChg>
        <pc:grpChg chg="mod">
          <ac:chgData name="Subramani K" userId="bf009f75-d47a-408b-a678-4666a6eafc4c" providerId="ADAL" clId="{A32DD17E-061C-4939-9534-72EBE06BAE79}" dt="2022-03-16T07:08:40.704" v="2"/>
          <ac:grpSpMkLst>
            <pc:docMk/>
            <pc:sldMk cId="2508173990" sldId="1202"/>
            <ac:grpSpMk id="20" creationId="{A50428F7-C944-4562-AE25-2EDAA57FCD8F}"/>
          </ac:grpSpMkLst>
        </pc:grpChg>
        <pc:picChg chg="mod">
          <ac:chgData name="Subramani K" userId="bf009f75-d47a-408b-a678-4666a6eafc4c" providerId="ADAL" clId="{A32DD17E-061C-4939-9534-72EBE06BAE79}" dt="2022-03-16T07:08:40.704" v="2"/>
          <ac:picMkLst>
            <pc:docMk/>
            <pc:sldMk cId="2508173990" sldId="1202"/>
            <ac:picMk id="21" creationId="{3EADD747-9765-4A70-8CD0-995DC938572F}"/>
          </ac:picMkLst>
        </pc:picChg>
        <pc:picChg chg="del">
          <ac:chgData name="Subramani K" userId="bf009f75-d47a-408b-a678-4666a6eafc4c" providerId="ADAL" clId="{A32DD17E-061C-4939-9534-72EBE06BAE79}" dt="2022-03-16T07:08:10.721" v="0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A32DD17E-061C-4939-9534-72EBE06BAE79}" dt="2022-03-16T07:10:31.911" v="36" actId="1076"/>
          <ac:picMkLst>
            <pc:docMk/>
            <pc:sldMk cId="2508173990" sldId="1202"/>
            <ac:picMk id="23" creationId="{C11879B6-ED5C-45E1-9534-BC51AFC82192}"/>
          </ac:picMkLst>
        </pc:picChg>
      </pc:sldChg>
      <pc:sldChg chg="modSp add mod">
        <pc:chgData name="Subramani K" userId="bf009f75-d47a-408b-a678-4666a6eafc4c" providerId="ADAL" clId="{A32DD17E-061C-4939-9534-72EBE06BAE79}" dt="2022-03-16T11:22:43.736" v="88" actId="14100"/>
        <pc:sldMkLst>
          <pc:docMk/>
          <pc:sldMk cId="2285015065" sldId="1203"/>
        </pc:sldMkLst>
        <pc:spChg chg="mod">
          <ac:chgData name="Subramani K" userId="bf009f75-d47a-408b-a678-4666a6eafc4c" providerId="ADAL" clId="{A32DD17E-061C-4939-9534-72EBE06BAE79}" dt="2022-03-16T11:21:52.150" v="81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A32DD17E-061C-4939-9534-72EBE06BAE79}" dt="2022-03-16T11:22:43.736" v="88" actId="14100"/>
          <ac:spMkLst>
            <pc:docMk/>
            <pc:sldMk cId="2285015065" sldId="1203"/>
            <ac:spMk id="22" creationId="{C25CF31D-ADAC-4DA9-868B-1855F1803D55}"/>
          </ac:spMkLst>
        </pc:spChg>
      </pc:sldChg>
      <pc:sldChg chg="delSp modSp add del mod">
        <pc:chgData name="Subramani K" userId="bf009f75-d47a-408b-a678-4666a6eafc4c" providerId="ADAL" clId="{A32DD17E-061C-4939-9534-72EBE06BAE79}" dt="2022-03-16T11:22:53.597" v="89" actId="47"/>
        <pc:sldMkLst>
          <pc:docMk/>
          <pc:sldMk cId="3206292732" sldId="1204"/>
        </pc:sldMkLst>
        <pc:spChg chg="mod">
          <ac:chgData name="Subramani K" userId="bf009f75-d47a-408b-a678-4666a6eafc4c" providerId="ADAL" clId="{A32DD17E-061C-4939-9534-72EBE06BAE79}" dt="2022-03-16T11:22:03.173" v="86" actId="20577"/>
          <ac:spMkLst>
            <pc:docMk/>
            <pc:sldMk cId="3206292732" sldId="1204"/>
            <ac:spMk id="20" creationId="{F147415D-E16C-445C-9A1D-C2D143C1E294}"/>
          </ac:spMkLst>
        </pc:spChg>
        <pc:spChg chg="del">
          <ac:chgData name="Subramani K" userId="bf009f75-d47a-408b-a678-4666a6eafc4c" providerId="ADAL" clId="{A32DD17E-061C-4939-9534-72EBE06BAE79}" dt="2022-03-16T11:21:57.764" v="84" actId="478"/>
          <ac:spMkLst>
            <pc:docMk/>
            <pc:sldMk cId="3206292732" sldId="1204"/>
            <ac:spMk id="22" creationId="{C25CF31D-ADAC-4DA9-868B-1855F1803D55}"/>
          </ac:spMkLst>
        </pc:spChg>
        <pc:spChg chg="del">
          <ac:chgData name="Subramani K" userId="bf009f75-d47a-408b-a678-4666a6eafc4c" providerId="ADAL" clId="{A32DD17E-061C-4939-9534-72EBE06BAE79}" dt="2022-03-16T11:22:00.643" v="85" actId="478"/>
          <ac:spMkLst>
            <pc:docMk/>
            <pc:sldMk cId="3206292732" sldId="1204"/>
            <ac:spMk id="27" creationId="{B38438DC-8F79-4707-9926-890E97655C06}"/>
          </ac:spMkLst>
        </pc:spChg>
      </pc:sldChg>
    </pc:docChg>
  </pc:docChgLst>
  <pc:docChgLst>
    <pc:chgData name="subramani@eidesign.net" userId="bf009f75-d47a-408b-a678-4666a6eafc4c" providerId="ADAL" clId="{A32DD17E-061C-4939-9534-72EBE06BAE79}"/>
    <pc:docChg chg="custSel modSld">
      <pc:chgData name="subramani@eidesign.net" userId="bf009f75-d47a-408b-a678-4666a6eafc4c" providerId="ADAL" clId="{A32DD17E-061C-4939-9534-72EBE06BAE79}" dt="2022-03-17T13:52:57.470" v="13" actId="1037"/>
      <pc:docMkLst>
        <pc:docMk/>
      </pc:docMkLst>
      <pc:sldChg chg="addSp delSp modSp mod">
        <pc:chgData name="subramani@eidesign.net" userId="bf009f75-d47a-408b-a678-4666a6eafc4c" providerId="ADAL" clId="{A32DD17E-061C-4939-9534-72EBE06BAE79}" dt="2022-03-17T13:52:57.470" v="13" actId="1037"/>
        <pc:sldMkLst>
          <pc:docMk/>
          <pc:sldMk cId="2508173990" sldId="1202"/>
        </pc:sldMkLst>
        <pc:picChg chg="del">
          <ac:chgData name="subramani@eidesign.net" userId="bf009f75-d47a-408b-a678-4666a6eafc4c" providerId="ADAL" clId="{A32DD17E-061C-4939-9534-72EBE06BAE79}" dt="2022-03-17T13:52:28.367" v="0" actId="478"/>
          <ac:picMkLst>
            <pc:docMk/>
            <pc:sldMk cId="2508173990" sldId="1202"/>
            <ac:picMk id="23" creationId="{C11879B6-ED5C-45E1-9534-BC51AFC82192}"/>
          </ac:picMkLst>
        </pc:picChg>
        <pc:picChg chg="add mod">
          <ac:chgData name="subramani@eidesign.net" userId="bf009f75-d47a-408b-a678-4666a6eafc4c" providerId="ADAL" clId="{A32DD17E-061C-4939-9534-72EBE06BAE79}" dt="2022-03-17T13:52:57.470" v="13" actId="1037"/>
          <ac:picMkLst>
            <pc:docMk/>
            <pc:sldMk cId="2508173990" sldId="1202"/>
            <ac:picMk id="25" creationId="{1E165AE5-366C-4907-A8E5-93E3B0AAC933}"/>
          </ac:picMkLst>
        </pc:picChg>
      </pc:sldChg>
    </pc:docChg>
  </pc:docChgLst>
  <pc:docChgLst>
    <pc:chgData name="lakshmikanth" userId="34ec4a14-2b32-4e23-8e6c-bf79444b9b1f" providerId="ADAL" clId="{C5ECA3A3-99BF-4A13-B953-23388BC80361}"/>
    <pc:docChg chg="custSel addSld delSld modSld delMainMaster">
      <pc:chgData name="lakshmikanth" userId="34ec4a14-2b32-4e23-8e6c-bf79444b9b1f" providerId="ADAL" clId="{C5ECA3A3-99BF-4A13-B953-23388BC80361}" dt="2022-03-17T12:10:33.110" v="100"/>
      <pc:docMkLst>
        <pc:docMk/>
      </pc:docMkLst>
      <pc:sldChg chg="modSp mod">
        <pc:chgData name="lakshmikanth" userId="34ec4a14-2b32-4e23-8e6c-bf79444b9b1f" providerId="ADAL" clId="{C5ECA3A3-99BF-4A13-B953-23388BC80361}" dt="2022-03-17T12:06:40.644" v="75" actId="14100"/>
        <pc:sldMkLst>
          <pc:docMk/>
          <pc:sldMk cId="2508173990" sldId="1202"/>
        </pc:sldMkLst>
        <pc:spChg chg="mod">
          <ac:chgData name="lakshmikanth" userId="34ec4a14-2b32-4e23-8e6c-bf79444b9b1f" providerId="ADAL" clId="{C5ECA3A3-99BF-4A13-B953-23388BC80361}" dt="2022-03-16T12:04:24.37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0" creationId="{F1C74B37-FEAC-491E-AD57-6934BEADA04F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3" creationId="{9381ACF8-FA23-4683-A4BF-7A529D76EA5F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5" creationId="{8FDED533-2C55-4C7B-85C6-1392DB7C71E1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6" creationId="{0AF8CC5A-16CF-487D-8640-25055017D88F}"/>
          </ac:spMkLst>
        </pc:spChg>
        <pc:spChg chg="mod">
          <ac:chgData name="lakshmikanth" userId="34ec4a14-2b32-4e23-8e6c-bf79444b9b1f" providerId="ADAL" clId="{C5ECA3A3-99BF-4A13-B953-23388BC80361}" dt="2022-03-17T12:06:40.644" v="75" actId="14100"/>
          <ac:spMkLst>
            <pc:docMk/>
            <pc:sldMk cId="2508173990" sldId="1202"/>
            <ac:spMk id="17" creationId="{57F21ED5-F17D-4479-A3C7-428FCEB91932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24" creationId="{FD92A2D7-648C-45A5-A931-49180CE94314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29" creationId="{D2E9C207-8D53-4BAE-8A1A-2ADDC579C8B4}"/>
          </ac:spMkLst>
        </pc:spChg>
        <pc:grpChg chg="mod">
          <ac:chgData name="lakshmikanth" userId="34ec4a14-2b32-4e23-8e6c-bf79444b9b1f" providerId="ADAL" clId="{C5ECA3A3-99BF-4A13-B953-23388BC80361}" dt="2022-03-17T12:06:34.585" v="74" actId="1038"/>
          <ac:grpSpMkLst>
            <pc:docMk/>
            <pc:sldMk cId="2508173990" sldId="1202"/>
            <ac:grpSpMk id="18" creationId="{8F10D86B-7A76-40C6-B4B7-E18A619BA334}"/>
          </ac:grpSpMkLst>
        </pc:grpChg>
        <pc:picChg chg="mod">
          <ac:chgData name="lakshmikanth" userId="34ec4a14-2b32-4e23-8e6c-bf79444b9b1f" providerId="ADAL" clId="{C5ECA3A3-99BF-4A13-B953-23388BC80361}" dt="2022-03-17T12:06:34.585" v="74" actId="1038"/>
          <ac:picMkLst>
            <pc:docMk/>
            <pc:sldMk cId="2508173990" sldId="1202"/>
            <ac:picMk id="23" creationId="{C11879B6-ED5C-45E1-9534-BC51AFC82192}"/>
          </ac:picMkLst>
        </pc:picChg>
      </pc:sldChg>
      <pc:sldChg chg="addSp delSp modSp add del mod">
        <pc:chgData name="lakshmikanth" userId="34ec4a14-2b32-4e23-8e6c-bf79444b9b1f" providerId="ADAL" clId="{C5ECA3A3-99BF-4A13-B953-23388BC80361}" dt="2022-03-17T12:10:33.110" v="100"/>
        <pc:sldMkLst>
          <pc:docMk/>
          <pc:sldMk cId="2285015065" sldId="1203"/>
        </pc:sldMkLst>
        <pc:spChg chg="del mod">
          <ac:chgData name="lakshmikanth" userId="34ec4a14-2b32-4e23-8e6c-bf79444b9b1f" providerId="ADAL" clId="{C5ECA3A3-99BF-4A13-B953-23388BC80361}" dt="2022-03-17T12:04:46.423" v="37" actId="478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0" creationId="{4DBD0203-19C5-49F1-A061-0FBBC0933EC0}"/>
          </ac:spMkLst>
        </pc:spChg>
        <pc:spChg chg="del">
          <ac:chgData name="lakshmikanth" userId="34ec4a14-2b32-4e23-8e6c-bf79444b9b1f" providerId="ADAL" clId="{C5ECA3A3-99BF-4A13-B953-23388BC80361}" dt="2022-03-17T12:04:48.281" v="38" actId="478"/>
          <ac:spMkLst>
            <pc:docMk/>
            <pc:sldMk cId="2285015065" sldId="1203"/>
            <ac:spMk id="12" creationId="{B4BEA475-7A09-41F4-B29E-D01CEF32D3D4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3" creationId="{13146E17-0C18-4DC8-B5B1-48DCEF8A62B9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5" creationId="{E6436D27-E03E-4773-A984-101E039E44FC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6" creationId="{EB1AB6F8-FDF2-41BA-B7DC-98B148B4FF4B}"/>
          </ac:spMkLst>
        </pc:spChg>
        <pc:spChg chg="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lakshmikanth" userId="34ec4a14-2b32-4e23-8e6c-bf79444b9b1f" providerId="ADAL" clId="{C5ECA3A3-99BF-4A13-B953-23388BC80361}" dt="2022-03-17T12:03:37.253" v="19" actId="47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27" creationId="{B38438DC-8F79-4707-9926-890E97655C06}"/>
          </ac:spMkLst>
        </pc:spChg>
      </pc:sldChg>
      <pc:sldChg chg="delSp modSp add del mod">
        <pc:chgData name="lakshmikanth" userId="34ec4a14-2b32-4e23-8e6c-bf79444b9b1f" providerId="ADAL" clId="{C5ECA3A3-99BF-4A13-B953-23388BC80361}" dt="2022-03-17T12:04:39.091" v="36" actId="47"/>
        <pc:sldMkLst>
          <pc:docMk/>
          <pc:sldMk cId="495581238" sldId="1204"/>
        </pc:sldMkLst>
        <pc:spChg chg="mod">
          <ac:chgData name="lakshmikanth" userId="34ec4a14-2b32-4e23-8e6c-bf79444b9b1f" providerId="ADAL" clId="{C5ECA3A3-99BF-4A13-B953-23388BC80361}" dt="2022-03-16T14:20:50.778" v="13" actId="20577"/>
          <ac:spMkLst>
            <pc:docMk/>
            <pc:sldMk cId="495581238" sldId="1204"/>
            <ac:spMk id="9" creationId="{B7E2EC3C-9883-47AA-9BD1-48DE0A1C8C38}"/>
          </ac:spMkLst>
        </pc:spChg>
        <pc:spChg chg="mod">
          <ac:chgData name="lakshmikanth" userId="34ec4a14-2b32-4e23-8e6c-bf79444b9b1f" providerId="ADAL" clId="{C5ECA3A3-99BF-4A13-B953-23388BC80361}" dt="2022-03-16T14:20:46.912" v="11" actId="20577"/>
          <ac:spMkLst>
            <pc:docMk/>
            <pc:sldMk cId="495581238" sldId="1204"/>
            <ac:spMk id="20" creationId="{F147415D-E16C-445C-9A1D-C2D143C1E294}"/>
          </ac:spMkLst>
        </pc:spChg>
        <pc:spChg chg="del">
          <ac:chgData name="lakshmikanth" userId="34ec4a14-2b32-4e23-8e6c-bf79444b9b1f" providerId="ADAL" clId="{C5ECA3A3-99BF-4A13-B953-23388BC80361}" dt="2022-03-16T14:20:39.523" v="6" actId="478"/>
          <ac:spMkLst>
            <pc:docMk/>
            <pc:sldMk cId="495581238" sldId="1204"/>
            <ac:spMk id="22" creationId="{C25CF31D-ADAC-4DA9-868B-1855F1803D55}"/>
          </ac:spMkLst>
        </pc:spChg>
        <pc:spChg chg="del">
          <ac:chgData name="lakshmikanth" userId="34ec4a14-2b32-4e23-8e6c-bf79444b9b1f" providerId="ADAL" clId="{C5ECA3A3-99BF-4A13-B953-23388BC80361}" dt="2022-03-16T14:20:41.561" v="7" actId="478"/>
          <ac:spMkLst>
            <pc:docMk/>
            <pc:sldMk cId="495581238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C5ECA3A3-99BF-4A13-B953-23388BC80361}" dt="2022-03-17T12:06:10.120" v="51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C5ECA3A3-99BF-4A13-B953-23388BC80361}" dt="2022-03-17T12:06:10.112" v="46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C5ECA3A3-99BF-4A13-B953-23388BC80361}" dt="2022-03-17T12:06:10.113" v="47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C5ECA3A3-99BF-4A13-B953-23388BC80361}" dt="2022-03-17T12:06:10.114" v="48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C5ECA3A3-99BF-4A13-B953-23388BC80361}" dt="2022-03-17T12:06:10.116" v="49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C5ECA3A3-99BF-4A13-B953-23388BC80361}" dt="2022-03-17T12:06:10.118" v="50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C5ECA3A3-99BF-4A13-B953-23388BC80361}" dt="2022-03-17T12:05:50.333" v="45" actId="2696"/>
        <pc:sldMasterMkLst>
          <pc:docMk/>
          <pc:sldMasterMk cId="2392869104" sldId="2147483684"/>
        </pc:sldMasterMkLst>
        <pc:sldLayoutChg chg="del">
          <pc:chgData name="lakshmikanth" userId="34ec4a14-2b32-4e23-8e6c-bf79444b9b1f" providerId="ADAL" clId="{C5ECA3A3-99BF-4A13-B953-23388BC80361}" dt="2022-03-17T12:05:50.333" v="45" actId="2696"/>
          <pc:sldLayoutMkLst>
            <pc:docMk/>
            <pc:sldMasterMk cId="23928691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C5ECA3A3-99BF-4A13-B953-23388BC80361}" dt="2022-03-17T12:05:48.246" v="43" actId="2696"/>
          <pc:sldLayoutMkLst>
            <pc:docMk/>
            <pc:sldMasterMk cId="23928691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C5ECA3A3-99BF-4A13-B953-23388BC80361}" dt="2022-03-17T12:05:49.345" v="44" actId="2696"/>
          <pc:sldLayoutMkLst>
            <pc:docMk/>
            <pc:sldMasterMk cId="2392869104" sldId="2147483684"/>
            <pc:sldLayoutMk cId="2228977936" sldId="214748366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82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239286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G03-M-Tab-Click-Learn-001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C74B37-FEAC-491E-AD57-6934BEADA04F}"/>
              </a:ext>
            </a:extLst>
          </p:cNvPr>
          <p:cNvSpPr/>
          <p:nvPr/>
        </p:nvSpPr>
        <p:spPr>
          <a:xfrm>
            <a:off x="911956" y="2589594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>
                <a:solidFill>
                  <a:schemeClr val="tx1"/>
                </a:solidFill>
              </a:rPr>
              <a:t>Button text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81ACF8-FA23-4683-A4BF-7A529D76EA5F}"/>
              </a:ext>
            </a:extLst>
          </p:cNvPr>
          <p:cNvSpPr/>
          <p:nvPr/>
        </p:nvSpPr>
        <p:spPr>
          <a:xfrm>
            <a:off x="2864221" y="2589594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 dirty="0">
                <a:solidFill>
                  <a:schemeClr val="tx1"/>
                </a:solidFill>
              </a:rPr>
              <a:t>Button text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DED533-2C55-4C7B-85C6-1392DB7C71E1}"/>
              </a:ext>
            </a:extLst>
          </p:cNvPr>
          <p:cNvSpPr/>
          <p:nvPr/>
        </p:nvSpPr>
        <p:spPr>
          <a:xfrm>
            <a:off x="4816494" y="2589594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>
                <a:solidFill>
                  <a:schemeClr val="tx1"/>
                </a:solidFill>
              </a:rPr>
              <a:t>Button text 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F8CC5A-16CF-487D-8640-25055017D88F}"/>
              </a:ext>
            </a:extLst>
          </p:cNvPr>
          <p:cNvSpPr/>
          <p:nvPr/>
        </p:nvSpPr>
        <p:spPr>
          <a:xfrm>
            <a:off x="6768765" y="2589594"/>
            <a:ext cx="1913438" cy="52619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1488" b="1">
                <a:solidFill>
                  <a:schemeClr val="tx1"/>
                </a:solidFill>
              </a:rPr>
              <a:t>Button text 4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F10D86B-7A76-40C6-B4B7-E18A619BA334}"/>
              </a:ext>
            </a:extLst>
          </p:cNvPr>
          <p:cNvGrpSpPr/>
          <p:nvPr/>
        </p:nvGrpSpPr>
        <p:grpSpPr>
          <a:xfrm>
            <a:off x="286934" y="1818638"/>
            <a:ext cx="3869742" cy="338554"/>
            <a:chOff x="612466" y="2228467"/>
            <a:chExt cx="3640326" cy="318481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99D9A35-1221-4CE9-B64E-A3EB89490C3F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tab to learn more.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50428F7-C944-4562-AE25-2EDAA57FCD8F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1" name="Graphic 20" descr="Direction">
                <a:extLst>
                  <a:ext uri="{FF2B5EF4-FFF2-40B4-BE49-F238E27FC236}">
                    <a16:creationId xmlns:a16="http://schemas.microsoft.com/office/drawing/2014/main" id="{3EADD747-9765-4A70-8CD0-995DC93857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B7C7BFD5-2A9B-44ED-8AA2-B9CFAFD27CB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FD92A2D7-648C-45A5-A931-49180CE94314}"/>
              </a:ext>
            </a:extLst>
          </p:cNvPr>
          <p:cNvSpPr/>
          <p:nvPr/>
        </p:nvSpPr>
        <p:spPr>
          <a:xfrm>
            <a:off x="911956" y="3128930"/>
            <a:ext cx="7770247" cy="1777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E9C207-8D53-4BAE-8A1A-2ADDC579C8B4}"/>
              </a:ext>
            </a:extLst>
          </p:cNvPr>
          <p:cNvSpPr txBox="1"/>
          <p:nvPr/>
        </p:nvSpPr>
        <p:spPr>
          <a:xfrm>
            <a:off x="1097811" y="3232923"/>
            <a:ext cx="544625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</a:t>
            </a:r>
            <a:endParaRPr lang="en-IN" sz="1600" b="1" dirty="0">
              <a:solidFill>
                <a:schemeClr val="tx1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E165AE5-366C-4907-A8E5-93E3B0AAC93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044" t="17239" r="-1"/>
          <a:stretch/>
        </p:blipFill>
        <p:spPr>
          <a:xfrm>
            <a:off x="6649242" y="3192582"/>
            <a:ext cx="1994092" cy="1673654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A76EE84-4B84-4900-91F5-7F8E73D32E4B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522B9B7-D2FE-4DE3-89D2-8AB53DE8B2E8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2235CC0-7B55-402F-99F2-95A0BE00A29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36CB5A1-DFA1-4BFD-8332-0B336E35151D}"/>
              </a:ext>
            </a:extLst>
          </p:cNvPr>
          <p:cNvGrpSpPr/>
          <p:nvPr/>
        </p:nvGrpSpPr>
        <p:grpSpPr>
          <a:xfrm>
            <a:off x="681602" y="917164"/>
            <a:ext cx="8259329" cy="1368151"/>
            <a:chOff x="951424" y="767262"/>
            <a:chExt cx="8259329" cy="1368151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147415D-E16C-445C-9A1D-C2D143C1E294}"/>
                </a:ext>
              </a:extLst>
            </p:cNvPr>
            <p:cNvSpPr/>
            <p:nvPr/>
          </p:nvSpPr>
          <p:spPr>
            <a:xfrm>
              <a:off x="951424" y="767262"/>
              <a:ext cx="8259329" cy="1368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1CF4708D-225D-4B39-BCAF-8B224F00F73A}"/>
                </a:ext>
              </a:extLst>
            </p:cNvPr>
            <p:cNvSpPr txBox="1"/>
            <p:nvPr/>
          </p:nvSpPr>
          <p:spPr>
            <a:xfrm>
              <a:off x="2918474" y="916719"/>
              <a:ext cx="62922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Button Text 2</a:t>
              </a:r>
            </a:p>
            <a:p>
              <a:r>
                <a:rPr lang="en-IN" sz="1600" dirty="0">
                  <a:solidFill>
                    <a:schemeClr val="tx1"/>
                  </a:solidFill>
                </a:rPr>
                <a:t>Contrary to popular belief, Lorem Ipsum is not simply random text. It has roots in a piece of classical Latin literature from 45 BC, making it over 20 years old. Richard McClintock, a Latin professor</a:t>
              </a:r>
              <a:endParaRPr lang="en-US" dirty="0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82D67290-88C8-4D89-A465-1C5C434C9D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77" t="33863" r="32877" b="33777"/>
            <a:stretch/>
          </p:blipFill>
          <p:spPr>
            <a:xfrm>
              <a:off x="1328842" y="932339"/>
              <a:ext cx="1493044" cy="1037996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1033904-7E0E-42C0-80CC-779958B2FF6E}"/>
              </a:ext>
            </a:extLst>
          </p:cNvPr>
          <p:cNvGrpSpPr/>
          <p:nvPr/>
        </p:nvGrpSpPr>
        <p:grpSpPr>
          <a:xfrm>
            <a:off x="681602" y="2389615"/>
            <a:ext cx="8259329" cy="1368151"/>
            <a:chOff x="951424" y="767262"/>
            <a:chExt cx="8259329" cy="136815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5DCC0B2-C601-4654-8003-5EE38893C7F9}"/>
                </a:ext>
              </a:extLst>
            </p:cNvPr>
            <p:cNvSpPr/>
            <p:nvPr/>
          </p:nvSpPr>
          <p:spPr>
            <a:xfrm>
              <a:off x="951424" y="767262"/>
              <a:ext cx="8259329" cy="1368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A2ED7A7-9EA5-4EA6-9C61-D24B95ABE37A}"/>
                </a:ext>
              </a:extLst>
            </p:cNvPr>
            <p:cNvSpPr txBox="1"/>
            <p:nvPr/>
          </p:nvSpPr>
          <p:spPr>
            <a:xfrm>
              <a:off x="2903484" y="946699"/>
              <a:ext cx="62922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Button Text 3</a:t>
              </a:r>
            </a:p>
            <a:p>
              <a:r>
                <a:rPr lang="en-IN" sz="1600" dirty="0">
                  <a:solidFill>
                    <a:schemeClr val="tx1"/>
                  </a:solidFill>
                </a:rPr>
                <a:t>Contrary to popular belief, Lorem Ipsum is not simply random text. It has roots in a piece of classical Latin literature from 45 BC, making it over 20 years old. Richard McClintock, a Latin professor</a:t>
              </a:r>
              <a:endParaRPr lang="en-US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7584928A-818C-43F7-9359-2E0028D3AD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77" t="33863" r="32877" b="33777"/>
            <a:stretch/>
          </p:blipFill>
          <p:spPr>
            <a:xfrm>
              <a:off x="1328842" y="932339"/>
              <a:ext cx="1493044" cy="1037996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A85F30D-68CF-4ECE-A203-C41A8CDFB41E}"/>
              </a:ext>
            </a:extLst>
          </p:cNvPr>
          <p:cNvGrpSpPr/>
          <p:nvPr/>
        </p:nvGrpSpPr>
        <p:grpSpPr>
          <a:xfrm>
            <a:off x="681600" y="3922843"/>
            <a:ext cx="8259329" cy="1368151"/>
            <a:chOff x="951424" y="767262"/>
            <a:chExt cx="8259329" cy="136815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47436B4-03E7-4E05-87F6-5AFD114E2CA2}"/>
                </a:ext>
              </a:extLst>
            </p:cNvPr>
            <p:cNvSpPr/>
            <p:nvPr/>
          </p:nvSpPr>
          <p:spPr>
            <a:xfrm>
              <a:off x="951424" y="767262"/>
              <a:ext cx="8259329" cy="13681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79F5B24-B99B-4C21-99C8-DC38358E1EF6}"/>
                </a:ext>
              </a:extLst>
            </p:cNvPr>
            <p:cNvSpPr txBox="1"/>
            <p:nvPr/>
          </p:nvSpPr>
          <p:spPr>
            <a:xfrm>
              <a:off x="2918474" y="931709"/>
              <a:ext cx="629227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Button Text 4</a:t>
              </a:r>
            </a:p>
            <a:p>
              <a:r>
                <a:rPr lang="en-IN" sz="1600" dirty="0">
                  <a:solidFill>
                    <a:schemeClr val="tx1"/>
                  </a:solidFill>
                </a:rPr>
                <a:t>Contrary to popular belief, Lorem Ipsum is not simply random text. It has roots in a piece of classical Latin literature from 45 BC, making it over 20 years old. Richard McClintock, a Latin professor at</a:t>
              </a:r>
              <a:endParaRPr lang="en-US" dirty="0"/>
            </a:p>
          </p:txBody>
        </p: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D0BEA0E-4983-4889-AD16-FC937772F1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77" t="33863" r="32877" b="33777"/>
            <a:stretch/>
          </p:blipFill>
          <p:spPr>
            <a:xfrm>
              <a:off x="1328842" y="932339"/>
              <a:ext cx="1493044" cy="1037996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17206</TotalTime>
  <Words>255</Words>
  <Application>Microsoft Office PowerPoint</Application>
  <PresentationFormat>Custom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2418</cp:revision>
  <dcterms:created xsi:type="dcterms:W3CDTF">2017-07-21T05:01:19Z</dcterms:created>
  <dcterms:modified xsi:type="dcterms:W3CDTF">2022-04-17T07:49:24Z</dcterms:modified>
</cp:coreProperties>
</file>