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34F513-8E3D-4F32-B7BA-BB9E5FFE31CD}" v="1" dt="2022-03-17T13:53:29.734"/>
    <p1510:client id="{975D7249-177F-4A23-87C5-C86CFEC7E9D0}" v="8" dt="2022-03-17T12:09:52.7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lakshmikanth" userId="34ec4a14-2b32-4e23-8e6c-bf79444b9b1f" providerId="ADAL" clId="{975D7249-177F-4A23-87C5-C86CFEC7E9D0}"/>
    <pc:docChg chg="undo custSel addSld delSld modSld delMainMaster">
      <pc:chgData name="lakshmikanth" userId="34ec4a14-2b32-4e23-8e6c-bf79444b9b1f" providerId="ADAL" clId="{975D7249-177F-4A23-87C5-C86CFEC7E9D0}" dt="2022-03-17T12:13:28.697" v="74" actId="14100"/>
      <pc:docMkLst>
        <pc:docMk/>
      </pc:docMkLst>
      <pc:sldChg chg="modSp mod">
        <pc:chgData name="lakshmikanth" userId="34ec4a14-2b32-4e23-8e6c-bf79444b9b1f" providerId="ADAL" clId="{975D7249-177F-4A23-87C5-C86CFEC7E9D0}" dt="2022-03-17T12:13:28.697" v="74" actId="14100"/>
        <pc:sldMkLst>
          <pc:docMk/>
          <pc:sldMk cId="2508173990" sldId="1202"/>
        </pc:sldMkLst>
        <pc:spChg chg="mod">
          <ac:chgData name="lakshmikanth" userId="34ec4a14-2b32-4e23-8e6c-bf79444b9b1f" providerId="ADAL" clId="{975D7249-177F-4A23-87C5-C86CFEC7E9D0}" dt="2022-03-16T12:04:33.089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975D7249-177F-4A23-87C5-C86CFEC7E9D0}" dt="2022-03-17T12:07:42.582" v="33" actId="14100"/>
          <ac:spMkLst>
            <pc:docMk/>
            <pc:sldMk cId="2508173990" sldId="1202"/>
            <ac:spMk id="10" creationId="{73A6E472-08C4-46C6-9E05-BF8E91366C91}"/>
          </ac:spMkLst>
        </pc:spChg>
        <pc:spChg chg="mod">
          <ac:chgData name="lakshmikanth" userId="34ec4a14-2b32-4e23-8e6c-bf79444b9b1f" providerId="ADAL" clId="{975D7249-177F-4A23-87C5-C86CFEC7E9D0}" dt="2022-03-17T12:07:35.921" v="32" actId="1038"/>
          <ac:spMkLst>
            <pc:docMk/>
            <pc:sldMk cId="2508173990" sldId="1202"/>
            <ac:spMk id="19" creationId="{78966494-D63E-4784-A0B1-47DB95D56322}"/>
          </ac:spMkLst>
        </pc:spChg>
        <pc:spChg chg="mod">
          <ac:chgData name="lakshmikanth" userId="34ec4a14-2b32-4e23-8e6c-bf79444b9b1f" providerId="ADAL" clId="{975D7249-177F-4A23-87C5-C86CFEC7E9D0}" dt="2022-03-17T12:07:35.921" v="32" actId="1038"/>
          <ac:spMkLst>
            <pc:docMk/>
            <pc:sldMk cId="2508173990" sldId="1202"/>
            <ac:spMk id="20" creationId="{E3D23597-23AC-423C-A8B5-79583F0E7E3F}"/>
          </ac:spMkLst>
        </pc:spChg>
        <pc:spChg chg="mod">
          <ac:chgData name="lakshmikanth" userId="34ec4a14-2b32-4e23-8e6c-bf79444b9b1f" providerId="ADAL" clId="{975D7249-177F-4A23-87C5-C86CFEC7E9D0}" dt="2022-03-17T12:07:35.921" v="32" actId="1038"/>
          <ac:spMkLst>
            <pc:docMk/>
            <pc:sldMk cId="2508173990" sldId="1202"/>
            <ac:spMk id="21" creationId="{68918FF0-3232-4DDF-8324-5C7F28479A0A}"/>
          </ac:spMkLst>
        </pc:spChg>
        <pc:spChg chg="mod">
          <ac:chgData name="lakshmikanth" userId="34ec4a14-2b32-4e23-8e6c-bf79444b9b1f" providerId="ADAL" clId="{975D7249-177F-4A23-87C5-C86CFEC7E9D0}" dt="2022-03-17T12:07:35.921" v="32" actId="1038"/>
          <ac:spMkLst>
            <pc:docMk/>
            <pc:sldMk cId="2508173990" sldId="1202"/>
            <ac:spMk id="22" creationId="{3281174F-FBDA-422B-A050-CE670AA097FA}"/>
          </ac:spMkLst>
        </pc:spChg>
        <pc:spChg chg="mod">
          <ac:chgData name="lakshmikanth" userId="34ec4a14-2b32-4e23-8e6c-bf79444b9b1f" providerId="ADAL" clId="{975D7249-177F-4A23-87C5-C86CFEC7E9D0}" dt="2022-03-17T12:13:25.778" v="73" actId="14100"/>
          <ac:spMkLst>
            <pc:docMk/>
            <pc:sldMk cId="2508173990" sldId="1202"/>
            <ac:spMk id="24" creationId="{8904DD21-DD18-4F33-A3C3-F7C0321C23ED}"/>
          </ac:spMkLst>
        </pc:spChg>
        <pc:spChg chg="mod">
          <ac:chgData name="lakshmikanth" userId="34ec4a14-2b32-4e23-8e6c-bf79444b9b1f" providerId="ADAL" clId="{975D7249-177F-4A23-87C5-C86CFEC7E9D0}" dt="2022-03-17T12:13:28.697" v="74" actId="14100"/>
          <ac:spMkLst>
            <pc:docMk/>
            <pc:sldMk cId="2508173990" sldId="1202"/>
            <ac:spMk id="28" creationId="{3431171C-0106-45E7-AC8F-C641F5A1AC38}"/>
          </ac:spMkLst>
        </pc:spChg>
        <pc:grpChg chg="mod">
          <ac:chgData name="lakshmikanth" userId="34ec4a14-2b32-4e23-8e6c-bf79444b9b1f" providerId="ADAL" clId="{975D7249-177F-4A23-87C5-C86CFEC7E9D0}" dt="2022-03-17T12:07:35.921" v="32" actId="1038"/>
          <ac:grpSpMkLst>
            <pc:docMk/>
            <pc:sldMk cId="2508173990" sldId="1202"/>
            <ac:grpSpMk id="13" creationId="{BD56BB8F-D888-4D93-953B-74CE80542697}"/>
          </ac:grpSpMkLst>
        </pc:grpChg>
        <pc:picChg chg="mod">
          <ac:chgData name="lakshmikanth" userId="34ec4a14-2b32-4e23-8e6c-bf79444b9b1f" providerId="ADAL" clId="{975D7249-177F-4A23-87C5-C86CFEC7E9D0}" dt="2022-03-17T12:07:35.921" v="32" actId="1038"/>
          <ac:picMkLst>
            <pc:docMk/>
            <pc:sldMk cId="2508173990" sldId="1202"/>
            <ac:picMk id="27" creationId="{33CA742C-DB1D-4C53-BAA2-D4D3FC8CB139}"/>
          </ac:picMkLst>
        </pc:picChg>
      </pc:sldChg>
      <pc:sldChg chg="addSp delSp modSp add del mod">
        <pc:chgData name="lakshmikanth" userId="34ec4a14-2b32-4e23-8e6c-bf79444b9b1f" providerId="ADAL" clId="{975D7249-177F-4A23-87C5-C86CFEC7E9D0}" dt="2022-03-17T12:10:05.078" v="72" actId="20577"/>
        <pc:sldMkLst>
          <pc:docMk/>
          <pc:sldMk cId="2285015065" sldId="1203"/>
        </pc:sldMkLst>
        <pc:spChg chg="add mod">
          <ac:chgData name="lakshmikanth" userId="34ec4a14-2b32-4e23-8e6c-bf79444b9b1f" providerId="ADAL" clId="{975D7249-177F-4A23-87C5-C86CFEC7E9D0}" dt="2022-03-17T12:09:42.201" v="60" actId="164"/>
          <ac:spMkLst>
            <pc:docMk/>
            <pc:sldMk cId="2285015065" sldId="1203"/>
            <ac:spMk id="2" creationId="{1CF4708D-225D-4B39-BCAF-8B224F00F73A}"/>
          </ac:spMkLst>
        </pc:spChg>
        <pc:spChg chg="mod">
          <ac:chgData name="lakshmikanth" userId="34ec4a14-2b32-4e23-8e6c-bf79444b9b1f" providerId="ADAL" clId="{975D7249-177F-4A23-87C5-C86CFEC7E9D0}" dt="2022-03-16T14:21:20.528" v="5" actId="20577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lakshmikanth" userId="34ec4a14-2b32-4e23-8e6c-bf79444b9b1f" providerId="ADAL" clId="{975D7249-177F-4A23-87C5-C86CFEC7E9D0}" dt="2022-03-17T12:09:28.899" v="52" actId="478"/>
          <ac:spMkLst>
            <pc:docMk/>
            <pc:sldMk cId="2285015065" sldId="1203"/>
            <ac:spMk id="10" creationId="{4DBD0203-19C5-49F1-A061-0FBBC0933EC0}"/>
          </ac:spMkLst>
        </pc:spChg>
        <pc:spChg chg="del">
          <ac:chgData name="lakshmikanth" userId="34ec4a14-2b32-4e23-8e6c-bf79444b9b1f" providerId="ADAL" clId="{975D7249-177F-4A23-87C5-C86CFEC7E9D0}" dt="2022-03-17T12:09:30.161" v="53" actId="478"/>
          <ac:spMkLst>
            <pc:docMk/>
            <pc:sldMk cId="2285015065" sldId="1203"/>
            <ac:spMk id="13" creationId="{13146E17-0C18-4DC8-B5B1-48DCEF8A62B9}"/>
          </ac:spMkLst>
        </pc:spChg>
        <pc:spChg chg="del">
          <ac:chgData name="lakshmikanth" userId="34ec4a14-2b32-4e23-8e6c-bf79444b9b1f" providerId="ADAL" clId="{975D7249-177F-4A23-87C5-C86CFEC7E9D0}" dt="2022-03-17T12:09:33.244" v="56" actId="478"/>
          <ac:spMkLst>
            <pc:docMk/>
            <pc:sldMk cId="2285015065" sldId="1203"/>
            <ac:spMk id="15" creationId="{E6436D27-E03E-4773-A984-101E039E44FC}"/>
          </ac:spMkLst>
        </pc:spChg>
        <pc:spChg chg="del">
          <ac:chgData name="lakshmikanth" userId="34ec4a14-2b32-4e23-8e6c-bf79444b9b1f" providerId="ADAL" clId="{975D7249-177F-4A23-87C5-C86CFEC7E9D0}" dt="2022-03-17T12:09:34.905" v="57" actId="478"/>
          <ac:spMkLst>
            <pc:docMk/>
            <pc:sldMk cId="2285015065" sldId="1203"/>
            <ac:spMk id="16" creationId="{EB1AB6F8-FDF2-41BA-B7DC-98B148B4FF4B}"/>
          </ac:spMkLst>
        </pc:spChg>
        <pc:spChg chg="mod">
          <ac:chgData name="lakshmikanth" userId="34ec4a14-2b32-4e23-8e6c-bf79444b9b1f" providerId="ADAL" clId="{975D7249-177F-4A23-87C5-C86CFEC7E9D0}" dt="2022-03-17T12:09:43.467" v="61"/>
          <ac:spMkLst>
            <pc:docMk/>
            <pc:sldMk cId="2285015065" sldId="1203"/>
            <ac:spMk id="18" creationId="{E5DCC0B2-C601-4654-8003-5EE38893C7F9}"/>
          </ac:spMkLst>
        </pc:spChg>
        <pc:spChg chg="mod">
          <ac:chgData name="lakshmikanth" userId="34ec4a14-2b32-4e23-8e6c-bf79444b9b1f" providerId="ADAL" clId="{975D7249-177F-4A23-87C5-C86CFEC7E9D0}" dt="2022-03-17T12:10:05.078" v="72" actId="20577"/>
          <ac:spMkLst>
            <pc:docMk/>
            <pc:sldMk cId="2285015065" sldId="1203"/>
            <ac:spMk id="19" creationId="{3A2ED7A7-9EA5-4EA6-9C61-D24B95ABE37A}"/>
          </ac:spMkLst>
        </pc:spChg>
        <pc:spChg chg="mod">
          <ac:chgData name="lakshmikanth" userId="34ec4a14-2b32-4e23-8e6c-bf79444b9b1f" providerId="ADAL" clId="{975D7249-177F-4A23-87C5-C86CFEC7E9D0}" dt="2022-03-17T12:09:42.201" v="60" actId="164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lakshmikanth" userId="34ec4a14-2b32-4e23-8e6c-bf79444b9b1f" providerId="ADAL" clId="{975D7249-177F-4A23-87C5-C86CFEC7E9D0}" dt="2022-03-17T12:09:01.030" v="45" actId="478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975D7249-177F-4A23-87C5-C86CFEC7E9D0}" dt="2022-03-16T14:21:14.819" v="3" actId="20577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975D7249-177F-4A23-87C5-C86CFEC7E9D0}" dt="2022-03-17T12:09:52.749" v="65"/>
          <ac:spMkLst>
            <pc:docMk/>
            <pc:sldMk cId="2285015065" sldId="1203"/>
            <ac:spMk id="24" creationId="{847436B4-03E7-4E05-87F6-5AFD114E2CA2}"/>
          </ac:spMkLst>
        </pc:spChg>
        <pc:spChg chg="mod">
          <ac:chgData name="lakshmikanth" userId="34ec4a14-2b32-4e23-8e6c-bf79444b9b1f" providerId="ADAL" clId="{975D7249-177F-4A23-87C5-C86CFEC7E9D0}" dt="2022-03-17T12:10:02.768" v="70" actId="20577"/>
          <ac:spMkLst>
            <pc:docMk/>
            <pc:sldMk cId="2285015065" sldId="1203"/>
            <ac:spMk id="25" creationId="{A79F5B24-B99B-4C21-99C8-DC38358E1EF6}"/>
          </ac:spMkLst>
        </pc:spChg>
        <pc:spChg chg="del mod">
          <ac:chgData name="lakshmikanth" userId="34ec4a14-2b32-4e23-8e6c-bf79444b9b1f" providerId="ADAL" clId="{975D7249-177F-4A23-87C5-C86CFEC7E9D0}" dt="2022-03-17T12:09:32.047" v="55" actId="478"/>
          <ac:spMkLst>
            <pc:docMk/>
            <pc:sldMk cId="2285015065" sldId="1203"/>
            <ac:spMk id="27" creationId="{B38438DC-8F79-4707-9926-890E97655C06}"/>
          </ac:spMkLst>
        </pc:spChg>
        <pc:grpChg chg="add mod">
          <ac:chgData name="lakshmikanth" userId="34ec4a14-2b32-4e23-8e6c-bf79444b9b1f" providerId="ADAL" clId="{975D7249-177F-4A23-87C5-C86CFEC7E9D0}" dt="2022-03-17T12:09:55.602" v="67" actId="1076"/>
          <ac:grpSpMkLst>
            <pc:docMk/>
            <pc:sldMk cId="2285015065" sldId="1203"/>
            <ac:grpSpMk id="3" creationId="{B36CB5A1-DFA1-4BFD-8332-0B336E35151D}"/>
          </ac:grpSpMkLst>
        </pc:grpChg>
        <pc:grpChg chg="add mod">
          <ac:chgData name="lakshmikanth" userId="34ec4a14-2b32-4e23-8e6c-bf79444b9b1f" providerId="ADAL" clId="{975D7249-177F-4A23-87C5-C86CFEC7E9D0}" dt="2022-03-17T12:09:52.079" v="64" actId="1076"/>
          <ac:grpSpMkLst>
            <pc:docMk/>
            <pc:sldMk cId="2285015065" sldId="1203"/>
            <ac:grpSpMk id="17" creationId="{61033904-7E0E-42C0-80CC-779958B2FF6E}"/>
          </ac:grpSpMkLst>
        </pc:grpChg>
        <pc:grpChg chg="add mod">
          <ac:chgData name="lakshmikanth" userId="34ec4a14-2b32-4e23-8e6c-bf79444b9b1f" providerId="ADAL" clId="{975D7249-177F-4A23-87C5-C86CFEC7E9D0}" dt="2022-03-17T12:10:00.398" v="68" actId="1076"/>
          <ac:grpSpMkLst>
            <pc:docMk/>
            <pc:sldMk cId="2285015065" sldId="1203"/>
            <ac:grpSpMk id="23" creationId="{AA85F30D-68CF-4ECE-A203-C41A8CDFB41E}"/>
          </ac:grpSpMkLst>
        </pc:grpChg>
        <pc:picChg chg="add mod">
          <ac:chgData name="lakshmikanth" userId="34ec4a14-2b32-4e23-8e6c-bf79444b9b1f" providerId="ADAL" clId="{975D7249-177F-4A23-87C5-C86CFEC7E9D0}" dt="2022-03-17T12:09:42.201" v="60" actId="164"/>
          <ac:picMkLst>
            <pc:docMk/>
            <pc:sldMk cId="2285015065" sldId="1203"/>
            <ac:picMk id="12" creationId="{82D67290-88C8-4D89-A465-1C5C434C9D71}"/>
          </ac:picMkLst>
        </pc:picChg>
        <pc:picChg chg="mod">
          <ac:chgData name="lakshmikanth" userId="34ec4a14-2b32-4e23-8e6c-bf79444b9b1f" providerId="ADAL" clId="{975D7249-177F-4A23-87C5-C86CFEC7E9D0}" dt="2022-03-17T12:09:43.467" v="61"/>
          <ac:picMkLst>
            <pc:docMk/>
            <pc:sldMk cId="2285015065" sldId="1203"/>
            <ac:picMk id="22" creationId="{7584928A-818C-43F7-9359-2E0028D3AD40}"/>
          </ac:picMkLst>
        </pc:picChg>
        <pc:picChg chg="mod">
          <ac:chgData name="lakshmikanth" userId="34ec4a14-2b32-4e23-8e6c-bf79444b9b1f" providerId="ADAL" clId="{975D7249-177F-4A23-87C5-C86CFEC7E9D0}" dt="2022-03-17T12:09:52.749" v="65"/>
          <ac:picMkLst>
            <pc:docMk/>
            <pc:sldMk cId="2285015065" sldId="1203"/>
            <ac:picMk id="26" creationId="{DD0BEA0E-4983-4889-AD16-FC937772F196}"/>
          </ac:picMkLst>
        </pc:picChg>
      </pc:sldChg>
      <pc:sldMasterChg chg="del delSldLayout">
        <pc:chgData name="lakshmikanth" userId="34ec4a14-2b32-4e23-8e6c-bf79444b9b1f" providerId="ADAL" clId="{975D7249-177F-4A23-87C5-C86CFEC7E9D0}" dt="2022-03-17T12:07:21.784" v="11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975D7249-177F-4A23-87C5-C86CFEC7E9D0}" dt="2022-03-17T12:07:21.775" v="6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975D7249-177F-4A23-87C5-C86CFEC7E9D0}" dt="2022-03-17T12:07:21.777" v="7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975D7249-177F-4A23-87C5-C86CFEC7E9D0}" dt="2022-03-17T12:07:21.779" v="8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975D7249-177F-4A23-87C5-C86CFEC7E9D0}" dt="2022-03-17T12:07:21.781" v="9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975D7249-177F-4A23-87C5-C86CFEC7E9D0}" dt="2022-03-17T12:07:21.782" v="10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975D7249-177F-4A23-87C5-C86CFEC7E9D0}" dt="2022-03-17T12:07:25.549" v="14" actId="2696"/>
        <pc:sldMasterMkLst>
          <pc:docMk/>
          <pc:sldMasterMk cId="563790830" sldId="2147483684"/>
        </pc:sldMasterMkLst>
        <pc:sldLayoutChg chg="del">
          <pc:chgData name="lakshmikanth" userId="34ec4a14-2b32-4e23-8e6c-bf79444b9b1f" providerId="ADAL" clId="{975D7249-177F-4A23-87C5-C86CFEC7E9D0}" dt="2022-03-17T12:07:25.549" v="14" actId="2696"/>
          <pc:sldLayoutMkLst>
            <pc:docMk/>
            <pc:sldMasterMk cId="563790830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975D7249-177F-4A23-87C5-C86CFEC7E9D0}" dt="2022-03-17T12:07:23.502" v="12" actId="2696"/>
          <pc:sldLayoutMkLst>
            <pc:docMk/>
            <pc:sldMasterMk cId="563790830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975D7249-177F-4A23-87C5-C86CFEC7E9D0}" dt="2022-03-17T12:07:24.474" v="13" actId="2696"/>
          <pc:sldLayoutMkLst>
            <pc:docMk/>
            <pc:sldMasterMk cId="563790830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4F34F513-8E3D-4F32-B7BA-BB9E5FFE31CD}"/>
    <pc:docChg chg="custSel addSld modSld">
      <pc:chgData name="Subramani K" userId="bf009f75-d47a-408b-a678-4666a6eafc4c" providerId="ADAL" clId="{4F34F513-8E3D-4F32-B7BA-BB9E5FFE31CD}" dt="2022-03-16T09:43:35.929" v="27"/>
      <pc:docMkLst>
        <pc:docMk/>
      </pc:docMkLst>
      <pc:sldChg chg="addSp delSp modSp mod">
        <pc:chgData name="Subramani K" userId="bf009f75-d47a-408b-a678-4666a6eafc4c" providerId="ADAL" clId="{4F34F513-8E3D-4F32-B7BA-BB9E5FFE31CD}" dt="2022-03-16T07:21:25.991" v="26"/>
        <pc:sldMkLst>
          <pc:docMk/>
          <pc:sldMk cId="2508173990" sldId="1202"/>
        </pc:sldMkLst>
        <pc:spChg chg="mod">
          <ac:chgData name="Subramani K" userId="bf009f75-d47a-408b-a678-4666a6eafc4c" providerId="ADAL" clId="{4F34F513-8E3D-4F32-B7BA-BB9E5FFE31CD}" dt="2022-03-16T07:21:25.991" v="26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4F34F513-8E3D-4F32-B7BA-BB9E5FFE31CD}" dt="2022-03-16T07:12:52.509" v="3"/>
          <ac:spMkLst>
            <pc:docMk/>
            <pc:sldMk cId="2508173990" sldId="1202"/>
            <ac:spMk id="10" creationId="{73A6E472-08C4-46C6-9E05-BF8E91366C91}"/>
          </ac:spMkLst>
        </pc:spChg>
        <pc:spChg chg="mod">
          <ac:chgData name="Subramani K" userId="bf009f75-d47a-408b-a678-4666a6eafc4c" providerId="ADAL" clId="{4F34F513-8E3D-4F32-B7BA-BB9E5FFE31CD}" dt="2022-03-16T07:12:52.509" v="3"/>
          <ac:spMkLst>
            <pc:docMk/>
            <pc:sldMk cId="2508173990" sldId="1202"/>
            <ac:spMk id="15" creationId="{C3D2FE3A-FBF8-40D6-91ED-6C578EA1CD9B}"/>
          </ac:spMkLst>
        </pc:spChg>
        <pc:spChg chg="mod">
          <ac:chgData name="Subramani K" userId="bf009f75-d47a-408b-a678-4666a6eafc4c" providerId="ADAL" clId="{4F34F513-8E3D-4F32-B7BA-BB9E5FFE31CD}" dt="2022-03-16T07:12:52.509" v="3"/>
          <ac:spMkLst>
            <pc:docMk/>
            <pc:sldMk cId="2508173990" sldId="1202"/>
            <ac:spMk id="18" creationId="{884360DD-225E-4950-ACE4-27740E15A6E1}"/>
          </ac:spMkLst>
        </pc:spChg>
        <pc:spChg chg="add mod">
          <ac:chgData name="Subramani K" userId="bf009f75-d47a-408b-a678-4666a6eafc4c" providerId="ADAL" clId="{4F34F513-8E3D-4F32-B7BA-BB9E5FFE31CD}" dt="2022-03-16T07:13:13.554" v="11" actId="552"/>
          <ac:spMkLst>
            <pc:docMk/>
            <pc:sldMk cId="2508173990" sldId="1202"/>
            <ac:spMk id="19" creationId="{78966494-D63E-4784-A0B1-47DB95D56322}"/>
          </ac:spMkLst>
        </pc:spChg>
        <pc:spChg chg="add mod">
          <ac:chgData name="Subramani K" userId="bf009f75-d47a-408b-a678-4666a6eafc4c" providerId="ADAL" clId="{4F34F513-8E3D-4F32-B7BA-BB9E5FFE31CD}" dt="2022-03-16T07:13:16.086" v="12" actId="465"/>
          <ac:spMkLst>
            <pc:docMk/>
            <pc:sldMk cId="2508173990" sldId="1202"/>
            <ac:spMk id="20" creationId="{E3D23597-23AC-423C-A8B5-79583F0E7E3F}"/>
          </ac:spMkLst>
        </pc:spChg>
        <pc:spChg chg="add mod">
          <ac:chgData name="Subramani K" userId="bf009f75-d47a-408b-a678-4666a6eafc4c" providerId="ADAL" clId="{4F34F513-8E3D-4F32-B7BA-BB9E5FFE31CD}" dt="2022-03-16T07:13:16.086" v="12" actId="465"/>
          <ac:spMkLst>
            <pc:docMk/>
            <pc:sldMk cId="2508173990" sldId="1202"/>
            <ac:spMk id="21" creationId="{68918FF0-3232-4DDF-8324-5C7F28479A0A}"/>
          </ac:spMkLst>
        </pc:spChg>
        <pc:spChg chg="add mod">
          <ac:chgData name="Subramani K" userId="bf009f75-d47a-408b-a678-4666a6eafc4c" providerId="ADAL" clId="{4F34F513-8E3D-4F32-B7BA-BB9E5FFE31CD}" dt="2022-03-16T07:13:13.554" v="11" actId="552"/>
          <ac:spMkLst>
            <pc:docMk/>
            <pc:sldMk cId="2508173990" sldId="1202"/>
            <ac:spMk id="22" creationId="{3281174F-FBDA-422B-A050-CE670AA097FA}"/>
          </ac:spMkLst>
        </pc:spChg>
        <pc:spChg chg="add mod">
          <ac:chgData name="Subramani K" userId="bf009f75-d47a-408b-a678-4666a6eafc4c" providerId="ADAL" clId="{4F34F513-8E3D-4F32-B7BA-BB9E5FFE31CD}" dt="2022-03-16T07:13:48.653" v="19" actId="21"/>
          <ac:spMkLst>
            <pc:docMk/>
            <pc:sldMk cId="2508173990" sldId="1202"/>
            <ac:spMk id="24" creationId="{8904DD21-DD18-4F33-A3C3-F7C0321C23ED}"/>
          </ac:spMkLst>
        </pc:spChg>
        <pc:spChg chg="del">
          <ac:chgData name="Subramani K" userId="bf009f75-d47a-408b-a678-4666a6eafc4c" providerId="ADAL" clId="{4F34F513-8E3D-4F32-B7BA-BB9E5FFE31CD}" dt="2022-03-16T07:12:42.913" v="0" actId="478"/>
          <ac:spMkLst>
            <pc:docMk/>
            <pc:sldMk cId="2508173990" sldId="1202"/>
            <ac:spMk id="25" creationId="{F7F7CC51-E7E8-4B20-9D52-507BE6787303}"/>
          </ac:spMkLst>
        </pc:spChg>
        <pc:spChg chg="del">
          <ac:chgData name="Subramani K" userId="bf009f75-d47a-408b-a678-4666a6eafc4c" providerId="ADAL" clId="{4F34F513-8E3D-4F32-B7BA-BB9E5FFE31CD}" dt="2022-03-16T07:12:42.913" v="0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4F34F513-8E3D-4F32-B7BA-BB9E5FFE31CD}" dt="2022-03-16T07:13:56.469" v="25" actId="1038"/>
          <ac:spMkLst>
            <pc:docMk/>
            <pc:sldMk cId="2508173990" sldId="1202"/>
            <ac:spMk id="28" creationId="{3431171C-0106-45E7-AC8F-C641F5A1AC38}"/>
          </ac:spMkLst>
        </pc:spChg>
        <pc:spChg chg="del mod">
          <ac:chgData name="Subramani K" userId="bf009f75-d47a-408b-a678-4666a6eafc4c" providerId="ADAL" clId="{4F34F513-8E3D-4F32-B7BA-BB9E5FFE31CD}" dt="2022-03-16T07:12:45.840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4F34F513-8E3D-4F32-B7BA-BB9E5FFE31CD}" dt="2022-03-16T07:12:52.509" v="3"/>
          <ac:grpSpMkLst>
            <pc:docMk/>
            <pc:sldMk cId="2508173990" sldId="1202"/>
            <ac:grpSpMk id="13" creationId="{BD56BB8F-D888-4D93-953B-74CE80542697}"/>
          </ac:grpSpMkLst>
        </pc:grpChg>
        <pc:grpChg chg="mod">
          <ac:chgData name="Subramani K" userId="bf009f75-d47a-408b-a678-4666a6eafc4c" providerId="ADAL" clId="{4F34F513-8E3D-4F32-B7BA-BB9E5FFE31CD}" dt="2022-03-16T07:12:52.509" v="3"/>
          <ac:grpSpMkLst>
            <pc:docMk/>
            <pc:sldMk cId="2508173990" sldId="1202"/>
            <ac:grpSpMk id="16" creationId="{1C0E20A6-C6ED-439C-86FE-16D3F2AFFF00}"/>
          </ac:grpSpMkLst>
        </pc:grpChg>
        <pc:picChg chg="mod">
          <ac:chgData name="Subramani K" userId="bf009f75-d47a-408b-a678-4666a6eafc4c" providerId="ADAL" clId="{4F34F513-8E3D-4F32-B7BA-BB9E5FFE31CD}" dt="2022-03-16T07:12:52.509" v="3"/>
          <ac:picMkLst>
            <pc:docMk/>
            <pc:sldMk cId="2508173990" sldId="1202"/>
            <ac:picMk id="17" creationId="{5DEC5747-9311-4DDD-9B92-E586AC50FEF9}"/>
          </ac:picMkLst>
        </pc:picChg>
        <pc:picChg chg="del">
          <ac:chgData name="Subramani K" userId="bf009f75-d47a-408b-a678-4666a6eafc4c" providerId="ADAL" clId="{4F34F513-8E3D-4F32-B7BA-BB9E5FFE31CD}" dt="2022-03-16T07:12:42.913" v="0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4F34F513-8E3D-4F32-B7BA-BB9E5FFE31CD}" dt="2022-03-16T07:13:42.919" v="18" actId="1076"/>
          <ac:picMkLst>
            <pc:docMk/>
            <pc:sldMk cId="2508173990" sldId="1202"/>
            <ac:picMk id="27" creationId="{33CA742C-DB1D-4C53-BAA2-D4D3FC8CB139}"/>
          </ac:picMkLst>
        </pc:picChg>
      </pc:sldChg>
      <pc:sldChg chg="add">
        <pc:chgData name="Subramani K" userId="bf009f75-d47a-408b-a678-4666a6eafc4c" providerId="ADAL" clId="{4F34F513-8E3D-4F32-B7BA-BB9E5FFE31CD}" dt="2022-03-16T09:43:35.929" v="27"/>
        <pc:sldMkLst>
          <pc:docMk/>
          <pc:sldMk cId="2285015065" sldId="1203"/>
        </pc:sldMkLst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@eidesign.net" userId="bf009f75-d47a-408b-a678-4666a6eafc4c" providerId="ADAL" clId="{4F34F513-8E3D-4F32-B7BA-BB9E5FFE31CD}"/>
    <pc:docChg chg="custSel modSld">
      <pc:chgData name="subramani@eidesign.net" userId="bf009f75-d47a-408b-a678-4666a6eafc4c" providerId="ADAL" clId="{4F34F513-8E3D-4F32-B7BA-BB9E5FFE31CD}" dt="2022-03-17T13:53:49.683" v="22" actId="20577"/>
      <pc:docMkLst>
        <pc:docMk/>
      </pc:docMkLst>
      <pc:sldChg chg="addSp delSp modSp mod">
        <pc:chgData name="subramani@eidesign.net" userId="bf009f75-d47a-408b-a678-4666a6eafc4c" providerId="ADAL" clId="{4F34F513-8E3D-4F32-B7BA-BB9E5FFE31CD}" dt="2022-03-17T13:53:49.683" v="22" actId="20577"/>
        <pc:sldMkLst>
          <pc:docMk/>
          <pc:sldMk cId="2508173990" sldId="1202"/>
        </pc:sldMkLst>
        <pc:spChg chg="mod">
          <ac:chgData name="subramani@eidesign.net" userId="bf009f75-d47a-408b-a678-4666a6eafc4c" providerId="ADAL" clId="{4F34F513-8E3D-4F32-B7BA-BB9E5FFE31CD}" dt="2022-03-17T13:53:49.683" v="22" actId="20577"/>
          <ac:spMkLst>
            <pc:docMk/>
            <pc:sldMk cId="2508173990" sldId="1202"/>
            <ac:spMk id="28" creationId="{3431171C-0106-45E7-AC8F-C641F5A1AC38}"/>
          </ac:spMkLst>
        </pc:spChg>
        <pc:picChg chg="add mod">
          <ac:chgData name="subramani@eidesign.net" userId="bf009f75-d47a-408b-a678-4666a6eafc4c" providerId="ADAL" clId="{4F34F513-8E3D-4F32-B7BA-BB9E5FFE31CD}" dt="2022-03-17T13:53:41.563" v="19" actId="1035"/>
          <ac:picMkLst>
            <pc:docMk/>
            <pc:sldMk cId="2508173990" sldId="1202"/>
            <ac:picMk id="23" creationId="{655FA7BD-6E59-442D-84DE-60C78602B951}"/>
          </ac:picMkLst>
        </pc:picChg>
        <pc:picChg chg="del">
          <ac:chgData name="subramani@eidesign.net" userId="bf009f75-d47a-408b-a678-4666a6eafc4c" providerId="ADAL" clId="{4F34F513-8E3D-4F32-B7BA-BB9E5FFE31CD}" dt="2022-03-17T13:53:27.534" v="0" actId="478"/>
          <ac:picMkLst>
            <pc:docMk/>
            <pc:sldMk cId="2508173990" sldId="1202"/>
            <ac:picMk id="27" creationId="{33CA742C-DB1D-4C53-BAA2-D4D3FC8CB13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59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563790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D56BB8F-D888-4D93-953B-74CE80542697}"/>
              </a:ext>
            </a:extLst>
          </p:cNvPr>
          <p:cNvGrpSpPr/>
          <p:nvPr/>
        </p:nvGrpSpPr>
        <p:grpSpPr>
          <a:xfrm>
            <a:off x="303466" y="1743686"/>
            <a:ext cx="3869742" cy="338554"/>
            <a:chOff x="612466" y="2228467"/>
            <a:chExt cx="3640326" cy="31848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3D2FE3A-FBF8-40D6-91ED-6C578EA1CD9B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tab to learn more.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1C0E20A6-C6ED-439C-86FE-16D3F2AFFF0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7" name="Graphic 16" descr="Direction">
                <a:extLst>
                  <a:ext uri="{FF2B5EF4-FFF2-40B4-BE49-F238E27FC236}">
                    <a16:creationId xmlns:a16="http://schemas.microsoft.com/office/drawing/2014/main" id="{5DEC5747-9311-4DDD-9B92-E586AC50FE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884360DD-225E-4950-ACE4-27740E15A6E1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78966494-D63E-4784-A0B1-47DB95D56322}"/>
              </a:ext>
            </a:extLst>
          </p:cNvPr>
          <p:cNvSpPr/>
          <p:nvPr/>
        </p:nvSpPr>
        <p:spPr>
          <a:xfrm>
            <a:off x="529354" y="2314972"/>
            <a:ext cx="1913438" cy="52619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488" b="1">
                <a:solidFill>
                  <a:schemeClr val="tx1"/>
                </a:solidFill>
              </a:rPr>
              <a:t>Button text 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3D23597-23AC-423C-A8B5-79583F0E7E3F}"/>
              </a:ext>
            </a:extLst>
          </p:cNvPr>
          <p:cNvSpPr/>
          <p:nvPr/>
        </p:nvSpPr>
        <p:spPr>
          <a:xfrm>
            <a:off x="529354" y="2886572"/>
            <a:ext cx="1913438" cy="52619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488" b="1" dirty="0">
                <a:solidFill>
                  <a:schemeClr val="tx1"/>
                </a:solidFill>
              </a:rPr>
              <a:t>Button text 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8918FF0-3232-4DDF-8324-5C7F28479A0A}"/>
              </a:ext>
            </a:extLst>
          </p:cNvPr>
          <p:cNvSpPr/>
          <p:nvPr/>
        </p:nvSpPr>
        <p:spPr>
          <a:xfrm>
            <a:off x="529354" y="3458172"/>
            <a:ext cx="1913438" cy="52619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488" b="1">
                <a:solidFill>
                  <a:schemeClr val="tx1"/>
                </a:solidFill>
              </a:rPr>
              <a:t>Button text 3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281174F-FBDA-422B-A050-CE670AA097FA}"/>
              </a:ext>
            </a:extLst>
          </p:cNvPr>
          <p:cNvSpPr/>
          <p:nvPr/>
        </p:nvSpPr>
        <p:spPr>
          <a:xfrm>
            <a:off x="529354" y="4029771"/>
            <a:ext cx="1913438" cy="52619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488" b="1">
                <a:solidFill>
                  <a:schemeClr val="tx1"/>
                </a:solidFill>
              </a:rPr>
              <a:t>Button text 4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904DD21-DD18-4F33-A3C3-F7C0321C23ED}"/>
              </a:ext>
            </a:extLst>
          </p:cNvPr>
          <p:cNvSpPr/>
          <p:nvPr/>
        </p:nvSpPr>
        <p:spPr>
          <a:xfrm>
            <a:off x="2569474" y="2317663"/>
            <a:ext cx="6657414" cy="22383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431171C-0106-45E7-AC8F-C641F5A1AC38}"/>
              </a:ext>
            </a:extLst>
          </p:cNvPr>
          <p:cNvSpPr txBox="1"/>
          <p:nvPr/>
        </p:nvSpPr>
        <p:spPr>
          <a:xfrm>
            <a:off x="4960818" y="2415761"/>
            <a:ext cx="410470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up.</a:t>
            </a:r>
            <a:endParaRPr lang="en-IN" sz="1600" b="1" dirty="0">
              <a:solidFill>
                <a:schemeClr val="tx1"/>
              </a:solidFill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655FA7BD-6E59-442D-84DE-60C78602B95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044" t="17239" r="-1"/>
          <a:stretch/>
        </p:blipFill>
        <p:spPr>
          <a:xfrm>
            <a:off x="2682658" y="2526669"/>
            <a:ext cx="2164976" cy="1817078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ED41C17C-F531-45ED-803A-830691610959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E5F9148-A03C-4564-894B-EADE5AF2A64D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645FF0E-6BF0-4841-B4FD-4F3B8D3BAE1F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G03-M-Tab-Click-Learn-002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90F1FC7-E607-40A0-BD7C-E4B048096C83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36CB5A1-DFA1-4BFD-8332-0B336E35151D}"/>
              </a:ext>
            </a:extLst>
          </p:cNvPr>
          <p:cNvGrpSpPr/>
          <p:nvPr/>
        </p:nvGrpSpPr>
        <p:grpSpPr>
          <a:xfrm>
            <a:off x="681602" y="917164"/>
            <a:ext cx="8259329" cy="1368151"/>
            <a:chOff x="951424" y="767262"/>
            <a:chExt cx="8259329" cy="136815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147415D-E16C-445C-9A1D-C2D143C1E294}"/>
                </a:ext>
              </a:extLst>
            </p:cNvPr>
            <p:cNvSpPr/>
            <p:nvPr/>
          </p:nvSpPr>
          <p:spPr>
            <a:xfrm>
              <a:off x="951424" y="767262"/>
              <a:ext cx="8259329" cy="13681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t" anchorCtr="0"/>
            <a:lstStyle/>
            <a:p>
              <a:endParaRPr lang="en-IN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CF4708D-225D-4B39-BCAF-8B224F00F73A}"/>
                </a:ext>
              </a:extLst>
            </p:cNvPr>
            <p:cNvSpPr txBox="1"/>
            <p:nvPr/>
          </p:nvSpPr>
          <p:spPr>
            <a:xfrm>
              <a:off x="2918474" y="916719"/>
              <a:ext cx="629227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Button Text 2</a:t>
              </a:r>
            </a:p>
            <a:p>
              <a:r>
                <a:rPr lang="en-IN" sz="1600" dirty="0">
                  <a:solidFill>
                    <a:schemeClr val="tx1"/>
                  </a:solidFill>
                </a:rPr>
                <a:t>Contrary to popular belief, Lorem Ipsum is not simply random text. It has roots in a piece of classical Latin literature from 45 BC, making it over 20 years old. Richard McClintock, a Latin professor</a:t>
              </a:r>
              <a:endParaRPr lang="en-US" dirty="0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82D67290-88C8-4D89-A465-1C5C434C9D7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877" t="33863" r="32877" b="33777"/>
            <a:stretch/>
          </p:blipFill>
          <p:spPr>
            <a:xfrm>
              <a:off x="1328842" y="932339"/>
              <a:ext cx="1493044" cy="1037996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1033904-7E0E-42C0-80CC-779958B2FF6E}"/>
              </a:ext>
            </a:extLst>
          </p:cNvPr>
          <p:cNvGrpSpPr/>
          <p:nvPr/>
        </p:nvGrpSpPr>
        <p:grpSpPr>
          <a:xfrm>
            <a:off x="681602" y="2389615"/>
            <a:ext cx="8259329" cy="1368151"/>
            <a:chOff x="951424" y="767262"/>
            <a:chExt cx="8259329" cy="1368151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5DCC0B2-C601-4654-8003-5EE38893C7F9}"/>
                </a:ext>
              </a:extLst>
            </p:cNvPr>
            <p:cNvSpPr/>
            <p:nvPr/>
          </p:nvSpPr>
          <p:spPr>
            <a:xfrm>
              <a:off x="951424" y="767262"/>
              <a:ext cx="8259329" cy="13681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t" anchorCtr="0"/>
            <a:lstStyle/>
            <a:p>
              <a:endParaRPr lang="en-IN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A2ED7A7-9EA5-4EA6-9C61-D24B95ABE37A}"/>
                </a:ext>
              </a:extLst>
            </p:cNvPr>
            <p:cNvSpPr txBox="1"/>
            <p:nvPr/>
          </p:nvSpPr>
          <p:spPr>
            <a:xfrm>
              <a:off x="2903484" y="946699"/>
              <a:ext cx="629227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Button Text 3</a:t>
              </a:r>
            </a:p>
            <a:p>
              <a:r>
                <a:rPr lang="en-IN" sz="1600" dirty="0">
                  <a:solidFill>
                    <a:schemeClr val="tx1"/>
                  </a:solidFill>
                </a:rPr>
                <a:t>Contrary to popular belief, Lorem Ipsum is not simply random text. It has roots in a piece of classical Latin literature from 45 BC, making it over 20 years old. Richard McClintock, a Latin professor</a:t>
              </a:r>
              <a:endParaRPr lang="en-US" dirty="0"/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7584928A-818C-43F7-9359-2E0028D3AD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877" t="33863" r="32877" b="33777"/>
            <a:stretch/>
          </p:blipFill>
          <p:spPr>
            <a:xfrm>
              <a:off x="1328842" y="932339"/>
              <a:ext cx="1493044" cy="1037996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A85F30D-68CF-4ECE-A203-C41A8CDFB41E}"/>
              </a:ext>
            </a:extLst>
          </p:cNvPr>
          <p:cNvGrpSpPr/>
          <p:nvPr/>
        </p:nvGrpSpPr>
        <p:grpSpPr>
          <a:xfrm>
            <a:off x="681600" y="3922843"/>
            <a:ext cx="8259329" cy="1368151"/>
            <a:chOff x="951424" y="767262"/>
            <a:chExt cx="8259329" cy="1368151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47436B4-03E7-4E05-87F6-5AFD114E2CA2}"/>
                </a:ext>
              </a:extLst>
            </p:cNvPr>
            <p:cNvSpPr/>
            <p:nvPr/>
          </p:nvSpPr>
          <p:spPr>
            <a:xfrm>
              <a:off x="951424" y="767262"/>
              <a:ext cx="8259329" cy="13681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t" anchorCtr="0"/>
            <a:lstStyle/>
            <a:p>
              <a:endParaRPr lang="en-IN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79F5B24-B99B-4C21-99C8-DC38358E1EF6}"/>
                </a:ext>
              </a:extLst>
            </p:cNvPr>
            <p:cNvSpPr txBox="1"/>
            <p:nvPr/>
          </p:nvSpPr>
          <p:spPr>
            <a:xfrm>
              <a:off x="2918474" y="931709"/>
              <a:ext cx="629227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Button Text 4</a:t>
              </a:r>
            </a:p>
            <a:p>
              <a:r>
                <a:rPr lang="en-IN" sz="1600" dirty="0">
                  <a:solidFill>
                    <a:schemeClr val="tx1"/>
                  </a:solidFill>
                </a:rPr>
                <a:t>Contrary to popular belief, Lorem Ipsum is not simply random text. It has roots in a piece of classical Latin literature from 45 BC, making it over 20 years old. Richard McClintock, a Latin professor at</a:t>
              </a:r>
              <a:endParaRPr lang="en-US" dirty="0"/>
            </a:p>
          </p:txBody>
        </p:sp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DD0BEA0E-4983-4889-AD16-FC937772F1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877" t="33863" r="32877" b="33777"/>
            <a:stretch/>
          </p:blipFill>
          <p:spPr>
            <a:xfrm>
              <a:off x="1328842" y="932339"/>
              <a:ext cx="1493044" cy="1037996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17204</TotalTime>
  <Words>256</Words>
  <Application>Microsoft Office PowerPoint</Application>
  <PresentationFormat>Custom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2417</cp:revision>
  <dcterms:created xsi:type="dcterms:W3CDTF">2017-07-21T05:01:19Z</dcterms:created>
  <dcterms:modified xsi:type="dcterms:W3CDTF">2022-04-17T07:49:18Z</dcterms:modified>
</cp:coreProperties>
</file>