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00F5C-F6DE-4D83-A0FD-6124BFF8530D}" v="1" dt="2022-03-17T13:53:58.244"/>
    <p1510:client id="{2C08DA7D-AF36-49B8-93A7-9B3B2A08B903}" v="3" dt="2022-03-17T12:12:17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@eidesign.net" userId="bf009f75-d47a-408b-a678-4666a6eafc4c" providerId="ADAL" clId="{12800F5C-F6DE-4D83-A0FD-6124BFF8530D}"/>
    <pc:docChg chg="custSel modSld">
      <pc:chgData name="subramani@eidesign.net" userId="bf009f75-d47a-408b-a678-4666a6eafc4c" providerId="ADAL" clId="{12800F5C-F6DE-4D83-A0FD-6124BFF8530D}" dt="2022-03-17T13:54:22.922" v="46" actId="14100"/>
      <pc:docMkLst>
        <pc:docMk/>
      </pc:docMkLst>
      <pc:sldChg chg="addSp delSp modSp mod">
        <pc:chgData name="subramani@eidesign.net" userId="bf009f75-d47a-408b-a678-4666a6eafc4c" providerId="ADAL" clId="{12800F5C-F6DE-4D83-A0FD-6124BFF8530D}" dt="2022-03-17T13:54:22.922" v="46" actId="14100"/>
        <pc:sldMkLst>
          <pc:docMk/>
          <pc:sldMk cId="2508173990" sldId="1202"/>
        </pc:sldMkLst>
        <pc:spChg chg="mod">
          <ac:chgData name="subramani@eidesign.net" userId="bf009f75-d47a-408b-a678-4666a6eafc4c" providerId="ADAL" clId="{12800F5C-F6DE-4D83-A0FD-6124BFF8530D}" dt="2022-03-17T13:54:22.922" v="46" actId="14100"/>
          <ac:spMkLst>
            <pc:docMk/>
            <pc:sldMk cId="2508173990" sldId="1202"/>
            <ac:spMk id="28" creationId="{C8A6333C-88E7-4C71-9D66-EA36F804B943}"/>
          </ac:spMkLst>
        </pc:spChg>
        <pc:picChg chg="add mod">
          <ac:chgData name="subramani@eidesign.net" userId="bf009f75-d47a-408b-a678-4666a6eafc4c" providerId="ADAL" clId="{12800F5C-F6DE-4D83-A0FD-6124BFF8530D}" dt="2022-03-17T13:54:12.976" v="27" actId="1037"/>
          <ac:picMkLst>
            <pc:docMk/>
            <pc:sldMk cId="2508173990" sldId="1202"/>
            <ac:picMk id="23" creationId="{4E66B0E2-075C-4E8F-B668-0EE7FD0B4E77}"/>
          </ac:picMkLst>
        </pc:picChg>
        <pc:picChg chg="del">
          <ac:chgData name="subramani@eidesign.net" userId="bf009f75-d47a-408b-a678-4666a6eafc4c" providerId="ADAL" clId="{12800F5C-F6DE-4D83-A0FD-6124BFF8530D}" dt="2022-03-17T13:53:57.623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addSld delSld modSld delMainMaster">
      <pc:chgData name="lakshmikanth" userId="34ec4a14-2b32-4e23-8e6c-bf79444b9b1f" providerId="ADAL" clId="{2C08DA7D-AF36-49B8-93A7-9B3B2A08B903}" dt="2022-03-17T12:12:19.297" v="58" actId="47"/>
      <pc:docMkLst>
        <pc:docMk/>
      </pc:docMkLst>
      <pc:sldChg chg="modSp mod">
        <pc:chgData name="lakshmikanth" userId="34ec4a14-2b32-4e23-8e6c-bf79444b9b1f" providerId="ADAL" clId="{2C08DA7D-AF36-49B8-93A7-9B3B2A08B903}" dt="2022-03-17T12:12:03.932" v="56" actId="1410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7T12:12:03.932" v="56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2C08DA7D-AF36-49B8-93A7-9B3B2A08B903}" dt="2022-03-17T12:11:54.313" v="54" actId="1037"/>
          <ac:spMkLst>
            <pc:docMk/>
            <pc:sldMk cId="2508173990" sldId="1202"/>
            <ac:spMk id="19" creationId="{2983088C-AA4F-4303-9054-A4E177DB28C8}"/>
          </ac:spMkLst>
        </pc:spChg>
        <pc:spChg chg="mod">
          <ac:chgData name="lakshmikanth" userId="34ec4a14-2b32-4e23-8e6c-bf79444b9b1f" providerId="ADAL" clId="{2C08DA7D-AF36-49B8-93A7-9B3B2A08B903}" dt="2022-03-17T12:11:54.313" v="54" actId="1037"/>
          <ac:spMkLst>
            <pc:docMk/>
            <pc:sldMk cId="2508173990" sldId="1202"/>
            <ac:spMk id="20" creationId="{481D5104-EB74-42D8-9293-473CCE2C76C4}"/>
          </ac:spMkLst>
        </pc:spChg>
        <pc:spChg chg="mod">
          <ac:chgData name="lakshmikanth" userId="34ec4a14-2b32-4e23-8e6c-bf79444b9b1f" providerId="ADAL" clId="{2C08DA7D-AF36-49B8-93A7-9B3B2A08B903}" dt="2022-03-17T12:11:54.313" v="54" actId="1037"/>
          <ac:spMkLst>
            <pc:docMk/>
            <pc:sldMk cId="2508173990" sldId="1202"/>
            <ac:spMk id="21" creationId="{05E52C63-8F33-463F-9239-A60FAAB1CDBF}"/>
          </ac:spMkLst>
        </pc:spChg>
        <pc:spChg chg="mod">
          <ac:chgData name="lakshmikanth" userId="34ec4a14-2b32-4e23-8e6c-bf79444b9b1f" providerId="ADAL" clId="{2C08DA7D-AF36-49B8-93A7-9B3B2A08B903}" dt="2022-03-17T12:11:54.313" v="54" actId="1037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lakshmikanth" userId="34ec4a14-2b32-4e23-8e6c-bf79444b9b1f" providerId="ADAL" clId="{2C08DA7D-AF36-49B8-93A7-9B3B2A08B903}" dt="2022-03-17T12:12:00.823" v="55" actId="14100"/>
          <ac:spMkLst>
            <pc:docMk/>
            <pc:sldMk cId="2508173990" sldId="1202"/>
            <ac:spMk id="28" creationId="{C8A6333C-88E7-4C71-9D66-EA36F804B943}"/>
          </ac:spMkLst>
        </pc:spChg>
        <pc:grpChg chg="mod">
          <ac:chgData name="lakshmikanth" userId="34ec4a14-2b32-4e23-8e6c-bf79444b9b1f" providerId="ADAL" clId="{2C08DA7D-AF36-49B8-93A7-9B3B2A08B903}" dt="2022-03-17T12:11:54.313" v="54" actId="1037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2C08DA7D-AF36-49B8-93A7-9B3B2A08B903}" dt="2022-03-17T12:11:54.313" v="54" actId="1037"/>
          <ac:picMkLst>
            <pc:docMk/>
            <pc:sldMk cId="2508173990" sldId="1202"/>
            <ac:picMk id="27" creationId="{1C887B42-FB89-4FF2-8D82-31C00464F397}"/>
          </ac:picMkLst>
        </pc:picChg>
      </pc:sldChg>
      <pc:sldChg chg="modSp del mod">
        <pc:chgData name="lakshmikanth" userId="34ec4a14-2b32-4e23-8e6c-bf79444b9b1f" providerId="ADAL" clId="{2C08DA7D-AF36-49B8-93A7-9B3B2A08B903}" dt="2022-03-17T12:12:19.297" v="58" actId="4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  <pc:sldChg chg="add">
        <pc:chgData name="lakshmikanth" userId="34ec4a14-2b32-4e23-8e6c-bf79444b9b1f" providerId="ADAL" clId="{2C08DA7D-AF36-49B8-93A7-9B3B2A08B903}" dt="2022-03-17T12:12:17.728" v="57"/>
        <pc:sldMkLst>
          <pc:docMk/>
          <pc:sldMk cId="3341191225" sldId="1204"/>
        </pc:sldMkLst>
      </pc:sldChg>
      <pc:sldMasterChg chg="del delSldLayout">
        <pc:chgData name="lakshmikanth" userId="34ec4a14-2b32-4e23-8e6c-bf79444b9b1f" providerId="ADAL" clId="{2C08DA7D-AF36-49B8-93A7-9B3B2A08B903}" dt="2022-03-17T12:11:28.276" v="12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C08DA7D-AF36-49B8-93A7-9B3B2A08B903}" dt="2022-03-17T12:11:28.266" v="7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C08DA7D-AF36-49B8-93A7-9B3B2A08B903}" dt="2022-03-17T12:11:28.269" v="8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C08DA7D-AF36-49B8-93A7-9B3B2A08B903}" dt="2022-03-17T12:11:28.272" v="9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C08DA7D-AF36-49B8-93A7-9B3B2A08B903}" dt="2022-03-17T12:11:28.273" v="10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C08DA7D-AF36-49B8-93A7-9B3B2A08B903}" dt="2022-03-17T12:11:28.274" v="11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C08DA7D-AF36-49B8-93A7-9B3B2A08B903}" dt="2022-03-17T12:11:36.240" v="15" actId="2696"/>
        <pc:sldMasterMkLst>
          <pc:docMk/>
          <pc:sldMasterMk cId="758370661" sldId="2147483684"/>
        </pc:sldMasterMkLst>
        <pc:sldLayoutChg chg="del">
          <pc:chgData name="lakshmikanth" userId="34ec4a14-2b32-4e23-8e6c-bf79444b9b1f" providerId="ADAL" clId="{2C08DA7D-AF36-49B8-93A7-9B3B2A08B903}" dt="2022-03-17T12:11:36.240" v="15" actId="2696"/>
          <pc:sldLayoutMkLst>
            <pc:docMk/>
            <pc:sldMasterMk cId="758370661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C08DA7D-AF36-49B8-93A7-9B3B2A08B903}" dt="2022-03-17T12:11:34.973" v="13" actId="2696"/>
          <pc:sldLayoutMkLst>
            <pc:docMk/>
            <pc:sldMasterMk cId="758370661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C08DA7D-AF36-49B8-93A7-9B3B2A08B903}" dt="2022-03-17T12:11:35.683" v="14" actId="2696"/>
          <pc:sldLayoutMkLst>
            <pc:docMk/>
            <pc:sldMasterMk cId="758370661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7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75837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83088C-AA4F-4303-9054-A4E177DB28C8}"/>
              </a:ext>
            </a:extLst>
          </p:cNvPr>
          <p:cNvSpPr/>
          <p:nvPr/>
        </p:nvSpPr>
        <p:spPr>
          <a:xfrm>
            <a:off x="781100" y="2434893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1D5104-EB74-42D8-9293-473CCE2C76C4}"/>
              </a:ext>
            </a:extLst>
          </p:cNvPr>
          <p:cNvSpPr/>
          <p:nvPr/>
        </p:nvSpPr>
        <p:spPr>
          <a:xfrm>
            <a:off x="781100" y="3006493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 dirty="0">
                <a:solidFill>
                  <a:schemeClr val="tx1"/>
                </a:solidFill>
              </a:rPr>
              <a:t>Button text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E52C63-8F33-463F-9239-A60FAAB1CDBF}"/>
              </a:ext>
            </a:extLst>
          </p:cNvPr>
          <p:cNvSpPr/>
          <p:nvPr/>
        </p:nvSpPr>
        <p:spPr>
          <a:xfrm>
            <a:off x="781100" y="3578093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42CA2A-C89C-4090-B695-3FEAEA5F42D5}"/>
              </a:ext>
            </a:extLst>
          </p:cNvPr>
          <p:cNvSpPr/>
          <p:nvPr/>
        </p:nvSpPr>
        <p:spPr>
          <a:xfrm>
            <a:off x="781100" y="4149692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A6333C-88E7-4C71-9D66-EA36F804B943}"/>
              </a:ext>
            </a:extLst>
          </p:cNvPr>
          <p:cNvSpPr txBox="1"/>
          <p:nvPr/>
        </p:nvSpPr>
        <p:spPr>
          <a:xfrm>
            <a:off x="5404175" y="2381105"/>
            <a:ext cx="36307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</a:t>
            </a:r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E66B0E2-075C-4E8F-B668-0EE7FD0B4E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4" t="17239" r="-1"/>
          <a:stretch/>
        </p:blipFill>
        <p:spPr>
          <a:xfrm>
            <a:off x="2746088" y="2434894"/>
            <a:ext cx="2670056" cy="2240994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67795AF3-88CF-467B-B404-C47316CEFDF8}"/>
              </a:ext>
            </a:extLst>
          </p:cNvPr>
          <p:cNvGrpSpPr/>
          <p:nvPr/>
        </p:nvGrpSpPr>
        <p:grpSpPr>
          <a:xfrm>
            <a:off x="303466" y="1743686"/>
            <a:ext cx="3869742" cy="338554"/>
            <a:chOff x="612466" y="2228467"/>
            <a:chExt cx="3640326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CEE33F1-82A7-4567-A92B-6961C6C41177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tab to learn more.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845CB9B-4D94-4209-85FA-CC8CAB0402B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E34822A4-BCB6-42DE-A98C-4289EEF880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F80DBAC-F40C-4F4D-A32F-8B97537B896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91A3648-C97D-4A63-8306-46CD8BB03AAF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332024-0751-45EA-BE41-1D46482D0B9B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38AED3-CB76-4C3D-990A-7280320E6AA9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G03-M-Tab-Click-Learn-003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751C028-612E-4F9D-90DA-FE0615587A2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6CB5A1-DFA1-4BFD-8332-0B336E35151D}"/>
              </a:ext>
            </a:extLst>
          </p:cNvPr>
          <p:cNvGrpSpPr/>
          <p:nvPr/>
        </p:nvGrpSpPr>
        <p:grpSpPr>
          <a:xfrm>
            <a:off x="681602" y="917164"/>
            <a:ext cx="8259329" cy="1368151"/>
            <a:chOff x="951424" y="767262"/>
            <a:chExt cx="8259329" cy="136815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47415D-E16C-445C-9A1D-C2D143C1E294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CF4708D-225D-4B39-BCAF-8B224F00F73A}"/>
                </a:ext>
              </a:extLst>
            </p:cNvPr>
            <p:cNvSpPr txBox="1"/>
            <p:nvPr/>
          </p:nvSpPr>
          <p:spPr>
            <a:xfrm>
              <a:off x="2918474" y="91671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2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2D67290-88C8-4D89-A465-1C5C434C9D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033904-7E0E-42C0-80CC-779958B2FF6E}"/>
              </a:ext>
            </a:extLst>
          </p:cNvPr>
          <p:cNvGrpSpPr/>
          <p:nvPr/>
        </p:nvGrpSpPr>
        <p:grpSpPr>
          <a:xfrm>
            <a:off x="681602" y="2389615"/>
            <a:ext cx="8259329" cy="1368151"/>
            <a:chOff x="951424" y="767262"/>
            <a:chExt cx="8259329" cy="13681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DCC0B2-C601-4654-8003-5EE38893C7F9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A2ED7A7-9EA5-4EA6-9C61-D24B95ABE37A}"/>
                </a:ext>
              </a:extLst>
            </p:cNvPr>
            <p:cNvSpPr txBox="1"/>
            <p:nvPr/>
          </p:nvSpPr>
          <p:spPr>
            <a:xfrm>
              <a:off x="2903484" y="94669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3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7584928A-818C-43F7-9359-2E0028D3AD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A85F30D-68CF-4ECE-A203-C41A8CDFB41E}"/>
              </a:ext>
            </a:extLst>
          </p:cNvPr>
          <p:cNvGrpSpPr/>
          <p:nvPr/>
        </p:nvGrpSpPr>
        <p:grpSpPr>
          <a:xfrm>
            <a:off x="681600" y="3922843"/>
            <a:ext cx="8259329" cy="1368151"/>
            <a:chOff x="951424" y="767262"/>
            <a:chExt cx="8259329" cy="136815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47436B4-03E7-4E05-87F6-5AFD114E2CA2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79F5B24-B99B-4C21-99C8-DC38358E1EF6}"/>
                </a:ext>
              </a:extLst>
            </p:cNvPr>
            <p:cNvSpPr txBox="1"/>
            <p:nvPr/>
          </p:nvSpPr>
          <p:spPr>
            <a:xfrm>
              <a:off x="2918474" y="93170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4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 at</a:t>
              </a:r>
              <a:endParaRPr lang="en-US" dirty="0"/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D0BEA0E-4983-4889-AD16-FC937772F1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17195</TotalTime>
  <Words>255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2022-04-17T07:49:30Z</dcterms:modified>
</cp:coreProperties>
</file>