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1202" r:id="rId2"/>
    <p:sldId id="1207" r:id="rId3"/>
    <p:sldId id="1208" r:id="rId4"/>
    <p:sldId id="1209" r:id="rId5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1EBD11-BB28-89F7-FB6B-247FD12FD5B7}" v="18" dt="2022-07-22T13:34:52.031"/>
    <p1510:client id="{216E8B27-AB49-40AB-BA0E-BC0408FB8A87}" v="1" dt="2022-07-22T13:24:12.7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Balaji P." userId="ba4046ed-d6ed-4f8a-b33b-fec4378fc225" providerId="ADAL" clId="{216E8B27-AB49-40AB-BA0E-BC0408FB8A87}"/>
    <pc:docChg chg="custSel addSld delSld modSld">
      <pc:chgData name="Balaji P." userId="ba4046ed-d6ed-4f8a-b33b-fec4378fc225" providerId="ADAL" clId="{216E8B27-AB49-40AB-BA0E-BC0408FB8A87}" dt="2022-07-22T13:29:35.672" v="89"/>
      <pc:docMkLst>
        <pc:docMk/>
      </pc:docMkLst>
      <pc:sldChg chg="addSp delSp modSp mod">
        <pc:chgData name="Balaji P." userId="ba4046ed-d6ed-4f8a-b33b-fec4378fc225" providerId="ADAL" clId="{216E8B27-AB49-40AB-BA0E-BC0408FB8A87}" dt="2022-07-22T13:29:35.672" v="89"/>
        <pc:sldMkLst>
          <pc:docMk/>
          <pc:sldMk cId="2508173990" sldId="1202"/>
        </pc:sldMkLst>
        <pc:spChg chg="mod">
          <ac:chgData name="Balaji P." userId="ba4046ed-d6ed-4f8a-b33b-fec4378fc225" providerId="ADAL" clId="{216E8B27-AB49-40AB-BA0E-BC0408FB8A87}" dt="2022-07-22T13:29:35.672" v="8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Balaji P." userId="ba4046ed-d6ed-4f8a-b33b-fec4378fc225" providerId="ADAL" clId="{216E8B27-AB49-40AB-BA0E-BC0408FB8A87}" dt="2022-07-22T13:25:11.333" v="59" actId="1035"/>
          <ac:spMkLst>
            <pc:docMk/>
            <pc:sldMk cId="2508173990" sldId="1202"/>
            <ac:spMk id="13" creationId="{476FA45B-5FDB-4BF9-B28A-5382B72CE7AD}"/>
          </ac:spMkLst>
        </pc:spChg>
        <pc:spChg chg="add mod">
          <ac:chgData name="Balaji P." userId="ba4046ed-d6ed-4f8a-b33b-fec4378fc225" providerId="ADAL" clId="{216E8B27-AB49-40AB-BA0E-BC0408FB8A87}" dt="2022-07-22T13:25:19.654" v="67" actId="1038"/>
          <ac:spMkLst>
            <pc:docMk/>
            <pc:sldMk cId="2508173990" sldId="1202"/>
            <ac:spMk id="20" creationId="{34DBC282-539B-2B9F-5C45-FD61D2B31B95}"/>
          </ac:spMkLst>
        </pc:spChg>
        <pc:spChg chg="del mod">
          <ac:chgData name="Balaji P." userId="ba4046ed-d6ed-4f8a-b33b-fec4378fc225" providerId="ADAL" clId="{216E8B27-AB49-40AB-BA0E-BC0408FB8A87}" dt="2022-07-22T13:24:59.183" v="25" actId="478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Balaji P." userId="ba4046ed-d6ed-4f8a-b33b-fec4378fc225" providerId="ADAL" clId="{216E8B27-AB49-40AB-BA0E-BC0408FB8A87}" dt="2022-07-22T13:26:03.780" v="69" actId="207"/>
          <ac:spMkLst>
            <pc:docMk/>
            <pc:sldMk cId="2508173990" sldId="1202"/>
            <ac:spMk id="35" creationId="{0F13A020-BAC6-470F-8AA5-959AE61913E0}"/>
          </ac:spMkLst>
        </pc:spChg>
        <pc:spChg chg="mod">
          <ac:chgData name="Balaji P." userId="ba4046ed-d6ed-4f8a-b33b-fec4378fc225" providerId="ADAL" clId="{216E8B27-AB49-40AB-BA0E-BC0408FB8A87}" dt="2022-07-22T13:25:40.958" v="68"/>
          <ac:spMkLst>
            <pc:docMk/>
            <pc:sldMk cId="2508173990" sldId="1202"/>
            <ac:spMk id="36" creationId="{A40A5C24-3F39-4515-AC9A-9286908B2F57}"/>
          </ac:spMkLst>
        </pc:spChg>
        <pc:spChg chg="mod">
          <ac:chgData name="Balaji P." userId="ba4046ed-d6ed-4f8a-b33b-fec4378fc225" providerId="ADAL" clId="{216E8B27-AB49-40AB-BA0E-BC0408FB8A87}" dt="2022-07-22T13:26:03.780" v="69" actId="207"/>
          <ac:spMkLst>
            <pc:docMk/>
            <pc:sldMk cId="2508173990" sldId="1202"/>
            <ac:spMk id="47" creationId="{2B4FB17B-A248-44FD-91A6-6E5EF32BC645}"/>
          </ac:spMkLst>
        </pc:spChg>
        <pc:spChg chg="mod">
          <ac:chgData name="Balaji P." userId="ba4046ed-d6ed-4f8a-b33b-fec4378fc225" providerId="ADAL" clId="{216E8B27-AB49-40AB-BA0E-BC0408FB8A87}" dt="2022-07-22T13:26:03.780" v="69" actId="207"/>
          <ac:spMkLst>
            <pc:docMk/>
            <pc:sldMk cId="2508173990" sldId="1202"/>
            <ac:spMk id="69" creationId="{AB56095F-4861-45C2-BA48-7D9A26EC2376}"/>
          </ac:spMkLst>
        </pc:spChg>
        <pc:grpChg chg="mod">
          <ac:chgData name="Balaji P." userId="ba4046ed-d6ed-4f8a-b33b-fec4378fc225" providerId="ADAL" clId="{216E8B27-AB49-40AB-BA0E-BC0408FB8A87}" dt="2022-07-22T13:25:08.502" v="55" actId="1036"/>
          <ac:grpSpMkLst>
            <pc:docMk/>
            <pc:sldMk cId="2508173990" sldId="1202"/>
            <ac:grpSpMk id="10" creationId="{C56C960D-42CB-4AE0-9F8C-8AAB8929C23C}"/>
          </ac:grpSpMkLst>
        </pc:grpChg>
      </pc:sldChg>
      <pc:sldChg chg="del">
        <pc:chgData name="Balaji P." userId="ba4046ed-d6ed-4f8a-b33b-fec4378fc225" providerId="ADAL" clId="{216E8B27-AB49-40AB-BA0E-BC0408FB8A87}" dt="2022-07-22T13:28:30.424" v="80" actId="2696"/>
        <pc:sldMkLst>
          <pc:docMk/>
          <pc:sldMk cId="1940554314" sldId="1206"/>
        </pc:sldMkLst>
      </pc:sldChg>
      <pc:sldChg chg="delSp modSp add mod">
        <pc:chgData name="Balaji P." userId="ba4046ed-d6ed-4f8a-b33b-fec4378fc225" providerId="ADAL" clId="{216E8B27-AB49-40AB-BA0E-BC0408FB8A87}" dt="2022-07-22T13:28:51.759" v="84" actId="478"/>
        <pc:sldMkLst>
          <pc:docMk/>
          <pc:sldMk cId="683452657" sldId="1207"/>
        </pc:sldMkLst>
        <pc:spChg chg="del">
          <ac:chgData name="Balaji P." userId="ba4046ed-d6ed-4f8a-b33b-fec4378fc225" providerId="ADAL" clId="{216E8B27-AB49-40AB-BA0E-BC0408FB8A87}" dt="2022-07-22T13:28:51.759" v="84" actId="478"/>
          <ac:spMkLst>
            <pc:docMk/>
            <pc:sldMk cId="683452657" sldId="1207"/>
            <ac:spMk id="9" creationId="{B7E2EC3C-9883-47AA-9BD1-48DE0A1C8C38}"/>
          </ac:spMkLst>
        </pc:spChg>
        <pc:spChg chg="mod">
          <ac:chgData name="Balaji P." userId="ba4046ed-d6ed-4f8a-b33b-fec4378fc225" providerId="ADAL" clId="{216E8B27-AB49-40AB-BA0E-BC0408FB8A87}" dt="2022-07-22T13:28:12.463" v="79" actId="20577"/>
          <ac:spMkLst>
            <pc:docMk/>
            <pc:sldMk cId="683452657" sldId="1207"/>
            <ac:spMk id="20" creationId="{34DBC282-539B-2B9F-5C45-FD61D2B31B95}"/>
          </ac:spMkLst>
        </pc:spChg>
        <pc:spChg chg="del">
          <ac:chgData name="Balaji P." userId="ba4046ed-d6ed-4f8a-b33b-fec4378fc225" providerId="ADAL" clId="{216E8B27-AB49-40AB-BA0E-BC0408FB8A87}" dt="2022-07-22T13:28:51.759" v="84" actId="478"/>
          <ac:spMkLst>
            <pc:docMk/>
            <pc:sldMk cId="683452657" sldId="1207"/>
            <ac:spMk id="34" creationId="{22490BF4-11CC-4C41-8005-F2FB5F0524E8}"/>
          </ac:spMkLst>
        </pc:spChg>
        <pc:spChg chg="mod">
          <ac:chgData name="Balaji P." userId="ba4046ed-d6ed-4f8a-b33b-fec4378fc225" providerId="ADAL" clId="{216E8B27-AB49-40AB-BA0E-BC0408FB8A87}" dt="2022-07-22T13:26:47.328" v="73"/>
          <ac:spMkLst>
            <pc:docMk/>
            <pc:sldMk cId="683452657" sldId="1207"/>
            <ac:spMk id="36" creationId="{A40A5C24-3F39-4515-AC9A-9286908B2F57}"/>
          </ac:spMkLst>
        </pc:spChg>
        <pc:spChg chg="mod">
          <ac:chgData name="Balaji P." userId="ba4046ed-d6ed-4f8a-b33b-fec4378fc225" providerId="ADAL" clId="{216E8B27-AB49-40AB-BA0E-BC0408FB8A87}" dt="2022-07-22T13:26:25.102" v="71" actId="207"/>
          <ac:spMkLst>
            <pc:docMk/>
            <pc:sldMk cId="683452657" sldId="1207"/>
            <ac:spMk id="45" creationId="{2198D64D-562B-45AE-9036-B7794C0F09A2}"/>
          </ac:spMkLst>
        </pc:spChg>
        <pc:spChg chg="mod">
          <ac:chgData name="Balaji P." userId="ba4046ed-d6ed-4f8a-b33b-fec4378fc225" providerId="ADAL" clId="{216E8B27-AB49-40AB-BA0E-BC0408FB8A87}" dt="2022-07-22T13:26:28.463" v="72" actId="207"/>
          <ac:spMkLst>
            <pc:docMk/>
            <pc:sldMk cId="683452657" sldId="1207"/>
            <ac:spMk id="47" creationId="{2B4FB17B-A248-44FD-91A6-6E5EF32BC645}"/>
          </ac:spMkLst>
        </pc:spChg>
      </pc:sldChg>
      <pc:sldChg chg="delSp modSp add mod">
        <pc:chgData name="Balaji P." userId="ba4046ed-d6ed-4f8a-b33b-fec4378fc225" providerId="ADAL" clId="{216E8B27-AB49-40AB-BA0E-BC0408FB8A87}" dt="2022-07-22T13:29:13.125" v="88" actId="207"/>
        <pc:sldMkLst>
          <pc:docMk/>
          <pc:sldMk cId="2643021580" sldId="1208"/>
        </pc:sldMkLst>
        <pc:spChg chg="del">
          <ac:chgData name="Balaji P." userId="ba4046ed-d6ed-4f8a-b33b-fec4378fc225" providerId="ADAL" clId="{216E8B27-AB49-40AB-BA0E-BC0408FB8A87}" dt="2022-07-22T13:28:45.605" v="82" actId="478"/>
          <ac:spMkLst>
            <pc:docMk/>
            <pc:sldMk cId="2643021580" sldId="1208"/>
            <ac:spMk id="9" creationId="{B7E2EC3C-9883-47AA-9BD1-48DE0A1C8C38}"/>
          </ac:spMkLst>
        </pc:spChg>
        <pc:spChg chg="del">
          <ac:chgData name="Balaji P." userId="ba4046ed-d6ed-4f8a-b33b-fec4378fc225" providerId="ADAL" clId="{216E8B27-AB49-40AB-BA0E-BC0408FB8A87}" dt="2022-07-22T13:28:45.605" v="82" actId="478"/>
          <ac:spMkLst>
            <pc:docMk/>
            <pc:sldMk cId="2643021580" sldId="1208"/>
            <ac:spMk id="34" creationId="{22490BF4-11CC-4C41-8005-F2FB5F0524E8}"/>
          </ac:spMkLst>
        </pc:spChg>
        <pc:spChg chg="mod">
          <ac:chgData name="Balaji P." userId="ba4046ed-d6ed-4f8a-b33b-fec4378fc225" providerId="ADAL" clId="{216E8B27-AB49-40AB-BA0E-BC0408FB8A87}" dt="2022-07-22T13:29:13.125" v="88" actId="207"/>
          <ac:spMkLst>
            <pc:docMk/>
            <pc:sldMk cId="2643021580" sldId="1208"/>
            <ac:spMk id="45" creationId="{2198D64D-562B-45AE-9036-B7794C0F09A2}"/>
          </ac:spMkLst>
        </pc:spChg>
        <pc:spChg chg="mod">
          <ac:chgData name="Balaji P." userId="ba4046ed-d6ed-4f8a-b33b-fec4378fc225" providerId="ADAL" clId="{216E8B27-AB49-40AB-BA0E-BC0408FB8A87}" dt="2022-07-22T13:28:56.982" v="85" actId="207"/>
          <ac:spMkLst>
            <pc:docMk/>
            <pc:sldMk cId="2643021580" sldId="1208"/>
            <ac:spMk id="69" creationId="{AB56095F-4861-45C2-BA48-7D9A26EC2376}"/>
          </ac:spMkLst>
        </pc:spChg>
      </pc:sldChg>
      <pc:sldChg chg="delSp modSp add mod replId">
        <pc:chgData name="Balaji P." userId="ba4046ed-d6ed-4f8a-b33b-fec4378fc225" providerId="ADAL" clId="{216E8B27-AB49-40AB-BA0E-BC0408FB8A87}" dt="2022-07-22T13:29:08.586" v="87" actId="207"/>
        <pc:sldMkLst>
          <pc:docMk/>
          <pc:sldMk cId="1361187336" sldId="1209"/>
        </pc:sldMkLst>
        <pc:spChg chg="del">
          <ac:chgData name="Balaji P." userId="ba4046ed-d6ed-4f8a-b33b-fec4378fc225" providerId="ADAL" clId="{216E8B27-AB49-40AB-BA0E-BC0408FB8A87}" dt="2022-07-22T13:28:48.469" v="83" actId="478"/>
          <ac:spMkLst>
            <pc:docMk/>
            <pc:sldMk cId="1361187336" sldId="1209"/>
            <ac:spMk id="9" creationId="{B7E2EC3C-9883-47AA-9BD1-48DE0A1C8C38}"/>
          </ac:spMkLst>
        </pc:spChg>
        <pc:spChg chg="del">
          <ac:chgData name="Balaji P." userId="ba4046ed-d6ed-4f8a-b33b-fec4378fc225" providerId="ADAL" clId="{216E8B27-AB49-40AB-BA0E-BC0408FB8A87}" dt="2022-07-22T13:28:48.469" v="83" actId="478"/>
          <ac:spMkLst>
            <pc:docMk/>
            <pc:sldMk cId="1361187336" sldId="1209"/>
            <ac:spMk id="34" creationId="{22490BF4-11CC-4C41-8005-F2FB5F0524E8}"/>
          </ac:spMkLst>
        </pc:spChg>
        <pc:spChg chg="mod">
          <ac:chgData name="Balaji P." userId="ba4046ed-d6ed-4f8a-b33b-fec4378fc225" providerId="ADAL" clId="{216E8B27-AB49-40AB-BA0E-BC0408FB8A87}" dt="2022-07-22T13:29:00.221" v="86" actId="207"/>
          <ac:spMkLst>
            <pc:docMk/>
            <pc:sldMk cId="1361187336" sldId="1209"/>
            <ac:spMk id="35" creationId="{0F13A020-BAC6-470F-8AA5-959AE61913E0}"/>
          </ac:spMkLst>
        </pc:spChg>
        <pc:spChg chg="mod">
          <ac:chgData name="Balaji P." userId="ba4046ed-d6ed-4f8a-b33b-fec4378fc225" providerId="ADAL" clId="{216E8B27-AB49-40AB-BA0E-BC0408FB8A87}" dt="2022-07-22T13:29:08.586" v="87" actId="207"/>
          <ac:spMkLst>
            <pc:docMk/>
            <pc:sldMk cId="1361187336" sldId="1209"/>
            <ac:spMk id="47" creationId="{2B4FB17B-A248-44FD-91A6-6E5EF32BC645}"/>
          </ac:spMkLst>
        </pc:sp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lakshmikanth" userId="34ec4a14-2b32-4e23-8e6c-bf79444b9b1f" providerId="ADAL" clId="{7BFB8FC9-178D-4575-95A5-6B4615460115}"/>
    <pc:docChg chg="custSel modSld">
      <pc:chgData name="lakshmikanth" userId="34ec4a14-2b32-4e23-8e6c-bf79444b9b1f" providerId="ADAL" clId="{7BFB8FC9-178D-4575-95A5-6B4615460115}" dt="2022-03-17T12:14:48.381" v="0" actId="478"/>
      <pc:docMkLst>
        <pc:docMk/>
      </pc:docMkLst>
      <pc:sldChg chg="delSp mod">
        <pc:chgData name="lakshmikanth" userId="34ec4a14-2b32-4e23-8e6c-bf79444b9b1f" providerId="ADAL" clId="{7BFB8FC9-178D-4575-95A5-6B4615460115}" dt="2022-03-17T12:14:48.381" v="0" actId="478"/>
        <pc:sldMkLst>
          <pc:docMk/>
          <pc:sldMk cId="1940554314" sldId="1206"/>
        </pc:sldMkLst>
        <pc:spChg chg="del">
          <ac:chgData name="lakshmikanth" userId="34ec4a14-2b32-4e23-8e6c-bf79444b9b1f" providerId="ADAL" clId="{7BFB8FC9-178D-4575-95A5-6B4615460115}" dt="2022-03-17T12:14:48.381" v="0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7BFB8FC9-178D-4575-95A5-6B4615460115}" dt="2022-03-17T12:14:48.381" v="0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2C9975BA-CC81-49CE-983B-DFE71645EB18}"/>
    <pc:docChg chg="undo custSel modSld">
      <pc:chgData name="Subramani K" userId="bf009f75-d47a-408b-a678-4666a6eafc4c" providerId="ADAL" clId="{2C9975BA-CC81-49CE-983B-DFE71645EB18}" dt="2022-04-28T14:06:42.043" v="246" actId="20577"/>
      <pc:docMkLst>
        <pc:docMk/>
      </pc:docMkLst>
      <pc:sldChg chg="addSp delSp modSp mod">
        <pc:chgData name="Subramani K" userId="bf009f75-d47a-408b-a678-4666a6eafc4c" providerId="ADAL" clId="{2C9975BA-CC81-49CE-983B-DFE71645EB18}" dt="2022-04-28T14:06:17.517" v="235" actId="313"/>
        <pc:sldMkLst>
          <pc:docMk/>
          <pc:sldMk cId="2508173990" sldId="1202"/>
        </pc:sldMkLst>
        <pc:spChg chg="mod">
          <ac:chgData name="Subramani K" userId="bf009f75-d47a-408b-a678-4666a6eafc4c" providerId="ADAL" clId="{2C9975BA-CC81-49CE-983B-DFE71645EB18}" dt="2022-04-28T14:05:00.565" v="234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2C9975BA-CC81-49CE-983B-DFE71645EB18}" dt="2022-04-28T14:00:29.584" v="175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2C9975BA-CC81-49CE-983B-DFE71645EB18}" dt="2022-04-28T14:01:53.099" v="218" actId="20577"/>
          <ac:spMkLst>
            <pc:docMk/>
            <pc:sldMk cId="2508173990" sldId="1202"/>
            <ac:spMk id="35" creationId="{0F13A020-BAC6-470F-8AA5-959AE61913E0}"/>
          </ac:spMkLst>
        </pc:spChg>
        <pc:spChg chg="add mod">
          <ac:chgData name="Subramani K" userId="bf009f75-d47a-408b-a678-4666a6eafc4c" providerId="ADAL" clId="{2C9975BA-CC81-49CE-983B-DFE71645EB18}" dt="2022-04-28T14:06:17.517" v="235" actId="313"/>
          <ac:spMkLst>
            <pc:docMk/>
            <pc:sldMk cId="2508173990" sldId="1202"/>
            <ac:spMk id="36" creationId="{A40A5C24-3F39-4515-AC9A-9286908B2F57}"/>
          </ac:spMkLst>
        </pc:spChg>
        <pc:spChg chg="mod">
          <ac:chgData name="Subramani K" userId="bf009f75-d47a-408b-a678-4666a6eafc4c" providerId="ADAL" clId="{2C9975BA-CC81-49CE-983B-DFE71645EB18}" dt="2022-04-28T14:01:32.754" v="194" actId="14100"/>
          <ac:spMkLst>
            <pc:docMk/>
            <pc:sldMk cId="2508173990" sldId="1202"/>
            <ac:spMk id="45" creationId="{2198D64D-562B-45AE-9036-B7794C0F09A2}"/>
          </ac:spMkLst>
        </pc:spChg>
        <pc:spChg chg="mod">
          <ac:chgData name="Subramani K" userId="bf009f75-d47a-408b-a678-4666a6eafc4c" providerId="ADAL" clId="{2C9975BA-CC81-49CE-983B-DFE71645EB18}" dt="2022-04-28T14:01:41.552" v="206" actId="1035"/>
          <ac:spMkLst>
            <pc:docMk/>
            <pc:sldMk cId="2508173990" sldId="1202"/>
            <ac:spMk id="47" creationId="{2B4FB17B-A248-44FD-91A6-6E5EF32BC645}"/>
          </ac:spMkLst>
        </pc:spChg>
        <pc:spChg chg="mod">
          <ac:chgData name="Subramani K" userId="bf009f75-d47a-408b-a678-4666a6eafc4c" providerId="ADAL" clId="{2C9975BA-CC81-49CE-983B-DFE71645EB18}" dt="2022-04-28T14:01:45.885" v="214" actId="1035"/>
          <ac:spMkLst>
            <pc:docMk/>
            <pc:sldMk cId="2508173990" sldId="1202"/>
            <ac:spMk id="69" creationId="{AB56095F-4861-45C2-BA48-7D9A26EC2376}"/>
          </ac:spMkLst>
        </pc:spChg>
        <pc:spChg chg="del mod">
          <ac:chgData name="Subramani K" userId="bf009f75-d47a-408b-a678-4666a6eafc4c" providerId="ADAL" clId="{2C9975BA-CC81-49CE-983B-DFE71645EB18}" dt="2022-04-28T14:01:12.266" v="192" actId="478"/>
          <ac:spMkLst>
            <pc:docMk/>
            <pc:sldMk cId="2508173990" sldId="1202"/>
            <ac:spMk id="73" creationId="{7A850D4F-2EAC-4D93-8FC2-3E7A5A738523}"/>
          </ac:spMkLst>
        </pc:spChg>
        <pc:spChg chg="del mod">
          <ac:chgData name="Subramani K" userId="bf009f75-d47a-408b-a678-4666a6eafc4c" providerId="ADAL" clId="{2C9975BA-CC81-49CE-983B-DFE71645EB18}" dt="2022-04-28T14:01:12.266" v="192" actId="478"/>
          <ac:spMkLst>
            <pc:docMk/>
            <pc:sldMk cId="2508173990" sldId="1202"/>
            <ac:spMk id="74" creationId="{26B685BD-68D6-4221-92DB-6C5595DD5D53}"/>
          </ac:spMkLst>
        </pc:spChg>
        <pc:grpChg chg="del">
          <ac:chgData name="Subramani K" userId="bf009f75-d47a-408b-a678-4666a6eafc4c" providerId="ADAL" clId="{2C9975BA-CC81-49CE-983B-DFE71645EB18}" dt="2022-04-28T14:00:50.963" v="180" actId="478"/>
          <ac:grpSpMkLst>
            <pc:docMk/>
            <pc:sldMk cId="2508173990" sldId="1202"/>
            <ac:grpSpMk id="2" creationId="{B949402A-C490-4978-935C-26575F0FAE56}"/>
          </ac:grpSpMkLst>
        </pc:grpChg>
        <pc:grpChg chg="mod">
          <ac:chgData name="Subramani K" userId="bf009f75-d47a-408b-a678-4666a6eafc4c" providerId="ADAL" clId="{2C9975BA-CC81-49CE-983B-DFE71645EB18}" dt="2022-04-28T14:01:14.751" v="193" actId="1076"/>
          <ac:grpSpMkLst>
            <pc:docMk/>
            <pc:sldMk cId="2508173990" sldId="1202"/>
            <ac:grpSpMk id="31" creationId="{8CE67F51-18F5-4AF7-A081-FB59D3A68235}"/>
          </ac:grpSpMkLst>
        </pc:grpChg>
        <pc:grpChg chg="del">
          <ac:chgData name="Subramani K" userId="bf009f75-d47a-408b-a678-4666a6eafc4c" providerId="ADAL" clId="{2C9975BA-CC81-49CE-983B-DFE71645EB18}" dt="2022-04-28T14:01:08.565" v="190" actId="478"/>
          <ac:grpSpMkLst>
            <pc:docMk/>
            <pc:sldMk cId="2508173990" sldId="1202"/>
            <ac:grpSpMk id="42" creationId="{B28102BB-A2B2-419F-B1E2-BB664F0ACAE4}"/>
          </ac:grpSpMkLst>
        </pc:grpChg>
        <pc:grpChg chg="del">
          <ac:chgData name="Subramani K" userId="bf009f75-d47a-408b-a678-4666a6eafc4c" providerId="ADAL" clId="{2C9975BA-CC81-49CE-983B-DFE71645EB18}" dt="2022-04-28T14:01:08.565" v="190" actId="478"/>
          <ac:grpSpMkLst>
            <pc:docMk/>
            <pc:sldMk cId="2508173990" sldId="1202"/>
            <ac:grpSpMk id="48" creationId="{FE5A025B-DABD-4F92-9098-6D992D51D4FE}"/>
          </ac:grpSpMkLst>
        </pc:grpChg>
        <pc:grpChg chg="del">
          <ac:chgData name="Subramani K" userId="bf009f75-d47a-408b-a678-4666a6eafc4c" providerId="ADAL" clId="{2C9975BA-CC81-49CE-983B-DFE71645EB18}" dt="2022-04-28T14:01:08.565" v="190" actId="478"/>
          <ac:grpSpMkLst>
            <pc:docMk/>
            <pc:sldMk cId="2508173990" sldId="1202"/>
            <ac:grpSpMk id="70" creationId="{677BCC6E-E38E-4486-9976-94DCAD48C0A5}"/>
          </ac:grpSpMkLst>
        </pc:grpChg>
        <pc:picChg chg="add del mod">
          <ac:chgData name="Subramani K" userId="bf009f75-d47a-408b-a678-4666a6eafc4c" providerId="ADAL" clId="{2C9975BA-CC81-49CE-983B-DFE71645EB18}" dt="2022-04-28T14:00:37.069" v="176" actId="478"/>
          <ac:picMkLst>
            <pc:docMk/>
            <pc:sldMk cId="2508173990" sldId="1202"/>
            <ac:picMk id="4" creationId="{F5B8F8ED-3ED8-48CD-B898-2070F9B505ED}"/>
          </ac:picMkLst>
        </pc:picChg>
      </pc:sldChg>
      <pc:sldChg chg="addSp delSp modSp mod">
        <pc:chgData name="Subramani K" userId="bf009f75-d47a-408b-a678-4666a6eafc4c" providerId="ADAL" clId="{2C9975BA-CC81-49CE-983B-DFE71645EB18}" dt="2022-04-28T14:06:42.043" v="246" actId="20577"/>
        <pc:sldMkLst>
          <pc:docMk/>
          <pc:sldMk cId="1940554314" sldId="1206"/>
        </pc:sldMkLst>
        <pc:spChg chg="add mod">
          <ac:chgData name="Subramani K" userId="bf009f75-d47a-408b-a678-4666a6eafc4c" providerId="ADAL" clId="{2C9975BA-CC81-49CE-983B-DFE71645EB18}" dt="2022-04-28T14:06:23.421" v="237" actId="14100"/>
          <ac:spMkLst>
            <pc:docMk/>
            <pc:sldMk cId="1940554314" sldId="1206"/>
            <ac:spMk id="7" creationId="{9EE28F61-C0A3-4D4C-B721-A922D80FFC82}"/>
          </ac:spMkLst>
        </pc:spChg>
        <pc:spChg chg="add mod">
          <ac:chgData name="Subramani K" userId="bf009f75-d47a-408b-a678-4666a6eafc4c" providerId="ADAL" clId="{2C9975BA-CC81-49CE-983B-DFE71645EB18}" dt="2022-04-28T14:06:31.506" v="241" actId="20577"/>
          <ac:spMkLst>
            <pc:docMk/>
            <pc:sldMk cId="1940554314" sldId="1206"/>
            <ac:spMk id="8" creationId="{2CDE7571-4BEA-4FED-957B-CEDC5A2D8428}"/>
          </ac:spMkLst>
        </pc:spChg>
        <pc:spChg chg="add mod">
          <ac:chgData name="Subramani K" userId="bf009f75-d47a-408b-a678-4666a6eafc4c" providerId="ADAL" clId="{2C9975BA-CC81-49CE-983B-DFE71645EB18}" dt="2022-04-28T14:06:39.878" v="245" actId="20577"/>
          <ac:spMkLst>
            <pc:docMk/>
            <pc:sldMk cId="1940554314" sldId="1206"/>
            <ac:spMk id="9" creationId="{D6F355F9-B213-4451-BE7D-8F0ECE09CDB8}"/>
          </ac:spMkLst>
        </pc:spChg>
        <pc:spChg chg="del">
          <ac:chgData name="Subramani K" userId="bf009f75-d47a-408b-a678-4666a6eafc4c" providerId="ADAL" clId="{2C9975BA-CC81-49CE-983B-DFE71645EB18}" dt="2022-04-28T14:04:31.980" v="223" actId="478"/>
          <ac:spMkLst>
            <pc:docMk/>
            <pc:sldMk cId="1940554314" sldId="1206"/>
            <ac:spMk id="10" creationId="{5201151F-E49F-49A3-90EB-9B1909790777}"/>
          </ac:spMkLst>
        </pc:spChg>
        <pc:spChg chg="add mod">
          <ac:chgData name="Subramani K" userId="bf009f75-d47a-408b-a678-4666a6eafc4c" providerId="ADAL" clId="{2C9975BA-CC81-49CE-983B-DFE71645EB18}" dt="2022-04-28T14:06:42.043" v="246" actId="20577"/>
          <ac:spMkLst>
            <pc:docMk/>
            <pc:sldMk cId="1940554314" sldId="1206"/>
            <ac:spMk id="12" creationId="{9466F7A1-18BF-4181-BFF0-EF28DD8F7410}"/>
          </ac:spMkLst>
        </pc:spChg>
        <pc:spChg chg="del">
          <ac:chgData name="Subramani K" userId="bf009f75-d47a-408b-a678-4666a6eafc4c" providerId="ADAL" clId="{2C9975BA-CC81-49CE-983B-DFE71645EB18}" dt="2022-04-28T14:04:31.980" v="223" actId="478"/>
          <ac:spMkLst>
            <pc:docMk/>
            <pc:sldMk cId="1940554314" sldId="1206"/>
            <ac:spMk id="30" creationId="{3301A057-D22F-4AED-BAFC-6744D3F3073F}"/>
          </ac:spMkLst>
        </pc:spChg>
        <pc:spChg chg="del">
          <ac:chgData name="Subramani K" userId="bf009f75-d47a-408b-a678-4666a6eafc4c" providerId="ADAL" clId="{2C9975BA-CC81-49CE-983B-DFE71645EB18}" dt="2022-04-28T14:04:31.980" v="223" actId="478"/>
          <ac:spMkLst>
            <pc:docMk/>
            <pc:sldMk cId="1940554314" sldId="1206"/>
            <ac:spMk id="33" creationId="{D918BD40-E551-4990-A757-492041348791}"/>
          </ac:spMkLst>
        </pc:spChg>
      </pc:sldChg>
    </pc:docChg>
  </pc:docChgLst>
  <pc:docChgLst>
    <pc:chgData name="Subramani K" userId="bf009f75-d47a-408b-a678-4666a6eafc4c" providerId="ADAL" clId="{7AD277AA-BD26-4629-AFD8-B35ADEC183ED}"/>
    <pc:docChg chg="undo custSel addSld modSld">
      <pc:chgData name="Subramani K" userId="bf009f75-d47a-408b-a678-4666a6eafc4c" providerId="ADAL" clId="{7AD277AA-BD26-4629-AFD8-B35ADEC183ED}" dt="2022-04-10T11:19:57.569" v="175" actId="1076"/>
      <pc:docMkLst>
        <pc:docMk/>
      </pc:docMkLst>
      <pc:sldChg chg="addSp delSp modSp mod">
        <pc:chgData name="Subramani K" userId="bf009f75-d47a-408b-a678-4666a6eafc4c" providerId="ADAL" clId="{7AD277AA-BD26-4629-AFD8-B35ADEC183ED}" dt="2022-04-08T06:21:40.071" v="165" actId="20577"/>
        <pc:sldMkLst>
          <pc:docMk/>
          <pc:sldMk cId="2508173990" sldId="1202"/>
        </pc:sldMkLst>
        <pc:spChg chg="mod">
          <ac:chgData name="Subramani K" userId="bf009f75-d47a-408b-a678-4666a6eafc4c" providerId="ADAL" clId="{7AD277AA-BD26-4629-AFD8-B35ADEC183ED}" dt="2022-04-07T18:03:44.161" v="12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AD277AA-BD26-4629-AFD8-B35ADEC183ED}" dt="2022-04-07T17:58:44.263" v="24" actId="113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7AD277AA-BD26-4629-AFD8-B35ADEC183ED}" dt="2022-04-07T18:08:13.459" v="152" actId="14100"/>
          <ac:spMkLst>
            <pc:docMk/>
            <pc:sldMk cId="2508173990" sldId="1202"/>
            <ac:spMk id="30" creationId="{A7F3710A-8EE6-42B3-9C88-7DEAD57D2295}"/>
          </ac:spMkLst>
        </pc:spChg>
        <pc:spChg chg="add del mod">
          <ac:chgData name="Subramani K" userId="bf009f75-d47a-408b-a678-4666a6eafc4c" providerId="ADAL" clId="{7AD277AA-BD26-4629-AFD8-B35ADEC183ED}" dt="2022-04-07T17:59:27.036" v="32" actId="478"/>
          <ac:spMkLst>
            <pc:docMk/>
            <pc:sldMk cId="2508173990" sldId="1202"/>
            <ac:spMk id="31" creationId="{9F1342D4-4183-48A8-9C41-11840E0A1F78}"/>
          </ac:spMkLst>
        </pc:spChg>
        <pc:spChg chg="add del mod">
          <ac:chgData name="Subramani K" userId="bf009f75-d47a-408b-a678-4666a6eafc4c" providerId="ADAL" clId="{7AD277AA-BD26-4629-AFD8-B35ADEC183ED}" dt="2022-04-07T17:59:13.598" v="29"/>
          <ac:spMkLst>
            <pc:docMk/>
            <pc:sldMk cId="2508173990" sldId="1202"/>
            <ac:spMk id="32" creationId="{767F3494-07BC-4DC7-A156-EB1E26180DF5}"/>
          </ac:spMkLst>
        </pc:spChg>
        <pc:spChg chg="mod">
          <ac:chgData name="Subramani K" userId="bf009f75-d47a-408b-a678-4666a6eafc4c" providerId="ADAL" clId="{7AD277AA-BD26-4629-AFD8-B35ADEC183ED}" dt="2022-04-07T18:08:22.868" v="160" actId="20577"/>
          <ac:spMkLst>
            <pc:docMk/>
            <pc:sldMk cId="2508173990" sldId="1202"/>
            <ac:spMk id="33" creationId="{C64A82F9-D9DD-412F-948F-9645F927F1FF}"/>
          </ac:spMkLst>
        </pc:spChg>
        <pc:spChg chg="del mod topLvl">
          <ac:chgData name="Subramani K" userId="bf009f75-d47a-408b-a678-4666a6eafc4c" providerId="ADAL" clId="{7AD277AA-BD26-4629-AFD8-B35ADEC183ED}" dt="2022-04-07T18:00:06.203" v="39" actId="478"/>
          <ac:spMkLst>
            <pc:docMk/>
            <pc:sldMk cId="2508173990" sldId="1202"/>
            <ac:spMk id="35" creationId="{AE8AAF62-BE16-49EC-A800-4A7FEB5D414E}"/>
          </ac:spMkLst>
        </pc:spChg>
        <pc:spChg chg="del mod topLvl">
          <ac:chgData name="Subramani K" userId="bf009f75-d47a-408b-a678-4666a6eafc4c" providerId="ADAL" clId="{7AD277AA-BD26-4629-AFD8-B35ADEC183ED}" dt="2022-04-07T18:00:06.203" v="39" actId="478"/>
          <ac:spMkLst>
            <pc:docMk/>
            <pc:sldMk cId="2508173990" sldId="1202"/>
            <ac:spMk id="36" creationId="{AD20C04D-85D7-4886-8603-F7219E4BC1D5}"/>
          </ac:spMkLst>
        </pc:spChg>
        <pc:spChg chg="del mod topLvl">
          <ac:chgData name="Subramani K" userId="bf009f75-d47a-408b-a678-4666a6eafc4c" providerId="ADAL" clId="{7AD277AA-BD26-4629-AFD8-B35ADEC183ED}" dt="2022-04-07T18:01:59.525" v="88" actId="478"/>
          <ac:spMkLst>
            <pc:docMk/>
            <pc:sldMk cId="2508173990" sldId="1202"/>
            <ac:spMk id="37" creationId="{045993C7-E5DA-46B0-A7B9-67DD06293BA0}"/>
          </ac:spMkLst>
        </pc:spChg>
        <pc:spChg chg="add del mod">
          <ac:chgData name="Subramani K" userId="bf009f75-d47a-408b-a678-4666a6eafc4c" providerId="ADAL" clId="{7AD277AA-BD26-4629-AFD8-B35ADEC183ED}" dt="2022-04-07T18:00:51.650" v="46"/>
          <ac:spMkLst>
            <pc:docMk/>
            <pc:sldMk cId="2508173990" sldId="1202"/>
            <ac:spMk id="39" creationId="{8B1329DA-3042-4729-8E21-039C4043204C}"/>
          </ac:spMkLst>
        </pc:spChg>
        <pc:spChg chg="add del mod">
          <ac:chgData name="Subramani K" userId="bf009f75-d47a-408b-a678-4666a6eafc4c" providerId="ADAL" clId="{7AD277AA-BD26-4629-AFD8-B35ADEC183ED}" dt="2022-04-07T18:01:59.525" v="88" actId="478"/>
          <ac:spMkLst>
            <pc:docMk/>
            <pc:sldMk cId="2508173990" sldId="1202"/>
            <ac:spMk id="40" creationId="{327E00C2-C89A-4480-8B15-83ECC11730C5}"/>
          </ac:spMkLst>
        </pc:spChg>
        <pc:spChg chg="add del mod">
          <ac:chgData name="Subramani K" userId="bf009f75-d47a-408b-a678-4666a6eafc4c" providerId="ADAL" clId="{7AD277AA-BD26-4629-AFD8-B35ADEC183ED}" dt="2022-04-07T18:01:59.525" v="88" actId="478"/>
          <ac:spMkLst>
            <pc:docMk/>
            <pc:sldMk cId="2508173990" sldId="1202"/>
            <ac:spMk id="41" creationId="{43CF1EF0-BEB5-4998-877F-1F8F16A410CD}"/>
          </ac:spMkLst>
        </pc:spChg>
        <pc:spChg chg="mod">
          <ac:chgData name="Subramani K" userId="bf009f75-d47a-408b-a678-4666a6eafc4c" providerId="ADAL" clId="{7AD277AA-BD26-4629-AFD8-B35ADEC183ED}" dt="2022-04-07T18:01:20.764" v="65"/>
          <ac:spMkLst>
            <pc:docMk/>
            <pc:sldMk cId="2508173990" sldId="1202"/>
            <ac:spMk id="43" creationId="{CDA9F520-8C57-4B01-80D7-9CF889407B0F}"/>
          </ac:spMkLst>
        </pc:spChg>
        <pc:spChg chg="mod">
          <ac:chgData name="Subramani K" userId="bf009f75-d47a-408b-a678-4666a6eafc4c" providerId="ADAL" clId="{7AD277AA-BD26-4629-AFD8-B35ADEC183ED}" dt="2022-04-07T18:01:20.764" v="65"/>
          <ac:spMkLst>
            <pc:docMk/>
            <pc:sldMk cId="2508173990" sldId="1202"/>
            <ac:spMk id="44" creationId="{28153F34-C80C-48B6-BCB3-E75EFDD12A97}"/>
          </ac:spMkLst>
        </pc:spChg>
        <pc:spChg chg="add mod">
          <ac:chgData name="Subramani K" userId="bf009f75-d47a-408b-a678-4666a6eafc4c" providerId="ADAL" clId="{7AD277AA-BD26-4629-AFD8-B35ADEC183ED}" dt="2022-04-07T18:02:51.997" v="110" actId="1037"/>
          <ac:spMkLst>
            <pc:docMk/>
            <pc:sldMk cId="2508173990" sldId="1202"/>
            <ac:spMk id="45" creationId="{2198D64D-562B-45AE-9036-B7794C0F09A2}"/>
          </ac:spMkLst>
        </pc:spChg>
        <pc:spChg chg="add del mod">
          <ac:chgData name="Subramani K" userId="bf009f75-d47a-408b-a678-4666a6eafc4c" providerId="ADAL" clId="{7AD277AA-BD26-4629-AFD8-B35ADEC183ED}" dt="2022-04-07T18:02:19.027" v="95"/>
          <ac:spMkLst>
            <pc:docMk/>
            <pc:sldMk cId="2508173990" sldId="1202"/>
            <ac:spMk id="46" creationId="{343F835C-03C7-4C94-8E6B-85EF4C6E8175}"/>
          </ac:spMkLst>
        </pc:spChg>
        <pc:spChg chg="add mod">
          <ac:chgData name="Subramani K" userId="bf009f75-d47a-408b-a678-4666a6eafc4c" providerId="ADAL" clId="{7AD277AA-BD26-4629-AFD8-B35ADEC183ED}" dt="2022-04-08T06:21:37.753" v="163" actId="20577"/>
          <ac:spMkLst>
            <pc:docMk/>
            <pc:sldMk cId="2508173990" sldId="1202"/>
            <ac:spMk id="47" creationId="{2B4FB17B-A248-44FD-91A6-6E5EF32BC645}"/>
          </ac:spMkLst>
        </pc:spChg>
        <pc:spChg chg="mod">
          <ac:chgData name="Subramani K" userId="bf009f75-d47a-408b-a678-4666a6eafc4c" providerId="ADAL" clId="{7AD277AA-BD26-4629-AFD8-B35ADEC183ED}" dt="2022-04-07T18:02:52.795" v="111"/>
          <ac:spMkLst>
            <pc:docMk/>
            <pc:sldMk cId="2508173990" sldId="1202"/>
            <ac:spMk id="49" creationId="{8B226194-DBB5-4CA1-9B0A-60C19B5797C9}"/>
          </ac:spMkLst>
        </pc:spChg>
        <pc:spChg chg="del">
          <ac:chgData name="Subramani K" userId="bf009f75-d47a-408b-a678-4666a6eafc4c" providerId="ADAL" clId="{7AD277AA-BD26-4629-AFD8-B35ADEC183ED}" dt="2022-04-07T17:59:27.036" v="32" actId="478"/>
          <ac:spMkLst>
            <pc:docMk/>
            <pc:sldMk cId="2508173990" sldId="1202"/>
            <ac:spMk id="50" creationId="{984B74D4-6E19-4327-B075-62395FDF2799}"/>
          </ac:spMkLst>
        </pc:spChg>
        <pc:spChg chg="del">
          <ac:chgData name="Subramani K" userId="bf009f75-d47a-408b-a678-4666a6eafc4c" providerId="ADAL" clId="{7AD277AA-BD26-4629-AFD8-B35ADEC183ED}" dt="2022-04-07T17:59:27.036" v="32" actId="478"/>
          <ac:spMkLst>
            <pc:docMk/>
            <pc:sldMk cId="2508173990" sldId="1202"/>
            <ac:spMk id="51" creationId="{8B358DB5-AF96-4B42-8EAE-A6A6F2130B59}"/>
          </ac:spMkLst>
        </pc:spChg>
        <pc:spChg chg="mod topLvl">
          <ac:chgData name="Subramani K" userId="bf009f75-d47a-408b-a678-4666a6eafc4c" providerId="ADAL" clId="{7AD277AA-BD26-4629-AFD8-B35ADEC183ED}" dt="2022-04-07T17:59:34.202" v="34" actId="164"/>
          <ac:spMkLst>
            <pc:docMk/>
            <pc:sldMk cId="2508173990" sldId="1202"/>
            <ac:spMk id="53" creationId="{9FDFB39C-DD1D-453F-9465-485CE726CFEF}"/>
          </ac:spMkLst>
        </pc:spChg>
        <pc:spChg chg="mod topLvl">
          <ac:chgData name="Subramani K" userId="bf009f75-d47a-408b-a678-4666a6eafc4c" providerId="ADAL" clId="{7AD277AA-BD26-4629-AFD8-B35ADEC183ED}" dt="2022-04-07T17:59:34.202" v="34" actId="164"/>
          <ac:spMkLst>
            <pc:docMk/>
            <pc:sldMk cId="2508173990" sldId="1202"/>
            <ac:spMk id="54" creationId="{B0917E4B-BFAA-46CF-AAAF-B94D99059B19}"/>
          </ac:spMkLst>
        </pc:spChg>
        <pc:spChg chg="del mod topLvl">
          <ac:chgData name="Subramani K" userId="bf009f75-d47a-408b-a678-4666a6eafc4c" providerId="ADAL" clId="{7AD277AA-BD26-4629-AFD8-B35ADEC183ED}" dt="2022-04-07T17:59:24.080" v="31" actId="478"/>
          <ac:spMkLst>
            <pc:docMk/>
            <pc:sldMk cId="2508173990" sldId="1202"/>
            <ac:spMk id="55" creationId="{93A2035F-CBE2-4E35-81D3-14650285EE7B}"/>
          </ac:spMkLst>
        </pc:spChg>
        <pc:spChg chg="mod">
          <ac:chgData name="Subramani K" userId="bf009f75-d47a-408b-a678-4666a6eafc4c" providerId="ADAL" clId="{7AD277AA-BD26-4629-AFD8-B35ADEC183ED}" dt="2022-04-07T18:02:52.795" v="111"/>
          <ac:spMkLst>
            <pc:docMk/>
            <pc:sldMk cId="2508173990" sldId="1202"/>
            <ac:spMk id="68" creationId="{FCC49AF4-9C8F-4B31-BF63-B19C979900DB}"/>
          </ac:spMkLst>
        </pc:spChg>
        <pc:spChg chg="add mod">
          <ac:chgData name="Subramani K" userId="bf009f75-d47a-408b-a678-4666a6eafc4c" providerId="ADAL" clId="{7AD277AA-BD26-4629-AFD8-B35ADEC183ED}" dt="2022-04-08T06:21:40.071" v="165" actId="20577"/>
          <ac:spMkLst>
            <pc:docMk/>
            <pc:sldMk cId="2508173990" sldId="1202"/>
            <ac:spMk id="69" creationId="{AB56095F-4861-45C2-BA48-7D9A26EC2376}"/>
          </ac:spMkLst>
        </pc:spChg>
        <pc:spChg chg="mod">
          <ac:chgData name="Subramani K" userId="bf009f75-d47a-408b-a678-4666a6eafc4c" providerId="ADAL" clId="{7AD277AA-BD26-4629-AFD8-B35ADEC183ED}" dt="2022-04-07T18:02:56.493" v="113"/>
          <ac:spMkLst>
            <pc:docMk/>
            <pc:sldMk cId="2508173990" sldId="1202"/>
            <ac:spMk id="71" creationId="{54A5D63B-84CB-45E5-9627-A2989EFD4A62}"/>
          </ac:spMkLst>
        </pc:spChg>
        <pc:spChg chg="mod">
          <ac:chgData name="Subramani K" userId="bf009f75-d47a-408b-a678-4666a6eafc4c" providerId="ADAL" clId="{7AD277AA-BD26-4629-AFD8-B35ADEC183ED}" dt="2022-04-07T18:02:56.493" v="113"/>
          <ac:spMkLst>
            <pc:docMk/>
            <pc:sldMk cId="2508173990" sldId="1202"/>
            <ac:spMk id="72" creationId="{C7044132-AF13-49D4-84F6-405079D7876E}"/>
          </ac:spMkLst>
        </pc:spChg>
        <pc:spChg chg="add mod">
          <ac:chgData name="Subramani K" userId="bf009f75-d47a-408b-a678-4666a6eafc4c" providerId="ADAL" clId="{7AD277AA-BD26-4629-AFD8-B35ADEC183ED}" dt="2022-04-07T18:03:19.743" v="119" actId="1076"/>
          <ac:spMkLst>
            <pc:docMk/>
            <pc:sldMk cId="2508173990" sldId="1202"/>
            <ac:spMk id="73" creationId="{7A850D4F-2EAC-4D93-8FC2-3E7A5A738523}"/>
          </ac:spMkLst>
        </pc:spChg>
        <pc:spChg chg="add mod">
          <ac:chgData name="Subramani K" userId="bf009f75-d47a-408b-a678-4666a6eafc4c" providerId="ADAL" clId="{7AD277AA-BD26-4629-AFD8-B35ADEC183ED}" dt="2022-04-07T18:03:19.743" v="119" actId="1076"/>
          <ac:spMkLst>
            <pc:docMk/>
            <pc:sldMk cId="2508173990" sldId="1202"/>
            <ac:spMk id="74" creationId="{26B685BD-68D6-4221-92DB-6C5595DD5D53}"/>
          </ac:spMkLst>
        </pc:spChg>
        <pc:grpChg chg="add mod">
          <ac:chgData name="Subramani K" userId="bf009f75-d47a-408b-a678-4666a6eafc4c" providerId="ADAL" clId="{7AD277AA-BD26-4629-AFD8-B35ADEC183ED}" dt="2022-04-07T18:01:20.023" v="64" actId="1076"/>
          <ac:grpSpMkLst>
            <pc:docMk/>
            <pc:sldMk cId="2508173990" sldId="1202"/>
            <ac:grpSpMk id="2" creationId="{B949402A-C490-4978-935C-26575F0FAE56}"/>
          </ac:grpSpMkLst>
        </pc:grpChg>
        <pc:grpChg chg="add mod">
          <ac:chgData name="Subramani K" userId="bf009f75-d47a-408b-a678-4666a6eafc4c" providerId="ADAL" clId="{7AD277AA-BD26-4629-AFD8-B35ADEC183ED}" dt="2022-04-07T18:08:25.611" v="161" actId="1076"/>
          <ac:grpSpMkLst>
            <pc:docMk/>
            <pc:sldMk cId="2508173990" sldId="1202"/>
            <ac:grpSpMk id="31" creationId="{8CE67F51-18F5-4AF7-A081-FB59D3A68235}"/>
          </ac:grpSpMkLst>
        </pc:grpChg>
        <pc:grpChg chg="add del mod">
          <ac:chgData name="Subramani K" userId="bf009f75-d47a-408b-a678-4666a6eafc4c" providerId="ADAL" clId="{7AD277AA-BD26-4629-AFD8-B35ADEC183ED}" dt="2022-04-07T18:00:01.002" v="37" actId="165"/>
          <ac:grpSpMkLst>
            <pc:docMk/>
            <pc:sldMk cId="2508173990" sldId="1202"/>
            <ac:grpSpMk id="34" creationId="{905134F3-7D49-4FCB-AC5C-E2C77C633382}"/>
          </ac:grpSpMkLst>
        </pc:grpChg>
        <pc:grpChg chg="add mod ord">
          <ac:chgData name="Subramani K" userId="bf009f75-d47a-408b-a678-4666a6eafc4c" providerId="ADAL" clId="{7AD277AA-BD26-4629-AFD8-B35ADEC183ED}" dt="2022-04-07T18:02:51.997" v="110" actId="1037"/>
          <ac:grpSpMkLst>
            <pc:docMk/>
            <pc:sldMk cId="2508173990" sldId="1202"/>
            <ac:grpSpMk id="42" creationId="{B28102BB-A2B2-419F-B1E2-BB664F0ACAE4}"/>
          </ac:grpSpMkLst>
        </pc:grpChg>
        <pc:grpChg chg="add mod">
          <ac:chgData name="Subramani K" userId="bf009f75-d47a-408b-a678-4666a6eafc4c" providerId="ADAL" clId="{7AD277AA-BD26-4629-AFD8-B35ADEC183ED}" dt="2022-04-07T18:02:55.346" v="112" actId="1076"/>
          <ac:grpSpMkLst>
            <pc:docMk/>
            <pc:sldMk cId="2508173990" sldId="1202"/>
            <ac:grpSpMk id="48" creationId="{FE5A025B-DABD-4F92-9098-6D992D51D4FE}"/>
          </ac:grpSpMkLst>
        </pc:grpChg>
        <pc:grpChg chg="del">
          <ac:chgData name="Subramani K" userId="bf009f75-d47a-408b-a678-4666a6eafc4c" providerId="ADAL" clId="{7AD277AA-BD26-4629-AFD8-B35ADEC183ED}" dt="2022-04-07T17:59:21.842" v="30" actId="165"/>
          <ac:grpSpMkLst>
            <pc:docMk/>
            <pc:sldMk cId="2508173990" sldId="1202"/>
            <ac:grpSpMk id="52" creationId="{6539FC96-3B55-46A6-92A8-FC06A1D1ABB8}"/>
          </ac:grpSpMkLst>
        </pc:grpChg>
        <pc:grpChg chg="del">
          <ac:chgData name="Subramani K" userId="bf009f75-d47a-408b-a678-4666a6eafc4c" providerId="ADAL" clId="{7AD277AA-BD26-4629-AFD8-B35ADEC183ED}" dt="2022-04-07T17:59:29.627" v="33" actId="478"/>
          <ac:grpSpMkLst>
            <pc:docMk/>
            <pc:sldMk cId="2508173990" sldId="1202"/>
            <ac:grpSpMk id="57" creationId="{B79C7C6E-FEE8-49F0-BA51-3F583CE28B5F}"/>
          </ac:grpSpMkLst>
        </pc:grpChg>
        <pc:grpChg chg="del">
          <ac:chgData name="Subramani K" userId="bf009f75-d47a-408b-a678-4666a6eafc4c" providerId="ADAL" clId="{7AD277AA-BD26-4629-AFD8-B35ADEC183ED}" dt="2022-04-07T17:59:29.627" v="33" actId="478"/>
          <ac:grpSpMkLst>
            <pc:docMk/>
            <pc:sldMk cId="2508173990" sldId="1202"/>
            <ac:grpSpMk id="62" creationId="{F5F0EE83-23F3-4981-B37A-A15AD4A011EA}"/>
          </ac:grpSpMkLst>
        </pc:grpChg>
        <pc:grpChg chg="add mod">
          <ac:chgData name="Subramani K" userId="bf009f75-d47a-408b-a678-4666a6eafc4c" providerId="ADAL" clId="{7AD277AA-BD26-4629-AFD8-B35ADEC183ED}" dt="2022-04-07T18:03:01.066" v="115" actId="1036"/>
          <ac:grpSpMkLst>
            <pc:docMk/>
            <pc:sldMk cId="2508173990" sldId="1202"/>
            <ac:grpSpMk id="70" creationId="{677BCC6E-E38E-4486-9976-94DCAD48C0A5}"/>
          </ac:grpSpMkLst>
        </pc:grpChg>
        <pc:picChg chg="mod">
          <ac:chgData name="Subramani K" userId="bf009f75-d47a-408b-a678-4666a6eafc4c" providerId="ADAL" clId="{7AD277AA-BD26-4629-AFD8-B35ADEC183ED}" dt="2022-04-07T18:08:14.144" v="153"/>
          <ac:picMkLst>
            <pc:docMk/>
            <pc:sldMk cId="2508173990" sldId="1202"/>
            <ac:picMk id="32" creationId="{D584B831-3911-4722-B0E9-74EED7339F5A}"/>
          </ac:picMkLst>
        </pc:picChg>
        <pc:picChg chg="del">
          <ac:chgData name="Subramani K" userId="bf009f75-d47a-408b-a678-4666a6eafc4c" providerId="ADAL" clId="{7AD277AA-BD26-4629-AFD8-B35ADEC183ED}" dt="2022-04-07T17:58:58.146" v="25" actId="478"/>
          <ac:picMkLst>
            <pc:docMk/>
            <pc:sldMk cId="2508173990" sldId="1202"/>
            <ac:picMk id="67" creationId="{38755203-4958-4ED7-B2A9-E2BC08461042}"/>
          </ac:picMkLst>
        </pc:picChg>
        <pc:cxnChg chg="del mod topLvl">
          <ac:chgData name="Subramani K" userId="bf009f75-d47a-408b-a678-4666a6eafc4c" providerId="ADAL" clId="{7AD277AA-BD26-4629-AFD8-B35ADEC183ED}" dt="2022-04-07T18:00:06.203" v="39" actId="478"/>
          <ac:cxnSpMkLst>
            <pc:docMk/>
            <pc:sldMk cId="2508173990" sldId="1202"/>
            <ac:cxnSpMk id="38" creationId="{1A2189B4-1310-4ACF-B184-7DDDF198B8EF}"/>
          </ac:cxnSpMkLst>
        </pc:cxnChg>
        <pc:cxnChg chg="del mod topLvl">
          <ac:chgData name="Subramani K" userId="bf009f75-d47a-408b-a678-4666a6eafc4c" providerId="ADAL" clId="{7AD277AA-BD26-4629-AFD8-B35ADEC183ED}" dt="2022-04-07T17:59:27.036" v="32" actId="478"/>
          <ac:cxnSpMkLst>
            <pc:docMk/>
            <pc:sldMk cId="2508173990" sldId="1202"/>
            <ac:cxnSpMk id="56" creationId="{1C4F78AE-3841-4995-A5AF-FFF8E6863BF8}"/>
          </ac:cxnSpMkLst>
        </pc:cxnChg>
      </pc:sldChg>
      <pc:sldChg chg="addSp delSp modSp mod">
        <pc:chgData name="Subramani K" userId="bf009f75-d47a-408b-a678-4666a6eafc4c" providerId="ADAL" clId="{7AD277AA-BD26-4629-AFD8-B35ADEC183ED}" dt="2022-04-10T11:19:49.693" v="171" actId="21"/>
        <pc:sldMkLst>
          <pc:docMk/>
          <pc:sldMk cId="1940554314" sldId="1206"/>
        </pc:sldMkLst>
        <pc:spChg chg="mod">
          <ac:chgData name="Subramani K" userId="bf009f75-d47a-408b-a678-4666a6eafc4c" providerId="ADAL" clId="{7AD277AA-BD26-4629-AFD8-B35ADEC183ED}" dt="2022-04-07T18:06:21.857" v="149" actId="1076"/>
          <ac:spMkLst>
            <pc:docMk/>
            <pc:sldMk cId="1940554314" sldId="1206"/>
            <ac:spMk id="10" creationId="{5201151F-E49F-49A3-90EB-9B1909790777}"/>
          </ac:spMkLst>
        </pc:spChg>
        <pc:spChg chg="mod">
          <ac:chgData name="Subramani K" userId="bf009f75-d47a-408b-a678-4666a6eafc4c" providerId="ADAL" clId="{7AD277AA-BD26-4629-AFD8-B35ADEC183ED}" dt="2022-04-07T18:05:43.175" v="128" actId="403"/>
          <ac:spMkLst>
            <pc:docMk/>
            <pc:sldMk cId="1940554314" sldId="1206"/>
            <ac:spMk id="30" creationId="{3301A057-D22F-4AED-BAFC-6744D3F3073F}"/>
          </ac:spMkLst>
        </pc:spChg>
        <pc:spChg chg="mod">
          <ac:chgData name="Subramani K" userId="bf009f75-d47a-408b-a678-4666a6eafc4c" providerId="ADAL" clId="{7AD277AA-BD26-4629-AFD8-B35ADEC183ED}" dt="2022-04-07T18:06:25.541" v="151" actId="14100"/>
          <ac:spMkLst>
            <pc:docMk/>
            <pc:sldMk cId="1940554314" sldId="1206"/>
            <ac:spMk id="33" creationId="{D918BD40-E551-4990-A757-492041348791}"/>
          </ac:spMkLst>
        </pc:spChg>
        <pc:picChg chg="add del mod">
          <ac:chgData name="Subramani K" userId="bf009f75-d47a-408b-a678-4666a6eafc4c" providerId="ADAL" clId="{7AD277AA-BD26-4629-AFD8-B35ADEC183ED}" dt="2022-04-10T11:19:49.693" v="171" actId="21"/>
          <ac:picMkLst>
            <pc:docMk/>
            <pc:sldMk cId="1940554314" sldId="1206"/>
            <ac:picMk id="8" creationId="{5CAC062F-6BA2-4C77-8DF0-BA6E9AA5BDF9}"/>
          </ac:picMkLst>
        </pc:picChg>
        <pc:picChg chg="add del mod">
          <ac:chgData name="Subramani K" userId="bf009f75-d47a-408b-a678-4666a6eafc4c" providerId="ADAL" clId="{7AD277AA-BD26-4629-AFD8-B35ADEC183ED}" dt="2022-04-10T11:19:48.204" v="170" actId="21"/>
          <ac:picMkLst>
            <pc:docMk/>
            <pc:sldMk cId="1940554314" sldId="1206"/>
            <ac:picMk id="9" creationId="{554B80C6-8936-433A-81EE-18A8CD082AD9}"/>
          </ac:picMkLst>
        </pc:picChg>
      </pc:sldChg>
      <pc:sldChg chg="addSp modSp new mod">
        <pc:chgData name="Subramani K" userId="bf009f75-d47a-408b-a678-4666a6eafc4c" providerId="ADAL" clId="{7AD277AA-BD26-4629-AFD8-B35ADEC183ED}" dt="2022-04-10T11:19:57.569" v="175" actId="1076"/>
        <pc:sldMkLst>
          <pc:docMk/>
          <pc:sldMk cId="3583672863" sldId="1207"/>
        </pc:sldMkLst>
        <pc:picChg chg="add mod">
          <ac:chgData name="Subramani K" userId="bf009f75-d47a-408b-a678-4666a6eafc4c" providerId="ADAL" clId="{7AD277AA-BD26-4629-AFD8-B35ADEC183ED}" dt="2022-04-10T11:19:57.569" v="175" actId="1076"/>
          <ac:picMkLst>
            <pc:docMk/>
            <pc:sldMk cId="3583672863" sldId="1207"/>
            <ac:picMk id="2" creationId="{7608253A-C009-47CE-92CA-29887E198F0E}"/>
          </ac:picMkLst>
        </pc:picChg>
      </pc:sldChg>
    </pc:docChg>
  </pc:docChgLst>
  <pc:docChgLst>
    <pc:chgData name="lakshmikanth" userId="S::lakshmikanthr@eidesign.net::34ec4a14-2b32-4e23-8e6c-bf79444b9b1f" providerId="AD" clId="Web-{041EBD11-BB28-89F7-FB6B-247FD12FD5B7}"/>
    <pc:docChg chg="modSld">
      <pc:chgData name="lakshmikanth" userId="S::lakshmikanthr@eidesign.net::34ec4a14-2b32-4e23-8e6c-bf79444b9b1f" providerId="AD" clId="Web-{041EBD11-BB28-89F7-FB6B-247FD12FD5B7}" dt="2022-07-22T13:34:50.687" v="13" actId="20577"/>
      <pc:docMkLst>
        <pc:docMk/>
      </pc:docMkLst>
      <pc:sldChg chg="modSp">
        <pc:chgData name="lakshmikanth" userId="S::lakshmikanthr@eidesign.net::34ec4a14-2b32-4e23-8e6c-bf79444b9b1f" providerId="AD" clId="Web-{041EBD11-BB28-89F7-FB6B-247FD12FD5B7}" dt="2022-07-22T13:34:24.328" v="7" actId="20577"/>
        <pc:sldMkLst>
          <pc:docMk/>
          <pc:sldMk cId="2643021580" sldId="1208"/>
        </pc:sldMkLst>
        <pc:spChg chg="mod">
          <ac:chgData name="lakshmikanth" userId="S::lakshmikanthr@eidesign.net::34ec4a14-2b32-4e23-8e6c-bf79444b9b1f" providerId="AD" clId="Web-{041EBD11-BB28-89F7-FB6B-247FD12FD5B7}" dt="2022-07-22T13:34:24.328" v="7" actId="20577"/>
          <ac:spMkLst>
            <pc:docMk/>
            <pc:sldMk cId="2643021580" sldId="1208"/>
            <ac:spMk id="20" creationId="{34DBC282-539B-2B9F-5C45-FD61D2B31B95}"/>
          </ac:spMkLst>
        </pc:spChg>
      </pc:sldChg>
      <pc:sldChg chg="modSp">
        <pc:chgData name="lakshmikanth" userId="S::lakshmikanthr@eidesign.net::34ec4a14-2b32-4e23-8e6c-bf79444b9b1f" providerId="AD" clId="Web-{041EBD11-BB28-89F7-FB6B-247FD12FD5B7}" dt="2022-07-22T13:34:50.687" v="13" actId="20577"/>
        <pc:sldMkLst>
          <pc:docMk/>
          <pc:sldMk cId="1361187336" sldId="1209"/>
        </pc:sldMkLst>
        <pc:spChg chg="mod">
          <ac:chgData name="lakshmikanth" userId="S::lakshmikanthr@eidesign.net::34ec4a14-2b32-4e23-8e6c-bf79444b9b1f" providerId="AD" clId="Web-{041EBD11-BB28-89F7-FB6B-247FD12FD5B7}" dt="2022-07-22T13:34:50.687" v="13" actId="20577"/>
          <ac:spMkLst>
            <pc:docMk/>
            <pc:sldMk cId="1361187336" sldId="1209"/>
            <ac:spMk id="20" creationId="{34DBC282-539B-2B9F-5C45-FD61D2B31B95}"/>
          </ac:spMkLst>
        </pc:sp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Subramani K" userId="bf009f75-d47a-408b-a678-4666a6eafc4c" providerId="ADAL" clId="{1565370C-31A7-47EA-AD19-598B7EB38F0E}"/>
    <pc:docChg chg="undo custSel delSld modSld">
      <pc:chgData name="Subramani K" userId="bf009f75-d47a-408b-a678-4666a6eafc4c" providerId="ADAL" clId="{1565370C-31A7-47EA-AD19-598B7EB38F0E}" dt="2022-03-17T09:00:10.702" v="80" actId="20577"/>
      <pc:docMkLst>
        <pc:docMk/>
      </pc:docMkLst>
      <pc:sldChg chg="addSp delSp modSp mod">
        <pc:chgData name="Subramani K" userId="bf009f75-d47a-408b-a678-4666a6eafc4c" providerId="ADAL" clId="{1565370C-31A7-47EA-AD19-598B7EB38F0E}" dt="2022-03-17T09:00:10.702" v="80" actId="20577"/>
        <pc:sldMkLst>
          <pc:docMk/>
          <pc:sldMk cId="2508173990" sldId="1202"/>
        </pc:sldMkLst>
        <pc:spChg chg="mod">
          <ac:chgData name="Subramani K" userId="bf009f75-d47a-408b-a678-4666a6eafc4c" providerId="ADAL" clId="{1565370C-31A7-47EA-AD19-598B7EB38F0E}" dt="2022-03-17T09:00:10.702" v="80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565370C-31A7-47EA-AD19-598B7EB38F0E}" dt="2022-03-17T08:53:29.747" v="2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4" creationId="{25C811DA-9CB3-43E5-A935-6973BF8D026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6" creationId="{B075BA0F-BE70-435E-ABB1-D32E2B1A7801}"/>
          </ac:spMkLst>
        </pc:spChg>
        <pc:spChg chg="mod">
          <ac:chgData name="Subramani K" userId="bf009f75-d47a-408b-a678-4666a6eafc4c" providerId="ADAL" clId="{1565370C-31A7-47EA-AD19-598B7EB38F0E}" dt="2022-03-17T08:55:07.262" v="40"/>
          <ac:spMkLst>
            <pc:docMk/>
            <pc:sldMk cId="2508173990" sldId="1202"/>
            <ac:spMk id="27" creationId="{1F7FDBE7-32CB-490D-9F13-B8832401BB95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3" creationId="{AA349A83-99C6-447A-8F1B-66CCA1BBBB1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4" creationId="{A870BAEA-C214-4F48-83DA-E53B5760A911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6" creationId="{4048AF46-126A-4D0C-A785-D3D2DF7908B8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7" creationId="{503E516B-230A-4714-A86B-648D26673352}"/>
          </ac:spMkLst>
        </pc:spChg>
        <pc:spChg chg="mod">
          <ac:chgData name="Subramani K" userId="bf009f75-d47a-408b-a678-4666a6eafc4c" providerId="ADAL" clId="{1565370C-31A7-47EA-AD19-598B7EB38F0E}" dt="2022-03-17T08:55:08.699" v="41"/>
          <ac:spMkLst>
            <pc:docMk/>
            <pc:sldMk cId="2508173990" sldId="1202"/>
            <ac:spMk id="38" creationId="{0836DAD7-C5FA-40DD-BA95-64A24C500424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1" creationId="{7107F82C-5B35-4CF4-9027-98D30FFCAF7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2" creationId="{6FD74794-C754-4549-9CAF-6E0FB4A286F5}"/>
          </ac:spMkLst>
        </pc:spChg>
        <pc:spChg chg="mod">
          <ac:chgData name="Subramani K" userId="bf009f75-d47a-408b-a678-4666a6eafc4c" providerId="ADAL" clId="{1565370C-31A7-47EA-AD19-598B7EB38F0E}" dt="2022-03-17T08:55:09.894" v="42"/>
          <ac:spMkLst>
            <pc:docMk/>
            <pc:sldMk cId="2508173990" sldId="1202"/>
            <ac:spMk id="43" creationId="{EE0041A7-BC42-47C0-B817-88A5979407FA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6" creationId="{2548B230-CEAD-44F1-9E88-2F5CE6A5B411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7" creationId="{08C36DA8-EDDE-42F4-A39A-E911605CC56F}"/>
          </ac:spMkLst>
        </pc:spChg>
        <pc:spChg chg="mod">
          <ac:chgData name="Subramani K" userId="bf009f75-d47a-408b-a678-4666a6eafc4c" providerId="ADAL" clId="{1565370C-31A7-47EA-AD19-598B7EB38F0E}" dt="2022-03-17T08:55:10.861" v="43"/>
          <ac:spMkLst>
            <pc:docMk/>
            <pc:sldMk cId="2508173990" sldId="1202"/>
            <ac:spMk id="48" creationId="{CCC1DEA7-BB2B-4EB0-A84F-03E7CBA0EC7F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0" creationId="{984B74D4-6E19-4327-B075-62395FDF2799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1" creationId="{8B358DB5-AF96-4B42-8EAE-A6A6F2130B5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3" creationId="{9FDFB39C-DD1D-453F-9465-485CE726CFEF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4" creationId="{B0917E4B-BFAA-46CF-AAAF-B94D99059B1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5" creationId="{93A2035F-CBE2-4E35-81D3-14650285EE7B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8" creationId="{105187B5-865E-4204-8188-7F1183530470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9" creationId="{0C5932FF-87D0-4833-B0D7-DC7E13C7FF0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0" creationId="{6390730A-4357-427E-80CF-EE9148C03D31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3" creationId="{DB0D114C-E679-49ED-A6CA-B53795506F54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4" creationId="{342A0A2F-090E-4547-82B8-16573985EB43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5" creationId="{F3045616-693C-4B39-B3C3-1E5022A9884F}"/>
          </ac:spMkLst>
        </pc:s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0" creationId="{FEEED24D-26EA-4B2A-ADD4-AD7AA1FD17BA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23" creationId="{D07D7E20-D5DD-40CE-944F-864F997BBA19}"/>
          </ac:grpSpMkLst>
        </pc:gr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5" creationId="{D84DD2CE-01CA-4A9C-BBA3-796213161E12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31" creationId="{C45D5159-3080-4D99-A11E-18B6570E0246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0" creationId="{67C99B30-4186-4620-8E4F-261B03F7DA08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5" creationId="{BF4DA15D-942F-40F7-A696-3C8CF36FF891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2" creationId="{6539FC96-3B55-46A6-92A8-FC06A1D1ABB8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7" creationId="{B79C7C6E-FEE8-49F0-BA51-3F583CE28B5F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62" creationId="{F5F0EE83-23F3-4981-B37A-A15AD4A011EA}"/>
          </ac:grpSpMkLst>
        </pc:grpChg>
        <pc:picChg chg="add del mod">
          <ac:chgData name="Subramani K" userId="bf009f75-d47a-408b-a678-4666a6eafc4c" providerId="ADAL" clId="{1565370C-31A7-47EA-AD19-598B7EB38F0E}" dt="2022-03-17T08:59:25.421" v="64" actId="478"/>
          <ac:picMkLst>
            <pc:docMk/>
            <pc:sldMk cId="2508173990" sldId="1202"/>
            <ac:picMk id="49" creationId="{293C2768-80F3-4D4A-A136-544C995E115B}"/>
          </ac:picMkLst>
        </pc:picChg>
        <pc:picChg chg="add mod">
          <ac:chgData name="Subramani K" userId="bf009f75-d47a-408b-a678-4666a6eafc4c" providerId="ADAL" clId="{1565370C-31A7-47EA-AD19-598B7EB38F0E}" dt="2022-03-17T08:59:37.087" v="76" actId="1038"/>
          <ac:picMkLst>
            <pc:docMk/>
            <pc:sldMk cId="2508173990" sldId="1202"/>
            <ac:picMk id="67" creationId="{38755203-4958-4ED7-B2A9-E2BC08461042}"/>
          </ac:picMkLst>
        </pc:pic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29" creationId="{D7F88C95-06CD-45C5-9884-67386AD7481B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39" creationId="{CCF44453-622A-4181-8690-20A83DEF50B9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44" creationId="{7FFFD925-0B39-4BB4-830E-4C4AECDB330F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56" creationId="{1C4F78AE-3841-4995-A5AF-FFF8E6863BF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1" creationId="{12FC3BDE-7760-4152-A3A4-11A01140F8D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6" creationId="{8A3F5282-0121-4A76-83EA-2079656CFB94}"/>
          </ac:cxnSpMkLst>
        </pc:cxnChg>
      </pc:sldChg>
      <pc:sldChg chg="del">
        <pc:chgData name="Subramani K" userId="bf009f75-d47a-408b-a678-4666a6eafc4c" providerId="ADAL" clId="{1565370C-31A7-47EA-AD19-598B7EB38F0E}" dt="2022-03-17T08:52:58.853" v="0" actId="47"/>
        <pc:sldMkLst>
          <pc:docMk/>
          <pc:sldMk cId="37492774" sldId="1205"/>
        </pc:sldMkLst>
      </pc:sldChg>
      <pc:sldChg chg="addSp delSp modSp mod">
        <pc:chgData name="Subramani K" userId="bf009f75-d47a-408b-a678-4666a6eafc4c" providerId="ADAL" clId="{1565370C-31A7-47EA-AD19-598B7EB38F0E}" dt="2022-03-17T09:00:01.791" v="78" actId="478"/>
        <pc:sldMkLst>
          <pc:docMk/>
          <pc:sldMk cId="1940554314" sldId="1206"/>
        </pc:sldMkLst>
        <pc:spChg chg="mod">
          <ac:chgData name="Subramani K" userId="bf009f75-d47a-408b-a678-4666a6eafc4c" providerId="ADAL" clId="{1565370C-31A7-47EA-AD19-598B7EB38F0E}" dt="2022-03-17T08:59:11.941" v="63" actId="20577"/>
          <ac:spMkLst>
            <pc:docMk/>
            <pc:sldMk cId="1940554314" sldId="1206"/>
            <ac:spMk id="9" creationId="{B7E2EC3C-9883-47AA-9BD1-48DE0A1C8C38}"/>
          </ac:spMkLst>
        </pc:spChg>
        <pc:spChg chg="add del mod">
          <ac:chgData name="Subramani K" userId="bf009f75-d47a-408b-a678-4666a6eafc4c" providerId="ADAL" clId="{1565370C-31A7-47EA-AD19-598B7EB38F0E}" dt="2022-03-17T09:00:01.791" v="78" actId="478"/>
          <ac:spMkLst>
            <pc:docMk/>
            <pc:sldMk cId="1940554314" sldId="1206"/>
            <ac:spMk id="10" creationId="{5201151F-E49F-49A3-90EB-9B1909790777}"/>
          </ac:spMkLst>
        </pc:spChg>
        <pc:spChg chg="mod">
          <ac:chgData name="Subramani K" userId="bf009f75-d47a-408b-a678-4666a6eafc4c" providerId="ADAL" clId="{1565370C-31A7-47EA-AD19-598B7EB38F0E}" dt="2022-03-17T08:56:22.657" v="49" actId="1076"/>
          <ac:spMkLst>
            <pc:docMk/>
            <pc:sldMk cId="1940554314" sldId="1206"/>
            <ac:spMk id="33" creationId="{D918BD40-E551-4990-A757-4920413487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225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7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70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G03-M-Tab-Click-Learn-004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63540" y="832412"/>
            <a:ext cx="4321906" cy="584775"/>
            <a:chOff x="612466" y="2177867"/>
            <a:chExt cx="3836016" cy="55010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177867"/>
              <a:ext cx="3571478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Select the buttons to view each question and to know why is it important.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2198D64D-562B-45AE-9036-B7794C0F09A2}"/>
              </a:ext>
            </a:extLst>
          </p:cNvPr>
          <p:cNvSpPr/>
          <p:nvPr/>
        </p:nvSpPr>
        <p:spPr>
          <a:xfrm>
            <a:off x="259026" y="2421709"/>
            <a:ext cx="722610" cy="6381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B4FB17B-A248-44FD-91A6-6E5EF32BC645}"/>
              </a:ext>
            </a:extLst>
          </p:cNvPr>
          <p:cNvSpPr/>
          <p:nvPr/>
        </p:nvSpPr>
        <p:spPr>
          <a:xfrm>
            <a:off x="259025" y="3134203"/>
            <a:ext cx="722611" cy="6381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Q2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B56095F-4861-45C2-BA48-7D9A26EC2376}"/>
              </a:ext>
            </a:extLst>
          </p:cNvPr>
          <p:cNvSpPr/>
          <p:nvPr/>
        </p:nvSpPr>
        <p:spPr>
          <a:xfrm>
            <a:off x="259026" y="3843611"/>
            <a:ext cx="722610" cy="6381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Q3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CE67F51-18F5-4AF7-A081-FB59D3A68235}"/>
              </a:ext>
            </a:extLst>
          </p:cNvPr>
          <p:cNvGrpSpPr/>
          <p:nvPr/>
        </p:nvGrpSpPr>
        <p:grpSpPr>
          <a:xfrm>
            <a:off x="6666794" y="2001610"/>
            <a:ext cx="1694581" cy="1771042"/>
            <a:chOff x="1208430" y="1453076"/>
            <a:chExt cx="1913438" cy="1999774"/>
          </a:xfrm>
        </p:grpSpPr>
        <p:pic>
          <p:nvPicPr>
            <p:cNvPr id="32" name="Graphic 31" descr="User">
              <a:extLst>
                <a:ext uri="{FF2B5EF4-FFF2-40B4-BE49-F238E27FC236}">
                  <a16:creationId xmlns:a16="http://schemas.microsoft.com/office/drawing/2014/main" id="{D584B831-3911-4722-B0E9-74EED7339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64A82F9-D9DD-412F-948F-9645F927F1FF}"/>
                </a:ext>
              </a:extLst>
            </p:cNvPr>
            <p:cNvSpPr/>
            <p:nvPr/>
          </p:nvSpPr>
          <p:spPr>
            <a:xfrm>
              <a:off x="1315130" y="3105323"/>
              <a:ext cx="1674437" cy="3475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22490BF4-11CC-4C41-8005-F2FB5F0524E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F13A020-BAC6-470F-8AA5-959AE61913E0}"/>
              </a:ext>
            </a:extLst>
          </p:cNvPr>
          <p:cNvSpPr/>
          <p:nvPr/>
        </p:nvSpPr>
        <p:spPr>
          <a:xfrm>
            <a:off x="259026" y="4561440"/>
            <a:ext cx="722610" cy="6381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40A5C24-3F39-4515-AC9A-9286908B2F57}"/>
              </a:ext>
            </a:extLst>
          </p:cNvPr>
          <p:cNvSpPr/>
          <p:nvPr/>
        </p:nvSpPr>
        <p:spPr>
          <a:xfrm>
            <a:off x="1245142" y="2421709"/>
            <a:ext cx="3555457" cy="27779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When recruiting for lots of similar roles you might want to consider a hiring event where candidates go through a short interview or bulk assessments. This is especially  effective when recruiting for lots of similar roles, often at an F or G level.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4DBC282-539B-2B9F-5C45-FD61D2B31B95}"/>
              </a:ext>
            </a:extLst>
          </p:cNvPr>
          <p:cNvSpPr/>
          <p:nvPr/>
        </p:nvSpPr>
        <p:spPr>
          <a:xfrm>
            <a:off x="644553" y="1567002"/>
            <a:ext cx="6626577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How many people are you looking to recruit?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Why this is important?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63540" y="832412"/>
            <a:ext cx="4321906" cy="584775"/>
            <a:chOff x="612466" y="2177867"/>
            <a:chExt cx="3836016" cy="55010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177867"/>
              <a:ext cx="3571478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Select the buttons to view each question and to know why is it important.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2198D64D-562B-45AE-9036-B7794C0F09A2}"/>
              </a:ext>
            </a:extLst>
          </p:cNvPr>
          <p:cNvSpPr/>
          <p:nvPr/>
        </p:nvSpPr>
        <p:spPr>
          <a:xfrm>
            <a:off x="259026" y="2421709"/>
            <a:ext cx="722610" cy="6381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B4FB17B-A248-44FD-91A6-6E5EF32BC645}"/>
              </a:ext>
            </a:extLst>
          </p:cNvPr>
          <p:cNvSpPr/>
          <p:nvPr/>
        </p:nvSpPr>
        <p:spPr>
          <a:xfrm>
            <a:off x="259025" y="3134203"/>
            <a:ext cx="722611" cy="6381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Q2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B56095F-4861-45C2-BA48-7D9A26EC2376}"/>
              </a:ext>
            </a:extLst>
          </p:cNvPr>
          <p:cNvSpPr/>
          <p:nvPr/>
        </p:nvSpPr>
        <p:spPr>
          <a:xfrm>
            <a:off x="259026" y="3843611"/>
            <a:ext cx="722610" cy="6381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Q3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CE67F51-18F5-4AF7-A081-FB59D3A68235}"/>
              </a:ext>
            </a:extLst>
          </p:cNvPr>
          <p:cNvGrpSpPr/>
          <p:nvPr/>
        </p:nvGrpSpPr>
        <p:grpSpPr>
          <a:xfrm>
            <a:off x="6666794" y="2001610"/>
            <a:ext cx="1694581" cy="1771042"/>
            <a:chOff x="1208430" y="1453076"/>
            <a:chExt cx="1913438" cy="1999774"/>
          </a:xfrm>
        </p:grpSpPr>
        <p:pic>
          <p:nvPicPr>
            <p:cNvPr id="32" name="Graphic 31" descr="User">
              <a:extLst>
                <a:ext uri="{FF2B5EF4-FFF2-40B4-BE49-F238E27FC236}">
                  <a16:creationId xmlns:a16="http://schemas.microsoft.com/office/drawing/2014/main" id="{D584B831-3911-4722-B0E9-74EED7339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64A82F9-D9DD-412F-948F-9645F927F1FF}"/>
                </a:ext>
              </a:extLst>
            </p:cNvPr>
            <p:cNvSpPr/>
            <p:nvPr/>
          </p:nvSpPr>
          <p:spPr>
            <a:xfrm>
              <a:off x="1315130" y="3105323"/>
              <a:ext cx="1674437" cy="3475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0F13A020-BAC6-470F-8AA5-959AE61913E0}"/>
              </a:ext>
            </a:extLst>
          </p:cNvPr>
          <p:cNvSpPr/>
          <p:nvPr/>
        </p:nvSpPr>
        <p:spPr>
          <a:xfrm>
            <a:off x="259026" y="4561440"/>
            <a:ext cx="722610" cy="6381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40A5C24-3F39-4515-AC9A-9286908B2F57}"/>
              </a:ext>
            </a:extLst>
          </p:cNvPr>
          <p:cNvSpPr/>
          <p:nvPr/>
        </p:nvSpPr>
        <p:spPr>
          <a:xfrm>
            <a:off x="1245142" y="2421709"/>
            <a:ext cx="3555457" cy="27779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may want to consider the use of psychometric testing or other technical assessments during the interview process.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4DBC282-539B-2B9F-5C45-FD61D2B31B95}"/>
              </a:ext>
            </a:extLst>
          </p:cNvPr>
          <p:cNvSpPr/>
          <p:nvPr/>
        </p:nvSpPr>
        <p:spPr>
          <a:xfrm>
            <a:off x="644554" y="1567002"/>
            <a:ext cx="5030106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Do you need to get a aptitude of the candidate?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Why this is important?</a:t>
            </a:r>
          </a:p>
        </p:txBody>
      </p:sp>
    </p:spTree>
    <p:extLst>
      <p:ext uri="{BB962C8B-B14F-4D97-AF65-F5344CB8AC3E}">
        <p14:creationId xmlns:p14="http://schemas.microsoft.com/office/powerpoint/2010/main" val="683452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63540" y="832412"/>
            <a:ext cx="4321906" cy="584775"/>
            <a:chOff x="612466" y="2177867"/>
            <a:chExt cx="3836016" cy="55010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177867"/>
              <a:ext cx="3571478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Select the buttons to view each question and to know why is it important.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2198D64D-562B-45AE-9036-B7794C0F09A2}"/>
              </a:ext>
            </a:extLst>
          </p:cNvPr>
          <p:cNvSpPr/>
          <p:nvPr/>
        </p:nvSpPr>
        <p:spPr>
          <a:xfrm>
            <a:off x="259026" y="2421709"/>
            <a:ext cx="722610" cy="6381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B4FB17B-A248-44FD-91A6-6E5EF32BC645}"/>
              </a:ext>
            </a:extLst>
          </p:cNvPr>
          <p:cNvSpPr/>
          <p:nvPr/>
        </p:nvSpPr>
        <p:spPr>
          <a:xfrm>
            <a:off x="259025" y="3134203"/>
            <a:ext cx="722611" cy="6381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Q2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B56095F-4861-45C2-BA48-7D9A26EC2376}"/>
              </a:ext>
            </a:extLst>
          </p:cNvPr>
          <p:cNvSpPr/>
          <p:nvPr/>
        </p:nvSpPr>
        <p:spPr>
          <a:xfrm>
            <a:off x="259026" y="3843611"/>
            <a:ext cx="722610" cy="6381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Q3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CE67F51-18F5-4AF7-A081-FB59D3A68235}"/>
              </a:ext>
            </a:extLst>
          </p:cNvPr>
          <p:cNvGrpSpPr/>
          <p:nvPr/>
        </p:nvGrpSpPr>
        <p:grpSpPr>
          <a:xfrm>
            <a:off x="6666794" y="2001610"/>
            <a:ext cx="1694581" cy="1771042"/>
            <a:chOff x="1208430" y="1453076"/>
            <a:chExt cx="1913438" cy="1999774"/>
          </a:xfrm>
        </p:grpSpPr>
        <p:pic>
          <p:nvPicPr>
            <p:cNvPr id="32" name="Graphic 31" descr="User">
              <a:extLst>
                <a:ext uri="{FF2B5EF4-FFF2-40B4-BE49-F238E27FC236}">
                  <a16:creationId xmlns:a16="http://schemas.microsoft.com/office/drawing/2014/main" id="{D584B831-3911-4722-B0E9-74EED7339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64A82F9-D9DD-412F-948F-9645F927F1FF}"/>
                </a:ext>
              </a:extLst>
            </p:cNvPr>
            <p:cNvSpPr/>
            <p:nvPr/>
          </p:nvSpPr>
          <p:spPr>
            <a:xfrm>
              <a:off x="1315130" y="3105323"/>
              <a:ext cx="1674437" cy="3475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0F13A020-BAC6-470F-8AA5-959AE61913E0}"/>
              </a:ext>
            </a:extLst>
          </p:cNvPr>
          <p:cNvSpPr/>
          <p:nvPr/>
        </p:nvSpPr>
        <p:spPr>
          <a:xfrm>
            <a:off x="259026" y="4561440"/>
            <a:ext cx="722610" cy="6381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40A5C24-3F39-4515-AC9A-9286908B2F57}"/>
              </a:ext>
            </a:extLst>
          </p:cNvPr>
          <p:cNvSpPr/>
          <p:nvPr/>
        </p:nvSpPr>
        <p:spPr>
          <a:xfrm>
            <a:off x="1245142" y="2421709"/>
            <a:ext cx="3555457" cy="27779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When recruiting for lots of similar roles you might want to consider a hiring event where candidates go through a short interview or bulk assessments. This is especially  effective when recruiting for lots of similar roles, often at an F or G level.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4DBC282-539B-2B9F-5C45-FD61D2B31B95}"/>
              </a:ext>
            </a:extLst>
          </p:cNvPr>
          <p:cNvSpPr/>
          <p:nvPr/>
        </p:nvSpPr>
        <p:spPr>
          <a:xfrm>
            <a:off x="644553" y="1567002"/>
            <a:ext cx="6626577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What is Lorem Ipsum?</a:t>
            </a:r>
          </a:p>
          <a:p>
            <a:endParaRPr lang="en-US" sz="1600" b="1" dirty="0">
              <a:solidFill>
                <a:schemeClr val="tx1"/>
              </a:solidFill>
              <a:cs typeface="Calibri"/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Why this is important?</a:t>
            </a:r>
          </a:p>
        </p:txBody>
      </p:sp>
    </p:spTree>
    <p:extLst>
      <p:ext uri="{BB962C8B-B14F-4D97-AF65-F5344CB8AC3E}">
        <p14:creationId xmlns:p14="http://schemas.microsoft.com/office/powerpoint/2010/main" val="2643021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63540" y="832412"/>
            <a:ext cx="4321906" cy="584775"/>
            <a:chOff x="612466" y="2177867"/>
            <a:chExt cx="3836016" cy="55010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177867"/>
              <a:ext cx="3571478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Select the buttons to view each question and to know why is it important.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2198D64D-562B-45AE-9036-B7794C0F09A2}"/>
              </a:ext>
            </a:extLst>
          </p:cNvPr>
          <p:cNvSpPr/>
          <p:nvPr/>
        </p:nvSpPr>
        <p:spPr>
          <a:xfrm>
            <a:off x="259026" y="2421709"/>
            <a:ext cx="722610" cy="6381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B4FB17B-A248-44FD-91A6-6E5EF32BC645}"/>
              </a:ext>
            </a:extLst>
          </p:cNvPr>
          <p:cNvSpPr/>
          <p:nvPr/>
        </p:nvSpPr>
        <p:spPr>
          <a:xfrm>
            <a:off x="259025" y="3134203"/>
            <a:ext cx="722611" cy="6381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Q2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B56095F-4861-45C2-BA48-7D9A26EC2376}"/>
              </a:ext>
            </a:extLst>
          </p:cNvPr>
          <p:cNvSpPr/>
          <p:nvPr/>
        </p:nvSpPr>
        <p:spPr>
          <a:xfrm>
            <a:off x="259026" y="3843611"/>
            <a:ext cx="722610" cy="6381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Q3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CE67F51-18F5-4AF7-A081-FB59D3A68235}"/>
              </a:ext>
            </a:extLst>
          </p:cNvPr>
          <p:cNvGrpSpPr/>
          <p:nvPr/>
        </p:nvGrpSpPr>
        <p:grpSpPr>
          <a:xfrm>
            <a:off x="6666794" y="2001610"/>
            <a:ext cx="1694581" cy="1771042"/>
            <a:chOff x="1208430" y="1453076"/>
            <a:chExt cx="1913438" cy="1999774"/>
          </a:xfrm>
        </p:grpSpPr>
        <p:pic>
          <p:nvPicPr>
            <p:cNvPr id="32" name="Graphic 31" descr="User">
              <a:extLst>
                <a:ext uri="{FF2B5EF4-FFF2-40B4-BE49-F238E27FC236}">
                  <a16:creationId xmlns:a16="http://schemas.microsoft.com/office/drawing/2014/main" id="{D584B831-3911-4722-B0E9-74EED7339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64A82F9-D9DD-412F-948F-9645F927F1FF}"/>
                </a:ext>
              </a:extLst>
            </p:cNvPr>
            <p:cNvSpPr/>
            <p:nvPr/>
          </p:nvSpPr>
          <p:spPr>
            <a:xfrm>
              <a:off x="1315130" y="3105323"/>
              <a:ext cx="1674437" cy="3475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0F13A020-BAC6-470F-8AA5-959AE61913E0}"/>
              </a:ext>
            </a:extLst>
          </p:cNvPr>
          <p:cNvSpPr/>
          <p:nvPr/>
        </p:nvSpPr>
        <p:spPr>
          <a:xfrm>
            <a:off x="259026" y="4561440"/>
            <a:ext cx="722610" cy="6381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Q4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40A5C24-3F39-4515-AC9A-9286908B2F57}"/>
              </a:ext>
            </a:extLst>
          </p:cNvPr>
          <p:cNvSpPr/>
          <p:nvPr/>
        </p:nvSpPr>
        <p:spPr>
          <a:xfrm>
            <a:off x="1245142" y="2421709"/>
            <a:ext cx="3555457" cy="27779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may want to consider the use of psychometric testing or other technical assessments during the interview process.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4DBC282-539B-2B9F-5C45-FD61D2B31B95}"/>
              </a:ext>
            </a:extLst>
          </p:cNvPr>
          <p:cNvSpPr/>
          <p:nvPr/>
        </p:nvSpPr>
        <p:spPr>
          <a:xfrm>
            <a:off x="644554" y="1567002"/>
            <a:ext cx="5030106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Why do we use it?</a:t>
            </a:r>
            <a:endParaRPr lang="en-US" sz="1600" b="1" dirty="0">
              <a:solidFill>
                <a:schemeClr val="tx1"/>
              </a:solidFill>
              <a:cs typeface="Calibri"/>
            </a:endParaRPr>
          </a:p>
          <a:p>
            <a:endParaRPr lang="en-US" sz="1600" dirty="0">
              <a:solidFill>
                <a:schemeClr val="tx1"/>
              </a:solidFill>
              <a:cs typeface="Calibri"/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Why this is important?</a:t>
            </a:r>
          </a:p>
        </p:txBody>
      </p:sp>
    </p:spTree>
    <p:extLst>
      <p:ext uri="{BB962C8B-B14F-4D97-AF65-F5344CB8AC3E}">
        <p14:creationId xmlns:p14="http://schemas.microsoft.com/office/powerpoint/2010/main" val="1361187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17720</TotalTime>
  <Words>328</Words>
  <Application>Microsoft Office PowerPoint</Application>
  <PresentationFormat>Custom</PresentationFormat>
  <Paragraphs>54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2426</cp:revision>
  <dcterms:created xsi:type="dcterms:W3CDTF">2017-07-21T05:01:19Z</dcterms:created>
  <dcterms:modified xsi:type="dcterms:W3CDTF">2022-07-22T13:34:57Z</dcterms:modified>
</cp:coreProperties>
</file>