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7" r:id="rId3"/>
    <p:sldId id="1208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BACD5846-74CC-41A8-B3E4-415983F3B4EB}"/>
    <pc:docChg chg="undo custSel addSld delSld modSld">
      <pc:chgData name="Subramani K" userId="bf009f75-d47a-408b-a678-4666a6eafc4c" providerId="ADAL" clId="{BACD5846-74CC-41A8-B3E4-415983F3B4EB}" dt="2022-04-14T06:58:01.328" v="811" actId="1038"/>
      <pc:docMkLst>
        <pc:docMk/>
      </pc:docMkLst>
      <pc:sldChg chg="addSp delSp modSp mod">
        <pc:chgData name="Subramani K" userId="bf009f75-d47a-408b-a678-4666a6eafc4c" providerId="ADAL" clId="{BACD5846-74CC-41A8-B3E4-415983F3B4EB}" dt="2022-04-14T00:57:02.253" v="687"/>
        <pc:sldMkLst>
          <pc:docMk/>
          <pc:sldMk cId="2508173990" sldId="1202"/>
        </pc:sldMkLst>
        <pc:spChg chg="mod">
          <ac:chgData name="Subramani K" userId="bf009f75-d47a-408b-a678-4666a6eafc4c" providerId="ADAL" clId="{BACD5846-74CC-41A8-B3E4-415983F3B4EB}" dt="2022-04-14T00:57:02.253" v="687"/>
          <ac:spMkLst>
            <pc:docMk/>
            <pc:sldMk cId="2508173990" sldId="1202"/>
            <ac:spMk id="9" creationId="{B7E2EC3C-9883-47AA-9BD1-48DE0A1C8C38}"/>
          </ac:spMkLst>
        </pc:spChg>
        <pc:spChg chg="add del mod topLvl">
          <ac:chgData name="Subramani K" userId="bf009f75-d47a-408b-a678-4666a6eafc4c" providerId="ADAL" clId="{BACD5846-74CC-41A8-B3E4-415983F3B4EB}" dt="2022-04-13T18:28:36.241" v="135" actId="21"/>
          <ac:spMkLst>
            <pc:docMk/>
            <pc:sldMk cId="2508173990" sldId="1202"/>
            <ac:spMk id="13" creationId="{476FA45B-5FDB-4BF9-B28A-5382B72CE7AD}"/>
          </ac:spMkLst>
        </pc:spChg>
        <pc:spChg chg="add del mod topLvl">
          <ac:chgData name="Subramani K" userId="bf009f75-d47a-408b-a678-4666a6eafc4c" providerId="ADAL" clId="{BACD5846-74CC-41A8-B3E4-415983F3B4EB}" dt="2022-04-13T18:28:36.241" v="135" actId="21"/>
          <ac:spMkLst>
            <pc:docMk/>
            <pc:sldMk cId="2508173990" sldId="1202"/>
            <ac:spMk id="17" creationId="{52A16A28-07F5-4C3D-A727-66295F11BF88}"/>
          </ac:spMkLst>
        </pc:spChg>
        <pc:grpChg chg="add del">
          <ac:chgData name="Subramani K" userId="bf009f75-d47a-408b-a678-4666a6eafc4c" providerId="ADAL" clId="{BACD5846-74CC-41A8-B3E4-415983F3B4EB}" dt="2022-04-13T18:28:36.241" v="135" actId="21"/>
          <ac:grpSpMkLst>
            <pc:docMk/>
            <pc:sldMk cId="2508173990" sldId="1202"/>
            <ac:grpSpMk id="10" creationId="{C56C960D-42CB-4AE0-9F8C-8AAB8929C23C}"/>
          </ac:grpSpMkLst>
        </pc:grpChg>
        <pc:grpChg chg="add del mod topLvl">
          <ac:chgData name="Subramani K" userId="bf009f75-d47a-408b-a678-4666a6eafc4c" providerId="ADAL" clId="{BACD5846-74CC-41A8-B3E4-415983F3B4EB}" dt="2022-04-13T18:28:36.241" v="135" actId="21"/>
          <ac:grpSpMkLst>
            <pc:docMk/>
            <pc:sldMk cId="2508173990" sldId="1202"/>
            <ac:grpSpMk id="15" creationId="{7D59D14D-E044-4C6C-9761-9870D15B1084}"/>
          </ac:grpSpMkLst>
        </pc:grpChg>
        <pc:picChg chg="mod topLvl">
          <ac:chgData name="Subramani K" userId="bf009f75-d47a-408b-a678-4666a6eafc4c" providerId="ADAL" clId="{BACD5846-74CC-41A8-B3E4-415983F3B4EB}" dt="2022-04-13T18:28:36.241" v="135" actId="21"/>
          <ac:picMkLst>
            <pc:docMk/>
            <pc:sldMk cId="2508173990" sldId="1202"/>
            <ac:picMk id="16" creationId="{A4B7836F-2D95-4941-B59A-601AC1BB5C3B}"/>
          </ac:picMkLst>
        </pc:picChg>
      </pc:sldChg>
      <pc:sldChg chg="addSp delSp modSp mod">
        <pc:chgData name="Subramani K" userId="bf009f75-d47a-408b-a678-4666a6eafc4c" providerId="ADAL" clId="{BACD5846-74CC-41A8-B3E4-415983F3B4EB}" dt="2022-04-13T18:47:40.395" v="686" actId="20577"/>
        <pc:sldMkLst>
          <pc:docMk/>
          <pc:sldMk cId="37492774" sldId="1205"/>
        </pc:sldMkLst>
        <pc:spChg chg="del">
          <ac:chgData name="Subramani K" userId="bf009f75-d47a-408b-a678-4666a6eafc4c" providerId="ADAL" clId="{BACD5846-74CC-41A8-B3E4-415983F3B4EB}" dt="2022-04-13T18:25:54.327" v="2" actId="478"/>
          <ac:spMkLst>
            <pc:docMk/>
            <pc:sldMk cId="37492774" sldId="1205"/>
            <ac:spMk id="23" creationId="{45D052D9-78BB-4005-88F2-651BD4BF4B62}"/>
          </ac:spMkLst>
        </pc:spChg>
        <pc:spChg chg="del">
          <ac:chgData name="Subramani K" userId="bf009f75-d47a-408b-a678-4666a6eafc4c" providerId="ADAL" clId="{BACD5846-74CC-41A8-B3E4-415983F3B4EB}" dt="2022-04-13T18:25:54.327" v="2" actId="478"/>
          <ac:spMkLst>
            <pc:docMk/>
            <pc:sldMk cId="37492774" sldId="1205"/>
            <ac:spMk id="24" creationId="{0C619169-0871-4436-B163-7B4182A5D935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26" creationId="{69031FD0-D869-4715-B6E1-2DA64D8797D1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35" creationId="{C37E9EAF-C31C-4AE0-B346-AF9FC3D853E4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36" creationId="{7A0BB7F5-8590-471F-B3BC-EC1E93D1A748}"/>
          </ac:spMkLst>
        </pc:spChg>
        <pc:spChg chg="del">
          <ac:chgData name="Subramani K" userId="bf009f75-d47a-408b-a678-4666a6eafc4c" providerId="ADAL" clId="{BACD5846-74CC-41A8-B3E4-415983F3B4EB}" dt="2022-04-13T18:25:26.906" v="1" actId="478"/>
          <ac:spMkLst>
            <pc:docMk/>
            <pc:sldMk cId="37492774" sldId="1205"/>
            <ac:spMk id="44" creationId="{541C23B0-14A6-42C4-A306-3AFB5E212AB4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6" creationId="{F7452661-7DB5-4654-B715-54F6C580F50A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7" creationId="{33F67B9D-FC5D-4C04-8381-4DED59C3B211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9" creationId="{B83A8265-4B24-461E-A581-1B524F6F7DBE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50" creationId="{3E0D3A15-805D-4EC5-8D7D-83414409988B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51" creationId="{3CAF6449-6501-490A-8DC8-BA6114615EEB}"/>
          </ac:spMkLst>
        </pc:spChg>
        <pc:spChg chg="add mod">
          <ac:chgData name="Subramani K" userId="bf009f75-d47a-408b-a678-4666a6eafc4c" providerId="ADAL" clId="{BACD5846-74CC-41A8-B3E4-415983F3B4EB}" dt="2022-04-13T18:47:40.395" v="686" actId="20577"/>
          <ac:spMkLst>
            <pc:docMk/>
            <pc:sldMk cId="37492774" sldId="1205"/>
            <ac:spMk id="52" creationId="{88523B8A-B8E5-4370-BF9D-5944977BB1AB}"/>
          </ac:spMkLst>
        </pc:spChg>
        <pc:spChg chg="add mod">
          <ac:chgData name="Subramani K" userId="bf009f75-d47a-408b-a678-4666a6eafc4c" providerId="ADAL" clId="{BACD5846-74CC-41A8-B3E4-415983F3B4EB}" dt="2022-04-13T18:43:57.232" v="574" actId="20577"/>
          <ac:spMkLst>
            <pc:docMk/>
            <pc:sldMk cId="37492774" sldId="1205"/>
            <ac:spMk id="55" creationId="{18967435-F33F-4685-9466-447D81707151}"/>
          </ac:spMkLst>
        </pc:spChg>
        <pc:spChg chg="add del mod">
          <ac:chgData name="Subramani K" userId="bf009f75-d47a-408b-a678-4666a6eafc4c" providerId="ADAL" clId="{BACD5846-74CC-41A8-B3E4-415983F3B4EB}" dt="2022-04-13T18:28:56.592" v="165" actId="478"/>
          <ac:spMkLst>
            <pc:docMk/>
            <pc:sldMk cId="37492774" sldId="1205"/>
            <ac:spMk id="55" creationId="{A9E5BBF5-3200-4A72-9B54-8245BB68C0BF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56" creationId="{060230C1-FCA5-44F4-8797-2412166B18EB}"/>
          </ac:spMkLst>
        </pc:spChg>
        <pc:spChg chg="add del mod">
          <ac:chgData name="Subramani K" userId="bf009f75-d47a-408b-a678-4666a6eafc4c" providerId="ADAL" clId="{BACD5846-74CC-41A8-B3E4-415983F3B4EB}" dt="2022-04-13T18:28:34.703" v="134"/>
          <ac:spMkLst>
            <pc:docMk/>
            <pc:sldMk cId="37492774" sldId="1205"/>
            <ac:spMk id="57" creationId="{E0F1BB75-4BB0-4051-B6C0-23930156F381}"/>
          </ac:spMkLst>
        </pc:spChg>
        <pc:spChg chg="add del mod">
          <ac:chgData name="Subramani K" userId="bf009f75-d47a-408b-a678-4666a6eafc4c" providerId="ADAL" clId="{BACD5846-74CC-41A8-B3E4-415983F3B4EB}" dt="2022-04-13T18:28:34.703" v="134"/>
          <ac:spMkLst>
            <pc:docMk/>
            <pc:sldMk cId="37492774" sldId="1205"/>
            <ac:spMk id="58" creationId="{61EFF48E-6A4A-4B99-A57A-7C96813C12E3}"/>
          </ac:spMkLst>
        </pc:spChg>
        <pc:spChg chg="mod">
          <ac:chgData name="Subramani K" userId="bf009f75-d47a-408b-a678-4666a6eafc4c" providerId="ADAL" clId="{BACD5846-74CC-41A8-B3E4-415983F3B4EB}" dt="2022-04-13T18:45:46.023" v="652" actId="20577"/>
          <ac:spMkLst>
            <pc:docMk/>
            <pc:sldMk cId="37492774" sldId="1205"/>
            <ac:spMk id="60" creationId="{617AF516-E8B6-43B4-B02E-31279173EB17}"/>
          </ac:spMkLst>
        </pc:spChg>
        <pc:spChg chg="mod">
          <ac:chgData name="Subramani K" userId="bf009f75-d47a-408b-a678-4666a6eafc4c" providerId="ADAL" clId="{BACD5846-74CC-41A8-B3E4-415983F3B4EB}" dt="2022-04-13T18:28:39.668" v="136"/>
          <ac:spMkLst>
            <pc:docMk/>
            <pc:sldMk cId="37492774" sldId="1205"/>
            <ac:spMk id="63" creationId="{94E43372-A623-4708-889A-912E9D9B6412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64" creationId="{A8F875A8-A893-4C6E-8D8B-AFE47B43DB44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65" creationId="{5608AA13-507D-4B72-8159-ADAA9C50BD85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68" creationId="{F13A027F-1F0F-4DB4-A839-D6572167B135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69" creationId="{38731988-70D2-48ED-9804-8F63861E7D08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1" creationId="{8A5B0F0D-14BA-404E-B0AB-E3154CDADAAD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2" creationId="{BBFC44C1-8654-4320-9607-333D02498DCF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4" creationId="{AEC5B388-DB01-4701-9B58-7A61DAE33781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5" creationId="{FFA1F97E-7813-4BC2-AF13-6DDEE4DF83E3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6" creationId="{A15633E0-66D2-4466-8AA0-D1B029049EF8}"/>
          </ac:spMkLst>
        </pc:spChg>
        <pc:spChg chg="add del mod">
          <ac:chgData name="Subramani K" userId="bf009f75-d47a-408b-a678-4666a6eafc4c" providerId="ADAL" clId="{BACD5846-74CC-41A8-B3E4-415983F3B4EB}" dt="2022-04-13T18:44:16.738" v="579" actId="478"/>
          <ac:spMkLst>
            <pc:docMk/>
            <pc:sldMk cId="37492774" sldId="1205"/>
            <ac:spMk id="77" creationId="{1018969B-F1BA-4B07-8379-2A41B20DD79E}"/>
          </ac:spMkLst>
        </pc:spChg>
        <pc:spChg chg="mod">
          <ac:chgData name="Subramani K" userId="bf009f75-d47a-408b-a678-4666a6eafc4c" providerId="ADAL" clId="{BACD5846-74CC-41A8-B3E4-415983F3B4EB}" dt="2022-04-13T18:31:44.426" v="314"/>
          <ac:spMkLst>
            <pc:docMk/>
            <pc:sldMk cId="37492774" sldId="1205"/>
            <ac:spMk id="80" creationId="{1B0299B1-C378-4B1D-BADF-9D05BF31EBCF}"/>
          </ac:spMkLst>
        </pc:spChg>
        <pc:spChg chg="mod">
          <ac:chgData name="Subramani K" userId="bf009f75-d47a-408b-a678-4666a6eafc4c" providerId="ADAL" clId="{BACD5846-74CC-41A8-B3E4-415983F3B4EB}" dt="2022-04-13T18:31:59.160" v="319"/>
          <ac:spMkLst>
            <pc:docMk/>
            <pc:sldMk cId="37492774" sldId="1205"/>
            <ac:spMk id="85" creationId="{BC81F407-0861-4F86-BBE1-6B6F20597CC9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2" creationId="{4FF26DEA-6103-42DD-AB39-75C58A31BC88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3" creationId="{1F14849E-10F0-478A-9791-D5889A7B2689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5" creationId="{8E8EAEDB-1B54-49A1-A3B4-1C3F92D50418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6" creationId="{D421297D-CC8C-48DB-B2FA-83ECEFA17DE3}"/>
          </ac:spMkLst>
        </pc:spChg>
        <pc:spChg chg="add del mod">
          <ac:chgData name="Subramani K" userId="bf009f75-d47a-408b-a678-4666a6eafc4c" providerId="ADAL" clId="{BACD5846-74CC-41A8-B3E4-415983F3B4EB}" dt="2022-04-13T18:44:16.738" v="579" actId="478"/>
          <ac:spMkLst>
            <pc:docMk/>
            <pc:sldMk cId="37492774" sldId="1205"/>
            <ac:spMk id="97" creationId="{D65F943D-2B49-4A56-946B-2AB6057A923A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100" creationId="{8D04E0A2-498B-4A35-8C29-F6CBF16A7310}"/>
          </ac:spMkLst>
        </pc:s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33" creationId="{A15FAC6E-E698-4FFF-B932-00FB8E57057B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41" creationId="{B4554481-7FDD-49CA-91E3-B64565CE865A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45" creationId="{368FF4A4-5420-4936-ADEE-5C8BE659608E}"/>
          </ac:grpSpMkLst>
        </pc:grpChg>
        <pc:grpChg chg="add del mod">
          <ac:chgData name="Subramani K" userId="bf009f75-d47a-408b-a678-4666a6eafc4c" providerId="ADAL" clId="{BACD5846-74CC-41A8-B3E4-415983F3B4EB}" dt="2022-04-13T18:31:11.544" v="312" actId="478"/>
          <ac:grpSpMkLst>
            <pc:docMk/>
            <pc:sldMk cId="37492774" sldId="1205"/>
            <ac:grpSpMk id="48" creationId="{F1FB7B17-52D8-4362-AB06-6FE16B50BDCD}"/>
          </ac:grpSpMkLst>
        </pc:grpChg>
        <pc:grpChg chg="add mod">
          <ac:chgData name="Subramani K" userId="bf009f75-d47a-408b-a678-4666a6eafc4c" providerId="ADAL" clId="{BACD5846-74CC-41A8-B3E4-415983F3B4EB}" dt="2022-04-13T18:28:43.103" v="161" actId="1035"/>
          <ac:grpSpMkLst>
            <pc:docMk/>
            <pc:sldMk cId="37492774" sldId="1205"/>
            <ac:grpSpMk id="59" creationId="{355C75B5-5F4D-42C7-AA8B-2B7A91D3E769}"/>
          </ac:grpSpMkLst>
        </pc:grpChg>
        <pc:grpChg chg="mod">
          <ac:chgData name="Subramani K" userId="bf009f75-d47a-408b-a678-4666a6eafc4c" providerId="ADAL" clId="{BACD5846-74CC-41A8-B3E4-415983F3B4EB}" dt="2022-04-13T18:28:39.668" v="136"/>
          <ac:grpSpMkLst>
            <pc:docMk/>
            <pc:sldMk cId="37492774" sldId="1205"/>
            <ac:grpSpMk id="61" creationId="{42A8B870-627F-4D33-B96A-3B0C68D138CC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67" creationId="{292ADD71-D101-40F6-815F-093EA8437F07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70" creationId="{131237D2-3A90-4E6A-B696-A1771C843586}"/>
          </ac:grpSpMkLst>
        </pc:grpChg>
        <pc:grpChg chg="add del mod">
          <ac:chgData name="Subramani K" userId="bf009f75-d47a-408b-a678-4666a6eafc4c" providerId="ADAL" clId="{BACD5846-74CC-41A8-B3E4-415983F3B4EB}" dt="2022-04-13T18:31:13.386" v="313" actId="478"/>
          <ac:grpSpMkLst>
            <pc:docMk/>
            <pc:sldMk cId="37492774" sldId="1205"/>
            <ac:grpSpMk id="73" creationId="{11E98BC0-954C-4E89-AC45-DA905894C75F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79" creationId="{BA4359B5-A10E-467D-BE89-CCDFB736F2FF}"/>
          </ac:grpSpMkLst>
        </pc:grpChg>
        <pc:grpChg chg="mod">
          <ac:chgData name="Subramani K" userId="bf009f75-d47a-408b-a678-4666a6eafc4c" providerId="ADAL" clId="{BACD5846-74CC-41A8-B3E4-415983F3B4EB}" dt="2022-04-13T18:31:44.426" v="314"/>
          <ac:grpSpMkLst>
            <pc:docMk/>
            <pc:sldMk cId="37492774" sldId="1205"/>
            <ac:grpSpMk id="81" creationId="{84E57AB7-9B7A-4EBC-9327-274051F5D7F6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84" creationId="{72839FD3-7B00-44C1-8AF0-99879E96020C}"/>
          </ac:grpSpMkLst>
        </pc:grpChg>
        <pc:grpChg chg="mod">
          <ac:chgData name="Subramani K" userId="bf009f75-d47a-408b-a678-4666a6eafc4c" providerId="ADAL" clId="{BACD5846-74CC-41A8-B3E4-415983F3B4EB}" dt="2022-04-13T18:31:59.160" v="319"/>
          <ac:grpSpMkLst>
            <pc:docMk/>
            <pc:sldMk cId="37492774" sldId="1205"/>
            <ac:grpSpMk id="86" creationId="{55A830B3-27B4-4366-9911-3CAA9A906EF8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1" creationId="{08B5BE92-F2FB-414C-B122-18B2C432CF0F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4" creationId="{3CB39751-2FC5-4913-971F-0362468E5E53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9" creationId="{E4A8E541-F285-48C7-932B-70B79E1DABE4}"/>
          </ac:grpSpMkLst>
        </pc:grpChg>
        <pc:grpChg chg="mod">
          <ac:chgData name="Subramani K" userId="bf009f75-d47a-408b-a678-4666a6eafc4c" providerId="ADAL" clId="{BACD5846-74CC-41A8-B3E4-415983F3B4EB}" dt="2022-04-13T18:32:08.847" v="321"/>
          <ac:grpSpMkLst>
            <pc:docMk/>
            <pc:sldMk cId="37492774" sldId="1205"/>
            <ac:grpSpMk id="101" creationId="{622C26C6-A7B9-4E98-B2CB-05A2AF0C053B}"/>
          </ac:grpSpMkLst>
        </pc:grpChg>
        <pc:picChg chg="add del mod">
          <ac:chgData name="Subramani K" userId="bf009f75-d47a-408b-a678-4666a6eafc4c" providerId="ADAL" clId="{BACD5846-74CC-41A8-B3E4-415983F3B4EB}" dt="2022-04-13T18:30:25.781" v="237" actId="478"/>
          <ac:picMkLst>
            <pc:docMk/>
            <pc:sldMk cId="37492774" sldId="1205"/>
            <ac:picMk id="53" creationId="{241DCD0D-88C2-4BE1-8FEF-96DB90F8AE07}"/>
          </ac:picMkLst>
        </pc:picChg>
        <pc:picChg chg="add del mod">
          <ac:chgData name="Subramani K" userId="bf009f75-d47a-408b-a678-4666a6eafc4c" providerId="ADAL" clId="{BACD5846-74CC-41A8-B3E4-415983F3B4EB}" dt="2022-04-13T18:29:06.921" v="194" actId="478"/>
          <ac:picMkLst>
            <pc:docMk/>
            <pc:sldMk cId="37492774" sldId="1205"/>
            <ac:picMk id="54" creationId="{DE7D5A9D-155D-47A0-B726-8EB9110B69E6}"/>
          </ac:picMkLst>
        </pc:picChg>
        <pc:picChg chg="mod">
          <ac:chgData name="Subramani K" userId="bf009f75-d47a-408b-a678-4666a6eafc4c" providerId="ADAL" clId="{BACD5846-74CC-41A8-B3E4-415983F3B4EB}" dt="2022-04-13T18:28:39.668" v="136"/>
          <ac:picMkLst>
            <pc:docMk/>
            <pc:sldMk cId="37492774" sldId="1205"/>
            <ac:picMk id="62" creationId="{674BE412-DEF3-4CE9-8C9E-96BD378D70C4}"/>
          </ac:picMkLst>
        </pc:pic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7" creationId="{30DB5965-8BEE-4974-A1D1-265AA1C33C57}"/>
          </ac:cxnSpMkLst>
        </pc:cxnChg>
        <pc:cxnChg chg="add mod">
          <ac:chgData name="Subramani K" userId="bf009f75-d47a-408b-a678-4666a6eafc4c" providerId="ADAL" clId="{BACD5846-74CC-41A8-B3E4-415983F3B4EB}" dt="2022-04-13T18:45:23.264" v="640" actId="1036"/>
          <ac:cxnSpMkLst>
            <pc:docMk/>
            <pc:sldMk cId="37492774" sldId="1205"/>
            <ac:cxnSpMk id="30" creationId="{8396BACB-3930-4991-B5C9-491A79CB7FE7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66" creationId="{BA4EFAED-CA49-4E8D-A7A1-B9718F85C80B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78" creationId="{D12C7D42-14F0-4290-AA5E-DC66BE98DE9D}"/>
          </ac:cxnSpMkLst>
        </pc:cxnChg>
        <pc:cxnChg chg="mod">
          <ac:chgData name="Subramani K" userId="bf009f75-d47a-408b-a678-4666a6eafc4c" providerId="ADAL" clId="{BACD5846-74CC-41A8-B3E4-415983F3B4EB}" dt="2022-04-13T18:31:44.426" v="314"/>
          <ac:cxnSpMkLst>
            <pc:docMk/>
            <pc:sldMk cId="37492774" sldId="1205"/>
            <ac:cxnSpMk id="82" creationId="{D9F41DB1-46B4-41B6-9211-98A09472D96B}"/>
          </ac:cxnSpMkLst>
        </pc:cxnChg>
        <pc:cxnChg chg="mod">
          <ac:chgData name="Subramani K" userId="bf009f75-d47a-408b-a678-4666a6eafc4c" providerId="ADAL" clId="{BACD5846-74CC-41A8-B3E4-415983F3B4EB}" dt="2022-04-13T18:31:44.426" v="314"/>
          <ac:cxnSpMkLst>
            <pc:docMk/>
            <pc:sldMk cId="37492774" sldId="1205"/>
            <ac:cxnSpMk id="83" creationId="{C4CD4886-ADF6-4A97-82C2-35924C087684}"/>
          </ac:cxnSpMkLst>
        </pc:cxnChg>
        <pc:cxnChg chg="mod">
          <ac:chgData name="Subramani K" userId="bf009f75-d47a-408b-a678-4666a6eafc4c" providerId="ADAL" clId="{BACD5846-74CC-41A8-B3E4-415983F3B4EB}" dt="2022-04-13T18:31:59.160" v="319"/>
          <ac:cxnSpMkLst>
            <pc:docMk/>
            <pc:sldMk cId="37492774" sldId="1205"/>
            <ac:cxnSpMk id="87" creationId="{44CDAAB3-F158-4787-BA2B-1A39B0071989}"/>
          </ac:cxnSpMkLst>
        </pc:cxnChg>
        <pc:cxnChg chg="mod">
          <ac:chgData name="Subramani K" userId="bf009f75-d47a-408b-a678-4666a6eafc4c" providerId="ADAL" clId="{BACD5846-74CC-41A8-B3E4-415983F3B4EB}" dt="2022-04-13T18:31:59.160" v="319"/>
          <ac:cxnSpMkLst>
            <pc:docMk/>
            <pc:sldMk cId="37492774" sldId="1205"/>
            <ac:cxnSpMk id="88" creationId="{D5D28B5B-3342-4ECD-9FB6-F3C927D408C0}"/>
          </ac:cxnSpMkLst>
        </pc:cxnChg>
        <pc:cxnChg chg="add del mod">
          <ac:chgData name="Subramani K" userId="bf009f75-d47a-408b-a678-4666a6eafc4c" providerId="ADAL" clId="{BACD5846-74CC-41A8-B3E4-415983F3B4EB}" dt="2022-04-13T18:32:15.428" v="323" actId="478"/>
          <ac:cxnSpMkLst>
            <pc:docMk/>
            <pc:sldMk cId="37492774" sldId="1205"/>
            <ac:cxnSpMk id="89" creationId="{0265AFCB-F287-4A7E-B9E6-97650F236017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90" creationId="{EBA1E336-A8C6-40BF-815F-58F8B8555ED1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98" creationId="{ADC2DA2E-313A-45C4-8812-2868B344CEE5}"/>
          </ac:cxnSpMkLst>
        </pc:cxnChg>
        <pc:cxnChg chg="mod">
          <ac:chgData name="Subramani K" userId="bf009f75-d47a-408b-a678-4666a6eafc4c" providerId="ADAL" clId="{BACD5846-74CC-41A8-B3E4-415983F3B4EB}" dt="2022-04-13T18:32:08.847" v="321"/>
          <ac:cxnSpMkLst>
            <pc:docMk/>
            <pc:sldMk cId="37492774" sldId="1205"/>
            <ac:cxnSpMk id="102" creationId="{1004241D-191A-4780-8483-8EAF3F442B6C}"/>
          </ac:cxnSpMkLst>
        </pc:cxnChg>
        <pc:cxnChg chg="mod">
          <ac:chgData name="Subramani K" userId="bf009f75-d47a-408b-a678-4666a6eafc4c" providerId="ADAL" clId="{BACD5846-74CC-41A8-B3E4-415983F3B4EB}" dt="2022-04-13T18:32:08.847" v="321"/>
          <ac:cxnSpMkLst>
            <pc:docMk/>
            <pc:sldMk cId="37492774" sldId="1205"/>
            <ac:cxnSpMk id="103" creationId="{222B928A-CBCD-4C2C-954D-75B586BD9A4D}"/>
          </ac:cxnSpMkLst>
        </pc:cxnChg>
      </pc:sldChg>
      <pc:sldChg chg="delSp mod">
        <pc:chgData name="Subramani K" userId="bf009f75-d47a-408b-a678-4666a6eafc4c" providerId="ADAL" clId="{BACD5846-74CC-41A8-B3E4-415983F3B4EB}" dt="2022-04-14T00:57:09.385" v="688" actId="478"/>
        <pc:sldMkLst>
          <pc:docMk/>
          <pc:sldMk cId="2835514006" sldId="1207"/>
        </pc:sldMkLst>
        <pc:spChg chg="del">
          <ac:chgData name="Subramani K" userId="bf009f75-d47a-408b-a678-4666a6eafc4c" providerId="ADAL" clId="{BACD5846-74CC-41A8-B3E4-415983F3B4EB}" dt="2022-04-14T00:57:09.385" v="688" actId="478"/>
          <ac:spMkLst>
            <pc:docMk/>
            <pc:sldMk cId="2835514006" sldId="1207"/>
            <ac:spMk id="9" creationId="{B7E2EC3C-9883-47AA-9BD1-48DE0A1C8C38}"/>
          </ac:spMkLst>
        </pc:spChg>
        <pc:spChg chg="del">
          <ac:chgData name="Subramani K" userId="bf009f75-d47a-408b-a678-4666a6eafc4c" providerId="ADAL" clId="{BACD5846-74CC-41A8-B3E4-415983F3B4EB}" dt="2022-04-14T00:57:09.385" v="688" actId="478"/>
          <ac:spMkLst>
            <pc:docMk/>
            <pc:sldMk cId="2835514006" sldId="1207"/>
            <ac:spMk id="12" creationId="{B4BEA475-7A09-41F4-B29E-D01CEF32D3D4}"/>
          </ac:spMkLst>
        </pc:spChg>
      </pc:sldChg>
      <pc:sldChg chg="addSp delSp modSp add mod">
        <pc:chgData name="Subramani K" userId="bf009f75-d47a-408b-a678-4666a6eafc4c" providerId="ADAL" clId="{BACD5846-74CC-41A8-B3E4-415983F3B4EB}" dt="2022-04-14T06:58:01.328" v="811" actId="1038"/>
        <pc:sldMkLst>
          <pc:docMk/>
          <pc:sldMk cId="765057799" sldId="1208"/>
        </pc:sldMkLst>
        <pc:spChg chg="mod">
          <ac:chgData name="Subramani K" userId="bf009f75-d47a-408b-a678-4666a6eafc4c" providerId="ADAL" clId="{BACD5846-74CC-41A8-B3E4-415983F3B4EB}" dt="2022-04-13T18:47:36.631" v="681"/>
          <ac:spMkLst>
            <pc:docMk/>
            <pc:sldMk cId="765057799" sldId="1208"/>
            <ac:spMk id="52" creationId="{88523B8A-B8E5-4370-BF9D-5944977BB1AB}"/>
          </ac:spMkLst>
        </pc:spChg>
        <pc:spChg chg="add mod">
          <ac:chgData name="Subramani K" userId="bf009f75-d47a-408b-a678-4666a6eafc4c" providerId="ADAL" clId="{BACD5846-74CC-41A8-B3E4-415983F3B4EB}" dt="2022-04-13T18:44:03.933" v="576" actId="20577"/>
          <ac:spMkLst>
            <pc:docMk/>
            <pc:sldMk cId="765057799" sldId="1208"/>
            <ac:spMk id="55" creationId="{1792297C-9506-44A7-AA77-3C032DCE242C}"/>
          </ac:spMkLst>
        </pc:spChg>
        <pc:spChg chg="mod">
          <ac:chgData name="Subramani K" userId="bf009f75-d47a-408b-a678-4666a6eafc4c" providerId="ADAL" clId="{BACD5846-74CC-41A8-B3E4-415983F3B4EB}" dt="2022-04-14T06:57:07.433" v="705" actId="554"/>
          <ac:spMkLst>
            <pc:docMk/>
            <pc:sldMk cId="765057799" sldId="1208"/>
            <ac:spMk id="56" creationId="{060230C1-FCA5-44F4-8797-2412166B18EB}"/>
          </ac:spMkLst>
        </pc:spChg>
        <pc:spChg chg="add del mod">
          <ac:chgData name="Subramani K" userId="bf009f75-d47a-408b-a678-4666a6eafc4c" providerId="ADAL" clId="{BACD5846-74CC-41A8-B3E4-415983F3B4EB}" dt="2022-04-13T18:45:41.035" v="650"/>
          <ac:spMkLst>
            <pc:docMk/>
            <pc:sldMk cId="765057799" sldId="1208"/>
            <ac:spMk id="57" creationId="{51AE2476-7A67-47D5-9263-08D2F20D5407}"/>
          </ac:spMkLst>
        </pc:spChg>
        <pc:spChg chg="mod">
          <ac:chgData name="Subramani K" userId="bf009f75-d47a-408b-a678-4666a6eafc4c" providerId="ADAL" clId="{BACD5846-74CC-41A8-B3E4-415983F3B4EB}" dt="2022-04-14T06:56:27.320" v="692"/>
          <ac:spMkLst>
            <pc:docMk/>
            <pc:sldMk cId="765057799" sldId="1208"/>
            <ac:spMk id="58" creationId="{7C10E5EB-CA79-45B3-BC92-18257C79EE2B}"/>
          </ac:spMkLst>
        </pc:spChg>
        <pc:spChg chg="mod">
          <ac:chgData name="Subramani K" userId="bf009f75-d47a-408b-a678-4666a6eafc4c" providerId="ADAL" clId="{BACD5846-74CC-41A8-B3E4-415983F3B4EB}" dt="2022-04-14T06:57:25.224" v="710" actId="20577"/>
          <ac:spMkLst>
            <pc:docMk/>
            <pc:sldMk cId="765057799" sldId="1208"/>
            <ac:spMk id="68" creationId="{F13A027F-1F0F-4DB4-A839-D6572167B135}"/>
          </ac:spMkLst>
        </pc:spChg>
        <pc:spChg chg="mod">
          <ac:chgData name="Subramani K" userId="bf009f75-d47a-408b-a678-4666a6eafc4c" providerId="ADAL" clId="{BACD5846-74CC-41A8-B3E4-415983F3B4EB}" dt="2022-04-14T06:56:27.320" v="692"/>
          <ac:spMkLst>
            <pc:docMk/>
            <pc:sldMk cId="765057799" sldId="1208"/>
            <ac:spMk id="73" creationId="{398B9D6F-70C6-4351-BF80-A71E2BE14524}"/>
          </ac:spMkLst>
        </pc:spChg>
        <pc:spChg chg="mod">
          <ac:chgData name="Subramani K" userId="bf009f75-d47a-408b-a678-4666a6eafc4c" providerId="ADAL" clId="{BACD5846-74CC-41A8-B3E4-415983F3B4EB}" dt="2022-04-14T06:56:34.593" v="698"/>
          <ac:spMkLst>
            <pc:docMk/>
            <pc:sldMk cId="765057799" sldId="1208"/>
            <ac:spMk id="75" creationId="{3718C45B-3209-45FA-B234-FD0B1056D801}"/>
          </ac:spMkLst>
        </pc:spChg>
        <pc:spChg chg="mod">
          <ac:chgData name="Subramani K" userId="bf009f75-d47a-408b-a678-4666a6eafc4c" providerId="ADAL" clId="{BACD5846-74CC-41A8-B3E4-415983F3B4EB}" dt="2022-04-14T06:56:34.593" v="698"/>
          <ac:spMkLst>
            <pc:docMk/>
            <pc:sldMk cId="765057799" sldId="1208"/>
            <ac:spMk id="76" creationId="{C49D3A19-5B82-4311-A32B-30BD39032806}"/>
          </ac:spMkLst>
        </pc:spChg>
        <pc:spChg chg="add del">
          <ac:chgData name="Subramani K" userId="bf009f75-d47a-408b-a678-4666a6eafc4c" providerId="ADAL" clId="{BACD5846-74CC-41A8-B3E4-415983F3B4EB}" dt="2022-04-14T06:57:20.497" v="708" actId="478"/>
          <ac:spMkLst>
            <pc:docMk/>
            <pc:sldMk cId="765057799" sldId="1208"/>
            <ac:spMk id="77" creationId="{1018969B-F1BA-4B07-8379-2A41B20DD79E}"/>
          </ac:spMkLst>
        </pc:spChg>
        <pc:spChg chg="mod">
          <ac:chgData name="Subramani K" userId="bf009f75-d47a-408b-a678-4666a6eafc4c" providerId="ADAL" clId="{BACD5846-74CC-41A8-B3E4-415983F3B4EB}" dt="2022-04-14T06:56:38.860" v="700"/>
          <ac:spMkLst>
            <pc:docMk/>
            <pc:sldMk cId="765057799" sldId="1208"/>
            <ac:spMk id="104" creationId="{A1E86971-2825-42F1-9ED4-A7F6B90A1AF5}"/>
          </ac:spMkLst>
        </pc:spChg>
        <pc:spChg chg="mod">
          <ac:chgData name="Subramani K" userId="bf009f75-d47a-408b-a678-4666a6eafc4c" providerId="ADAL" clId="{BACD5846-74CC-41A8-B3E4-415983F3B4EB}" dt="2022-04-14T06:56:38.860" v="700"/>
          <ac:spMkLst>
            <pc:docMk/>
            <pc:sldMk cId="765057799" sldId="1208"/>
            <ac:spMk id="105" creationId="{0E3A0716-0FA9-488D-A350-5A1F33405122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07" creationId="{9F2CC8D3-CEFD-49AA-9670-C3498758996D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08" creationId="{11E0BC1D-0965-4138-B0AD-F2E0F26C6807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0" creationId="{730F47DE-6BBD-4AFE-902C-00AB3C6F5BF5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1" creationId="{1DCFA693-21CB-4591-9514-C3A0847C678F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3" creationId="{A6EC681D-5D02-4E20-9744-BC4DF0E64678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4" creationId="{7549E713-52CF-439A-A416-F3F65E1F3752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6" creationId="{45FDB720-1DB7-49C2-B79D-55065BF86F7A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7" creationId="{07612F04-EDE2-4948-B615-76B18A6A7FBD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9" creationId="{C473C7F7-D2C7-4CCA-A039-5527967052E4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20" creationId="{008CAA12-FD29-4F81-9442-46CE571357CB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2" creationId="{536B80A5-37EE-47BB-8D46-5D8A1439A251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3" creationId="{2484D98D-2DC2-4697-9EC6-FAB2E2E9FFB2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5" creationId="{08CFCF21-BEE9-4C2C-B1D4-71A164603920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6" creationId="{9A848B3C-46C4-4E6D-B3AF-5C888598AE25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8" creationId="{C2F131B8-F0A1-41D8-B028-4381120A66EC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9" creationId="{0EC277B1-34A1-441C-BFD2-B68AB9E97439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1" creationId="{64B83065-FA91-4496-A86F-48D2F9DB14E7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2" creationId="{00295019-35A1-4F8C-A74F-ACE6E60CD3EC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4" creationId="{11F25E07-73BA-49F3-8594-DC490C95E0B9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5" creationId="{53341944-EA09-458A-9371-0FBFB2252F7E}"/>
          </ac:spMkLst>
        </pc:spChg>
        <pc:grpChg chg="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33" creationId="{A15FAC6E-E698-4FFF-B932-00FB8E57057B}"/>
          </ac:grpSpMkLst>
        </pc:grpChg>
        <pc:grpChg chg="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45" creationId="{368FF4A4-5420-4936-ADEE-5C8BE659608E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57" creationId="{15EAD8BE-22F2-4901-9BAD-229EEB34BBC9}"/>
          </ac:grpSpMkLst>
        </pc:grpChg>
        <pc:grpChg chg="add del">
          <ac:chgData name="Subramani K" userId="bf009f75-d47a-408b-a678-4666a6eafc4c" providerId="ADAL" clId="{BACD5846-74CC-41A8-B3E4-415983F3B4EB}" dt="2022-04-14T06:57:29.856" v="711" actId="478"/>
          <ac:grpSpMkLst>
            <pc:docMk/>
            <pc:sldMk cId="765057799" sldId="1208"/>
            <ac:grpSpMk id="67" creationId="{292ADD71-D101-40F6-815F-093EA8437F07}"/>
          </ac:grpSpMkLst>
        </pc:grpChg>
        <pc:grpChg chg="del">
          <ac:chgData name="Subramani K" userId="bf009f75-d47a-408b-a678-4666a6eafc4c" providerId="ADAL" clId="{BACD5846-74CC-41A8-B3E4-415983F3B4EB}" dt="2022-04-14T06:57:31.853" v="712" actId="478"/>
          <ac:grpSpMkLst>
            <pc:docMk/>
            <pc:sldMk cId="765057799" sldId="1208"/>
            <ac:grpSpMk id="70" creationId="{131237D2-3A90-4E6A-B696-A1771C843586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74" creationId="{0C9CE67A-CCE4-44D3-BB13-D40B4792E6F9}"/>
          </ac:grpSpMkLst>
        </pc:grpChg>
        <pc:grpChg chg="del">
          <ac:chgData name="Subramani K" userId="bf009f75-d47a-408b-a678-4666a6eafc4c" providerId="ADAL" clId="{BACD5846-74CC-41A8-B3E4-415983F3B4EB}" dt="2022-04-14T06:56:20.669" v="689" actId="478"/>
          <ac:grpSpMkLst>
            <pc:docMk/>
            <pc:sldMk cId="765057799" sldId="1208"/>
            <ac:grpSpMk id="79" creationId="{BA4359B5-A10E-467D-BE89-CCDFB736F2FF}"/>
          </ac:grpSpMkLst>
        </pc:grpChg>
        <pc:grpChg chg="del">
          <ac:chgData name="Subramani K" userId="bf009f75-d47a-408b-a678-4666a6eafc4c" providerId="ADAL" clId="{BACD5846-74CC-41A8-B3E4-415983F3B4EB}" dt="2022-04-14T06:56:22.120" v="690" actId="478"/>
          <ac:grpSpMkLst>
            <pc:docMk/>
            <pc:sldMk cId="765057799" sldId="1208"/>
            <ac:grpSpMk id="84" creationId="{72839FD3-7B00-44C1-8AF0-99879E96020C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89" creationId="{B981113A-43FA-4E14-8B0E-30FC5AB16116}"/>
          </ac:grpSpMkLst>
        </pc:grpChg>
        <pc:grpChg chg="del">
          <ac:chgData name="Subramani K" userId="bf009f75-d47a-408b-a678-4666a6eafc4c" providerId="ADAL" clId="{BACD5846-74CC-41A8-B3E4-415983F3B4EB}" dt="2022-04-14T06:57:33.905" v="713" actId="478"/>
          <ac:grpSpMkLst>
            <pc:docMk/>
            <pc:sldMk cId="765057799" sldId="1208"/>
            <ac:grpSpMk id="91" creationId="{08B5BE92-F2FB-414C-B122-18B2C432CF0F}"/>
          </ac:grpSpMkLst>
        </pc:grpChg>
        <pc:grpChg chg="del">
          <ac:chgData name="Subramani K" userId="bf009f75-d47a-408b-a678-4666a6eafc4c" providerId="ADAL" clId="{BACD5846-74CC-41A8-B3E4-415983F3B4EB}" dt="2022-04-14T06:57:38.174" v="714" actId="478"/>
          <ac:grpSpMkLst>
            <pc:docMk/>
            <pc:sldMk cId="765057799" sldId="1208"/>
            <ac:grpSpMk id="94" creationId="{3CB39751-2FC5-4913-971F-0362468E5E53}"/>
          </ac:grpSpMkLst>
        </pc:grpChg>
        <pc:grpChg chg="del">
          <ac:chgData name="Subramani K" userId="bf009f75-d47a-408b-a678-4666a6eafc4c" providerId="ADAL" clId="{BACD5846-74CC-41A8-B3E4-415983F3B4EB}" dt="2022-04-14T06:56:24.803" v="691" actId="478"/>
          <ac:grpSpMkLst>
            <pc:docMk/>
            <pc:sldMk cId="765057799" sldId="1208"/>
            <ac:grpSpMk id="99" creationId="{E4A8E541-F285-48C7-932B-70B79E1DABE4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06" creationId="{81F56CD3-0574-4AB6-8B43-189432B3CE2E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09" creationId="{08EA7BAD-120B-4FDB-B55E-E0DBC1E38076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2" creationId="{A1D1E8BC-D1D7-4116-A5A7-8CA0E63A1319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5" creationId="{9057CC83-C0C2-4903-99E2-06767A9E1917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8" creationId="{50A6B2CC-6A0E-434B-940C-22C28A25EBA4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1" creationId="{AB698537-E613-4786-991A-A73A7AFDAC69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4" creationId="{2E587454-9BFA-4EE3-A7F1-0BFFC53D5F29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7" creationId="{0BE6B29D-D2E8-47F8-B027-8B0542DA7203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30" creationId="{E6934431-79F6-4030-886E-CEE5BE89527B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33" creationId="{613A5B3E-7A2B-44D7-8CE9-5DD0AE85E362}"/>
          </ac:grpSpMkLst>
        </pc:grpChg>
        <pc:cxnChg chg="mod">
          <ac:chgData name="Subramani K" userId="bf009f75-d47a-408b-a678-4666a6eafc4c" providerId="ADAL" clId="{BACD5846-74CC-41A8-B3E4-415983F3B4EB}" dt="2022-04-14T06:57:07.433" v="705" actId="554"/>
          <ac:cxnSpMkLst>
            <pc:docMk/>
            <pc:sldMk cId="765057799" sldId="1208"/>
            <ac:cxnSpMk id="30" creationId="{8396BACB-3930-4991-B5C9-491A79CB7FE7}"/>
          </ac:cxnSpMkLst>
        </pc:cxnChg>
      </pc:sldChg>
      <pc:sldChg chg="del">
        <pc:chgData name="Subramani K" userId="bf009f75-d47a-408b-a678-4666a6eafc4c" providerId="ADAL" clId="{BACD5846-74CC-41A8-B3E4-415983F3B4EB}" dt="2022-04-13T18:23:04.561" v="0" actId="47"/>
        <pc:sldMkLst>
          <pc:docMk/>
          <pc:sldMk cId="1407869069" sldId="1208"/>
        </pc:sldMkLst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E77AE5F9-5785-4140-A275-8F50E78CA661}"/>
    <pc:docChg chg="undo custSel addSld modSld">
      <pc:chgData name="Subramani K" userId="bf009f75-d47a-408b-a678-4666a6eafc4c" providerId="ADAL" clId="{E77AE5F9-5785-4140-A275-8F50E78CA661}" dt="2022-04-06T18:52:20.917" v="232" actId="478"/>
      <pc:docMkLst>
        <pc:docMk/>
      </pc:docMkLst>
      <pc:sldChg chg="addSp delSp modSp mod">
        <pc:chgData name="Subramani K" userId="bf009f75-d47a-408b-a678-4666a6eafc4c" providerId="ADAL" clId="{E77AE5F9-5785-4140-A275-8F50E78CA661}" dt="2022-04-06T18:51:49.857" v="186" actId="478"/>
        <pc:sldMkLst>
          <pc:docMk/>
          <pc:sldMk cId="2508173990" sldId="1202"/>
        </pc:sldMkLst>
        <pc:spChg chg="add mod">
          <ac:chgData name="Subramani K" userId="bf009f75-d47a-408b-a678-4666a6eafc4c" providerId="ADAL" clId="{E77AE5F9-5785-4140-A275-8F50E78CA661}" dt="2022-04-06T18:48:58.188" v="2" actId="1076"/>
          <ac:spMkLst>
            <pc:docMk/>
            <pc:sldMk cId="2508173990" sldId="1202"/>
            <ac:spMk id="23" creationId="{27000C18-5684-42D5-84EA-2CAB666E3BFA}"/>
          </ac:spMkLst>
        </pc:spChg>
        <pc:spChg chg="add mod">
          <ac:chgData name="Subramani K" userId="bf009f75-d47a-408b-a678-4666a6eafc4c" providerId="ADAL" clId="{E77AE5F9-5785-4140-A275-8F50E78CA661}" dt="2022-04-06T18:48:58.188" v="2" actId="1076"/>
          <ac:spMkLst>
            <pc:docMk/>
            <pc:sldMk cId="2508173990" sldId="1202"/>
            <ac:spMk id="24" creationId="{A007C16E-8C4E-42AB-89F9-2D135FB57D5A}"/>
          </ac:spMkLst>
        </pc:spChg>
        <pc:spChg chg="add mod">
          <ac:chgData name="Subramani K" userId="bf009f75-d47a-408b-a678-4666a6eafc4c" providerId="ADAL" clId="{E77AE5F9-5785-4140-A275-8F50E78CA661}" dt="2022-04-06T18:50:05.460" v="64" actId="20577"/>
          <ac:spMkLst>
            <pc:docMk/>
            <pc:sldMk cId="2508173990" sldId="1202"/>
            <ac:spMk id="26" creationId="{D77CB76E-A12A-4FEA-969F-474B136E081D}"/>
          </ac:spMkLst>
        </pc:spChg>
        <pc:spChg chg="del">
          <ac:chgData name="Subramani K" userId="bf009f75-d47a-408b-a678-4666a6eafc4c" providerId="ADAL" clId="{E77AE5F9-5785-4140-A275-8F50E78CA661}" dt="2022-04-06T18:48:40.701" v="0" actId="478"/>
          <ac:spMkLst>
            <pc:docMk/>
            <pc:sldMk cId="2508173990" sldId="1202"/>
            <ac:spMk id="36" creationId="{4048AF46-126A-4D0C-A785-D3D2DF7908B8}"/>
          </ac:spMkLst>
        </pc:spChg>
        <pc:cxnChg chg="del">
          <ac:chgData name="Subramani K" userId="bf009f75-d47a-408b-a678-4666a6eafc4c" providerId="ADAL" clId="{E77AE5F9-5785-4140-A275-8F50E78CA661}" dt="2022-04-06T18:51:49.857" v="186" actId="478"/>
          <ac:cxnSpMkLst>
            <pc:docMk/>
            <pc:sldMk cId="2508173990" sldId="1202"/>
            <ac:cxnSpMk id="4" creationId="{2EACDE21-5AA9-436E-BE2C-34964D3827F1}"/>
          </ac:cxnSpMkLst>
        </pc:cxnChg>
      </pc:sldChg>
      <pc:sldChg chg="delSp modSp mod">
        <pc:chgData name="Subramani K" userId="bf009f75-d47a-408b-a678-4666a6eafc4c" providerId="ADAL" clId="{E77AE5F9-5785-4140-A275-8F50E78CA661}" dt="2022-04-06T18:52:02.280" v="231" actId="1036"/>
        <pc:sldMkLst>
          <pc:docMk/>
          <pc:sldMk cId="37492774" sldId="1205"/>
        </pc:sldMkLst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23" creationId="{45D052D9-78BB-4005-88F2-651BD4BF4B62}"/>
          </ac:spMkLst>
        </pc:spChg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24" creationId="{0C619169-0871-4436-B163-7B4182A5D935}"/>
          </ac:spMkLst>
        </pc:spChg>
        <pc:spChg chg="del">
          <ac:chgData name="Subramani K" userId="bf009f75-d47a-408b-a678-4666a6eafc4c" providerId="ADAL" clId="{E77AE5F9-5785-4140-A275-8F50E78CA661}" dt="2022-04-06T18:51:33.714" v="158" actId="478"/>
          <ac:spMkLst>
            <pc:docMk/>
            <pc:sldMk cId="37492774" sldId="1205"/>
            <ac:spMk id="35" creationId="{F56929DF-CB96-4836-B318-EE20AFA9665D}"/>
          </ac:spMkLst>
        </pc:spChg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44" creationId="{541C23B0-14A6-42C4-A306-3AFB5E212AB4}"/>
          </ac:spMkLst>
        </pc:s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" creationId="{B6C35A7B-9706-4527-B45A-033384F35EEF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25" creationId="{D84DD2CE-01CA-4A9C-BBA3-796213161E12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1" creationId="{5FBAD651-977D-4B8A-8F02-CC62E1BAC2B8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8" creationId="{BCFF3AC0-CEB9-4022-A98B-30D1E8A58364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41" creationId="{B4554481-7FDD-49CA-91E3-B64565CE865A}"/>
          </ac:grpSpMkLst>
        </pc:grpChg>
        <pc:cxnChg chg="del">
          <ac:chgData name="Subramani K" userId="bf009f75-d47a-408b-a678-4666a6eafc4c" providerId="ADAL" clId="{E77AE5F9-5785-4140-A275-8F50E78CA661}" dt="2022-04-06T18:51:44.671" v="185" actId="478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delSp mod">
        <pc:chgData name="Subramani K" userId="bf009f75-d47a-408b-a678-4666a6eafc4c" providerId="ADAL" clId="{E77AE5F9-5785-4140-A275-8F50E78CA661}" dt="2022-04-06T18:52:20.917" v="232" actId="478"/>
        <pc:sldMkLst>
          <pc:docMk/>
          <pc:sldMk cId="1940554314" sldId="1206"/>
        </pc:sldMkLst>
        <pc:cxnChg chg="del">
          <ac:chgData name="Subramani K" userId="bf009f75-d47a-408b-a678-4666a6eafc4c" providerId="ADAL" clId="{E77AE5F9-5785-4140-A275-8F50E78CA661}" dt="2022-04-06T18:52:20.917" v="232" actId="478"/>
          <ac:cxnSpMkLst>
            <pc:docMk/>
            <pc:sldMk cId="1940554314" sldId="1206"/>
            <ac:cxnSpMk id="4" creationId="{2EACDE21-5AA9-436E-BE2C-34964D3827F1}"/>
          </ac:cxnSpMkLst>
        </pc:cxnChg>
      </pc:sldChg>
      <pc:sldChg chg="delSp modSp add mod">
        <pc:chgData name="Subramani K" userId="bf009f75-d47a-408b-a678-4666a6eafc4c" providerId="ADAL" clId="{E77AE5F9-5785-4140-A275-8F50E78CA661}" dt="2022-04-06T18:50:10.076" v="66" actId="20577"/>
        <pc:sldMkLst>
          <pc:docMk/>
          <pc:sldMk cId="2835514006" sldId="1207"/>
        </pc:sldMkLst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23" creationId="{27000C18-5684-42D5-84EA-2CAB666E3BFA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24" creationId="{A007C16E-8C4E-42AB-89F9-2D135FB57D5A}"/>
          </ac:spMkLst>
        </pc:spChg>
        <pc:spChg chg="mod">
          <ac:chgData name="Subramani K" userId="bf009f75-d47a-408b-a678-4666a6eafc4c" providerId="ADAL" clId="{E77AE5F9-5785-4140-A275-8F50E78CA661}" dt="2022-04-06T18:50:10.076" v="66" actId="20577"/>
          <ac:spMkLst>
            <pc:docMk/>
            <pc:sldMk cId="2835514006" sldId="1207"/>
            <ac:spMk id="26" creationId="{D77CB76E-A12A-4FEA-969F-474B136E081D}"/>
          </ac:spMkLst>
        </pc:spChg>
        <pc:spChg chg="del">
          <ac:chgData name="Subramani K" userId="bf009f75-d47a-408b-a678-4666a6eafc4c" providerId="ADAL" clId="{E77AE5F9-5785-4140-A275-8F50E78CA661}" dt="2022-04-06T18:49:34.726" v="10" actId="478"/>
          <ac:spMkLst>
            <pc:docMk/>
            <pc:sldMk cId="2835514006" sldId="1207"/>
            <ac:spMk id="30" creationId="{A7F3710A-8EE6-42B3-9C88-7DEAD57D2295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33" creationId="{AA349A83-99C6-447A-8F1B-66CCA1BBBB13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35" creationId="{F56929DF-CB96-4836-B318-EE20AFA9665D}"/>
          </ac:spMkLst>
        </pc:spChg>
        <pc:grpChg chg="del">
          <ac:chgData name="Subramani K" userId="bf009f75-d47a-408b-a678-4666a6eafc4c" providerId="ADAL" clId="{E77AE5F9-5785-4140-A275-8F50E78CA661}" dt="2022-04-06T18:49:34.726" v="10" actId="478"/>
          <ac:grpSpMkLst>
            <pc:docMk/>
            <pc:sldMk cId="2835514006" sldId="1207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E77AE5F9-5785-4140-A275-8F50E78CA661}" dt="2022-04-06T18:49:48.157" v="56" actId="1036"/>
          <ac:grpSpMkLst>
            <pc:docMk/>
            <pc:sldMk cId="2835514006" sldId="1207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E77AE5F9-5785-4140-A275-8F50E78CA661}" dt="2022-04-06T18:49:48.157" v="56" actId="1036"/>
          <ac:grpSpMkLst>
            <pc:docMk/>
            <pc:sldMk cId="2835514006" sldId="1207"/>
            <ac:grpSpMk id="25" creationId="{D84DD2CE-01CA-4A9C-BBA3-796213161E12}"/>
          </ac:grpSpMkLst>
        </pc:grpChg>
        <pc:cxnChg chg="del">
          <ac:chgData name="Subramani K" userId="bf009f75-d47a-408b-a678-4666a6eafc4c" providerId="ADAL" clId="{E77AE5F9-5785-4140-A275-8F50E78CA661}" dt="2022-04-06T18:49:36.855" v="11" actId="478"/>
          <ac:cxnSpMkLst>
            <pc:docMk/>
            <pc:sldMk cId="2835514006" sldId="1207"/>
            <ac:cxnSpMk id="4" creationId="{2EACDE21-5AA9-436E-BE2C-34964D3827F1}"/>
          </ac:cxnSpMkLst>
        </pc:cxnChg>
      </pc:sldChg>
      <pc:sldChg chg="addSp modSp add mod">
        <pc:chgData name="Subramani K" userId="bf009f75-d47a-408b-a678-4666a6eafc4c" providerId="ADAL" clId="{E77AE5F9-5785-4140-A275-8F50E78CA661}" dt="2022-04-06T18:51:26.627" v="157" actId="1037"/>
        <pc:sldMkLst>
          <pc:docMk/>
          <pc:sldMk cId="1407869069" sldId="1208"/>
        </pc:sldMkLst>
        <pc:spChg chg="add mod">
          <ac:chgData name="Subramani K" userId="bf009f75-d47a-408b-a678-4666a6eafc4c" providerId="ADAL" clId="{E77AE5F9-5785-4140-A275-8F50E78CA661}" dt="2022-04-06T18:51:26.627" v="157" actId="1037"/>
          <ac:spMkLst>
            <pc:docMk/>
            <pc:sldMk cId="1407869069" sldId="1208"/>
            <ac:spMk id="17" creationId="{78ABD897-8985-428C-BE94-6CBD6CE491BD}"/>
          </ac:spMkLst>
        </pc:spChg>
        <pc:spChg chg="mod">
          <ac:chgData name="Subramani K" userId="bf009f75-d47a-408b-a678-4666a6eafc4c" providerId="ADAL" clId="{E77AE5F9-5785-4140-A275-8F50E78CA661}" dt="2022-04-06T18:50:16.078" v="69" actId="20577"/>
          <ac:spMkLst>
            <pc:docMk/>
            <pc:sldMk cId="1407869069" sldId="1208"/>
            <ac:spMk id="26" creationId="{D77CB76E-A12A-4FEA-969F-474B136E081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Balaji P." userId="ba4046ed-d6ed-4f8a-b33b-fec4378fc225" providerId="ADAL" clId="{F5AD6369-AF07-41DA-8BC3-0651F824FA04}"/>
    <pc:docChg chg="modSld">
      <pc:chgData name="Balaji P." userId="ba4046ed-d6ed-4f8a-b33b-fec4378fc225" providerId="ADAL" clId="{F5AD6369-AF07-41DA-8BC3-0651F824FA04}" dt="2022-05-16T13:21:42.401" v="0"/>
      <pc:docMkLst>
        <pc:docMk/>
      </pc:docMkLst>
      <pc:sldChg chg="modSp mod">
        <pc:chgData name="Balaji P." userId="ba4046ed-d6ed-4f8a-b33b-fec4378fc225" providerId="ADAL" clId="{F5AD6369-AF07-41DA-8BC3-0651F824FA04}" dt="2022-05-16T13:21:42.401" v="0"/>
        <pc:sldMkLst>
          <pc:docMk/>
          <pc:sldMk cId="2508173990" sldId="1202"/>
        </pc:sldMkLst>
        <pc:spChg chg="mod">
          <ac:chgData name="Balaji P." userId="ba4046ed-d6ed-4f8a-b33b-fec4378fc225" providerId="ADAL" clId="{F5AD6369-AF07-41DA-8BC3-0651F824FA04}" dt="2022-05-16T13:21:42.401" v="0"/>
          <ac:spMkLst>
            <pc:docMk/>
            <pc:sldMk cId="2508173990" sldId="1202"/>
            <ac:spMk id="30" creationId="{F4ED6734-BFFA-447A-A735-6B8E5F5C56A8}"/>
          </ac:spMkLst>
        </pc:sp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E6AE300D-334A-4431-99D1-0B91A58D9915}"/>
    <pc:docChg chg="undo custSel addSld delSld modSld">
      <pc:chgData name="Subramani K" userId="bf009f75-d47a-408b-a678-4666a6eafc4c" providerId="ADAL" clId="{E6AE300D-334A-4431-99D1-0B91A58D9915}" dt="2022-03-31T15:49:44.113" v="3"/>
      <pc:docMkLst>
        <pc:docMk/>
      </pc:docMkLst>
      <pc:sldChg chg="addSp delSp add del mod">
        <pc:chgData name="Subramani K" userId="bf009f75-d47a-408b-a678-4666a6eafc4c" providerId="ADAL" clId="{E6AE300D-334A-4431-99D1-0B91A58D9915}" dt="2022-03-31T15:49:44.113" v="3"/>
        <pc:sldMkLst>
          <pc:docMk/>
          <pc:sldMk cId="2470525110" sldId="1207"/>
        </pc:sldMkLst>
        <pc:spChg chg="add del">
          <ac:chgData name="Subramani K" userId="bf009f75-d47a-408b-a678-4666a6eafc4c" providerId="ADAL" clId="{E6AE300D-334A-4431-99D1-0B91A58D9915}" dt="2022-03-31T15:49:43.645" v="2" actId="478"/>
          <ac:spMkLst>
            <pc:docMk/>
            <pc:sldMk cId="2470525110" sldId="1207"/>
            <ac:spMk id="30" creationId="{A7F3710A-8EE6-42B3-9C88-7DEAD57D2295}"/>
          </ac:spMkLst>
        </pc:spChg>
        <pc:grpChg chg="add del">
          <ac:chgData name="Subramani K" userId="bf009f75-d47a-408b-a678-4666a6eafc4c" providerId="ADAL" clId="{E6AE300D-334A-4431-99D1-0B91A58D9915}" dt="2022-03-31T15:49:43.645" v="2" actId="478"/>
          <ac:grpSpMkLst>
            <pc:docMk/>
            <pc:sldMk cId="2470525110" sldId="1207"/>
            <ac:grpSpMk id="10" creationId="{C56C960D-42CB-4AE0-9F8C-8AAB8929C23C}"/>
          </ac:grpSpMkLst>
        </pc:grpChg>
      </pc:sld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  <pc:docChgLst>
    <pc:chgData name="lakshmikanth" userId="34ec4a14-2b32-4e23-8e6c-bf79444b9b1f" providerId="ADAL" clId="{E27C734C-17C7-4071-A72C-DDCCBE4C3836}"/>
    <pc:docChg chg="custSel modSld">
      <pc:chgData name="lakshmikanth" userId="34ec4a14-2b32-4e23-8e6c-bf79444b9b1f" providerId="ADAL" clId="{E27C734C-17C7-4071-A72C-DDCCBE4C3836}" dt="2022-03-17T12:14:16.081" v="3" actId="478"/>
      <pc:docMkLst>
        <pc:docMk/>
      </pc:docMkLst>
      <pc:sldChg chg="delSp mod">
        <pc:chgData name="lakshmikanth" userId="34ec4a14-2b32-4e23-8e6c-bf79444b9b1f" providerId="ADAL" clId="{E27C734C-17C7-4071-A72C-DDCCBE4C3836}" dt="2022-03-17T12:14:11.735" v="1" actId="478"/>
        <pc:sldMkLst>
          <pc:docMk/>
          <pc:sldMk cId="37492774" sldId="1205"/>
        </pc:sldMkLst>
        <pc:spChg chg="del">
          <ac:chgData name="lakshmikanth" userId="34ec4a14-2b32-4e23-8e6c-bf79444b9b1f" providerId="ADAL" clId="{E27C734C-17C7-4071-A72C-DDCCBE4C3836}" dt="2022-03-17T12:14:10.466" v="0" actId="478"/>
          <ac:spMkLst>
            <pc:docMk/>
            <pc:sldMk cId="37492774" sldId="1205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1.735" v="1" actId="478"/>
          <ac:spMkLst>
            <pc:docMk/>
            <pc:sldMk cId="37492774" sldId="1205"/>
            <ac:spMk id="12" creationId="{B4BEA475-7A09-41F4-B29E-D01CEF32D3D4}"/>
          </ac:spMkLst>
        </pc:spChg>
      </pc:sldChg>
      <pc:sldChg chg="delSp mod">
        <pc:chgData name="lakshmikanth" userId="34ec4a14-2b32-4e23-8e6c-bf79444b9b1f" providerId="ADAL" clId="{E27C734C-17C7-4071-A72C-DDCCBE4C3836}" dt="2022-03-17T12:14:16.081" v="3" actId="478"/>
        <pc:sldMkLst>
          <pc:docMk/>
          <pc:sldMk cId="1940554314" sldId="1206"/>
        </pc:sldMkLst>
        <pc:spChg chg="del">
          <ac:chgData name="lakshmikanth" userId="34ec4a14-2b32-4e23-8e6c-bf79444b9b1f" providerId="ADAL" clId="{E27C734C-17C7-4071-A72C-DDCCBE4C3836}" dt="2022-03-17T12:14:14.508" v="2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6.081" v="3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19/05/2022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585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85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87896BE9-3473-54F5-03EF-399769560295}"/>
              </a:ext>
            </a:extLst>
          </p:cNvPr>
          <p:cNvSpPr/>
          <p:nvPr/>
        </p:nvSpPr>
        <p:spPr>
          <a:xfrm>
            <a:off x="1933730" y="4542019"/>
            <a:ext cx="5336499" cy="494675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34927D2-7711-A60E-5A74-7D61E4F309B0}"/>
              </a:ext>
            </a:extLst>
          </p:cNvPr>
          <p:cNvCxnSpPr>
            <a:cxnSpLocks/>
            <a:stCxn id="2" idx="2"/>
            <a:endCxn id="54" idx="6"/>
          </p:cNvCxnSpPr>
          <p:nvPr/>
        </p:nvCxnSpPr>
        <p:spPr>
          <a:xfrm>
            <a:off x="2998033" y="4804347"/>
            <a:ext cx="3065486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651ABC-B51E-4382-9454-2E9E51F159C0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71B5EAF-3F1A-4028-9254-AB42057743C1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4ED6734-BFFA-447A-A735-6B8E5F5C56A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G04-H-Conversation-001-SL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8DD09B-D134-403B-B59A-5A2B6ED6C3D4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4AB3471-E6AD-439B-4CBA-C51BA816683A}"/>
              </a:ext>
            </a:extLst>
          </p:cNvPr>
          <p:cNvGrpSpPr/>
          <p:nvPr/>
        </p:nvGrpSpPr>
        <p:grpSpPr>
          <a:xfrm>
            <a:off x="6415786" y="4586991"/>
            <a:ext cx="404734" cy="404734"/>
            <a:chOff x="6115987" y="4781863"/>
            <a:chExt cx="404734" cy="404734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9FD75A1-36C5-78D2-28D5-54AFEB439B35}"/>
                </a:ext>
              </a:extLst>
            </p:cNvPr>
            <p:cNvSpPr/>
            <p:nvPr/>
          </p:nvSpPr>
          <p:spPr>
            <a:xfrm>
              <a:off x="6115987" y="4781863"/>
              <a:ext cx="404734" cy="40473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" name="L-Shape 42">
              <a:extLst>
                <a:ext uri="{FF2B5EF4-FFF2-40B4-BE49-F238E27FC236}">
                  <a16:creationId xmlns:a16="http://schemas.microsoft.com/office/drawing/2014/main" id="{79BBB657-CD5F-D2C9-B27D-F544CFD3B9DA}"/>
                </a:ext>
              </a:extLst>
            </p:cNvPr>
            <p:cNvSpPr/>
            <p:nvPr/>
          </p:nvSpPr>
          <p:spPr>
            <a:xfrm rot="13727890">
              <a:off x="6200687" y="4904337"/>
              <a:ext cx="182855" cy="165845"/>
            </a:xfrm>
            <a:prstGeom prst="corner">
              <a:avLst>
                <a:gd name="adj1" fmla="val 26923"/>
                <a:gd name="adj2" fmla="val 24359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58722B3-04FA-2803-98C1-8C746D1E421E}"/>
              </a:ext>
            </a:extLst>
          </p:cNvPr>
          <p:cNvGrpSpPr/>
          <p:nvPr/>
        </p:nvGrpSpPr>
        <p:grpSpPr>
          <a:xfrm flipH="1">
            <a:off x="2310979" y="4589490"/>
            <a:ext cx="404734" cy="404734"/>
            <a:chOff x="6115987" y="4781863"/>
            <a:chExt cx="404734" cy="404734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D73CA89E-E7EB-4ACF-9FF4-44EE3999900F}"/>
                </a:ext>
              </a:extLst>
            </p:cNvPr>
            <p:cNvSpPr/>
            <p:nvPr/>
          </p:nvSpPr>
          <p:spPr>
            <a:xfrm>
              <a:off x="6115987" y="4781863"/>
              <a:ext cx="404734" cy="40473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1" name="L-Shape 40">
              <a:extLst>
                <a:ext uri="{FF2B5EF4-FFF2-40B4-BE49-F238E27FC236}">
                  <a16:creationId xmlns:a16="http://schemas.microsoft.com/office/drawing/2014/main" id="{FEE9E453-7E08-335E-0718-C2C8A7A36DA4}"/>
                </a:ext>
              </a:extLst>
            </p:cNvPr>
            <p:cNvSpPr/>
            <p:nvPr/>
          </p:nvSpPr>
          <p:spPr>
            <a:xfrm rot="13727890">
              <a:off x="6200687" y="4904337"/>
              <a:ext cx="182855" cy="165845"/>
            </a:xfrm>
            <a:prstGeom prst="corner">
              <a:avLst>
                <a:gd name="adj1" fmla="val 26923"/>
                <a:gd name="adj2" fmla="val 24359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44" name="Graphic 43" descr="Woman Shrugging with solid fill">
            <a:extLst>
              <a:ext uri="{FF2B5EF4-FFF2-40B4-BE49-F238E27FC236}">
                <a16:creationId xmlns:a16="http://schemas.microsoft.com/office/drawing/2014/main" id="{010808CF-FC54-4904-AEE1-6659C0B95B7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15593" r="13289"/>
          <a:stretch/>
        </p:blipFill>
        <p:spPr>
          <a:xfrm>
            <a:off x="899410" y="2355020"/>
            <a:ext cx="2008682" cy="2824444"/>
          </a:xfrm>
          <a:prstGeom prst="rect">
            <a:avLst/>
          </a:prstGeom>
        </p:spPr>
      </p:pic>
      <p:pic>
        <p:nvPicPr>
          <p:cNvPr id="45" name="Graphic 44" descr="Man with solid fill">
            <a:extLst>
              <a:ext uri="{FF2B5EF4-FFF2-40B4-BE49-F238E27FC236}">
                <a16:creationId xmlns:a16="http://schemas.microsoft.com/office/drawing/2014/main" id="{56BC3D85-9564-8E0F-6E36-69040754683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22000" r="22273"/>
          <a:stretch/>
        </p:blipFill>
        <p:spPr>
          <a:xfrm>
            <a:off x="6565691" y="2355020"/>
            <a:ext cx="1573967" cy="2824444"/>
          </a:xfrm>
          <a:prstGeom prst="rect">
            <a:avLst/>
          </a:prstGeom>
        </p:spPr>
      </p:pic>
      <p:grpSp>
        <p:nvGrpSpPr>
          <p:cNvPr id="46" name="Group 45">
            <a:extLst>
              <a:ext uri="{FF2B5EF4-FFF2-40B4-BE49-F238E27FC236}">
                <a16:creationId xmlns:a16="http://schemas.microsoft.com/office/drawing/2014/main" id="{E9264084-3B20-6C47-70E0-ACC2BBCD2661}"/>
              </a:ext>
            </a:extLst>
          </p:cNvPr>
          <p:cNvGrpSpPr/>
          <p:nvPr/>
        </p:nvGrpSpPr>
        <p:grpSpPr>
          <a:xfrm>
            <a:off x="3516404" y="4042945"/>
            <a:ext cx="2944356" cy="338554"/>
            <a:chOff x="612466" y="2228466"/>
            <a:chExt cx="2769801" cy="318481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CFDF5E4-8A0B-CF10-D3FA-6037BBB30D95}"/>
                </a:ext>
              </a:extLst>
            </p:cNvPr>
            <p:cNvSpPr txBox="1"/>
            <p:nvPr/>
          </p:nvSpPr>
          <p:spPr>
            <a:xfrm>
              <a:off x="877005" y="2228466"/>
              <a:ext cx="2505262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arrows to navigate</a:t>
              </a:r>
              <a:endParaRPr lang="en-IN" sz="1600" b="1" dirty="0"/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C9F22A53-555A-B9D4-CA0C-F6DE017E4C2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49" name="Graphic 48" descr="Direction">
                <a:extLst>
                  <a:ext uri="{FF2B5EF4-FFF2-40B4-BE49-F238E27FC236}">
                    <a16:creationId xmlns:a16="http://schemas.microsoft.com/office/drawing/2014/main" id="{9F9FD34F-0217-CB1D-224B-8DBB2DD267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047EE096-0750-D6D6-A6FD-D75570469766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51" name="Speech Bubble: Rectangle 50">
            <a:extLst>
              <a:ext uri="{FF2B5EF4-FFF2-40B4-BE49-F238E27FC236}">
                <a16:creationId xmlns:a16="http://schemas.microsoft.com/office/drawing/2014/main" id="{2FF2311E-E351-2581-20CD-8D0C282B12F1}"/>
              </a:ext>
            </a:extLst>
          </p:cNvPr>
          <p:cNvSpPr/>
          <p:nvPr/>
        </p:nvSpPr>
        <p:spPr>
          <a:xfrm>
            <a:off x="3582649" y="1993692"/>
            <a:ext cx="2818151" cy="1029476"/>
          </a:xfrm>
          <a:prstGeom prst="wedgeRectCallout">
            <a:avLst>
              <a:gd name="adj1" fmla="val 70178"/>
              <a:gd name="adj2" fmla="val 21118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</a:t>
            </a:r>
            <a:r>
              <a:rPr lang="en-US" sz="1600" dirty="0">
                <a:solidFill>
                  <a:schemeClr val="tx1"/>
                </a:solidFill>
              </a:rPr>
              <a:t> setting industry 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2061E0E-7091-0D93-D81B-1C3060F15E42}"/>
              </a:ext>
            </a:extLst>
          </p:cNvPr>
          <p:cNvSpPr/>
          <p:nvPr/>
        </p:nvSpPr>
        <p:spPr>
          <a:xfrm>
            <a:off x="2998033" y="4691921"/>
            <a:ext cx="224852" cy="22485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D53E47F-0288-9B89-2167-3D76448A554C}"/>
              </a:ext>
            </a:extLst>
          </p:cNvPr>
          <p:cNvSpPr/>
          <p:nvPr/>
        </p:nvSpPr>
        <p:spPr>
          <a:xfrm>
            <a:off x="3944911" y="4691921"/>
            <a:ext cx="224852" cy="22485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C453D158-EC31-CB2C-8EC1-E27E4FAB6EF6}"/>
              </a:ext>
            </a:extLst>
          </p:cNvPr>
          <p:cNvSpPr/>
          <p:nvPr/>
        </p:nvSpPr>
        <p:spPr>
          <a:xfrm>
            <a:off x="4891789" y="4691921"/>
            <a:ext cx="224852" cy="22485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AB5B4662-21C6-1E06-BD2A-6BA12D7D6D8A}"/>
              </a:ext>
            </a:extLst>
          </p:cNvPr>
          <p:cNvSpPr/>
          <p:nvPr/>
        </p:nvSpPr>
        <p:spPr>
          <a:xfrm>
            <a:off x="5838667" y="4691921"/>
            <a:ext cx="224852" cy="22485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E7EB7DF-A7D5-2ECE-868F-FE08E5812B77}"/>
              </a:ext>
            </a:extLst>
          </p:cNvPr>
          <p:cNvSpPr/>
          <p:nvPr/>
        </p:nvSpPr>
        <p:spPr>
          <a:xfrm>
            <a:off x="1933730" y="3822491"/>
            <a:ext cx="5336499" cy="494675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3C86571-25E6-114B-8B51-411041927657}"/>
              </a:ext>
            </a:extLst>
          </p:cNvPr>
          <p:cNvCxnSpPr>
            <a:cxnSpLocks/>
            <a:stCxn id="42" idx="2"/>
            <a:endCxn id="45" idx="6"/>
          </p:cNvCxnSpPr>
          <p:nvPr/>
        </p:nvCxnSpPr>
        <p:spPr>
          <a:xfrm>
            <a:off x="2998033" y="4084819"/>
            <a:ext cx="3065486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1F984D-0813-BCD6-05E3-FC528D29846C}"/>
              </a:ext>
            </a:extLst>
          </p:cNvPr>
          <p:cNvGrpSpPr/>
          <p:nvPr/>
        </p:nvGrpSpPr>
        <p:grpSpPr>
          <a:xfrm>
            <a:off x="6415786" y="3867463"/>
            <a:ext cx="404734" cy="404734"/>
            <a:chOff x="6115987" y="4781863"/>
            <a:chExt cx="404734" cy="404734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29DD98E-364E-5CFF-ED80-83CB6B9AD5BF}"/>
                </a:ext>
              </a:extLst>
            </p:cNvPr>
            <p:cNvSpPr/>
            <p:nvPr/>
          </p:nvSpPr>
          <p:spPr>
            <a:xfrm>
              <a:off x="6115987" y="4781863"/>
              <a:ext cx="404734" cy="40473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9" name="L-Shape 18">
              <a:extLst>
                <a:ext uri="{FF2B5EF4-FFF2-40B4-BE49-F238E27FC236}">
                  <a16:creationId xmlns:a16="http://schemas.microsoft.com/office/drawing/2014/main" id="{54978CD1-8AE1-891C-60C8-3440CA5060BA}"/>
                </a:ext>
              </a:extLst>
            </p:cNvPr>
            <p:cNvSpPr/>
            <p:nvPr/>
          </p:nvSpPr>
          <p:spPr>
            <a:xfrm rot="13727890">
              <a:off x="6200687" y="4904337"/>
              <a:ext cx="182855" cy="165845"/>
            </a:xfrm>
            <a:prstGeom prst="corner">
              <a:avLst>
                <a:gd name="adj1" fmla="val 26923"/>
                <a:gd name="adj2" fmla="val 24359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C84E8E7-A7CE-7830-C0C4-8B99904751D3}"/>
              </a:ext>
            </a:extLst>
          </p:cNvPr>
          <p:cNvGrpSpPr/>
          <p:nvPr/>
        </p:nvGrpSpPr>
        <p:grpSpPr>
          <a:xfrm flipH="1">
            <a:off x="2310979" y="3869962"/>
            <a:ext cx="404734" cy="404734"/>
            <a:chOff x="6115987" y="4781863"/>
            <a:chExt cx="404734" cy="4047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55B8D81-1C3C-5D26-3C25-BCE648ABE939}"/>
                </a:ext>
              </a:extLst>
            </p:cNvPr>
            <p:cNvSpPr/>
            <p:nvPr/>
          </p:nvSpPr>
          <p:spPr>
            <a:xfrm>
              <a:off x="6115987" y="4781863"/>
              <a:ext cx="404734" cy="40473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L-Shape 29">
              <a:extLst>
                <a:ext uri="{FF2B5EF4-FFF2-40B4-BE49-F238E27FC236}">
                  <a16:creationId xmlns:a16="http://schemas.microsoft.com/office/drawing/2014/main" id="{16D8AAC0-9DBF-C9D5-7971-B64866116415}"/>
                </a:ext>
              </a:extLst>
            </p:cNvPr>
            <p:cNvSpPr/>
            <p:nvPr/>
          </p:nvSpPr>
          <p:spPr>
            <a:xfrm rot="13727890">
              <a:off x="6200687" y="4904337"/>
              <a:ext cx="182855" cy="165845"/>
            </a:xfrm>
            <a:prstGeom prst="corner">
              <a:avLst>
                <a:gd name="adj1" fmla="val 26923"/>
                <a:gd name="adj2" fmla="val 24359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31" name="Graphic 30" descr="Woman Shrugging with solid fill">
            <a:extLst>
              <a:ext uri="{FF2B5EF4-FFF2-40B4-BE49-F238E27FC236}">
                <a16:creationId xmlns:a16="http://schemas.microsoft.com/office/drawing/2014/main" id="{F29ECE98-A0F9-D515-2465-DDE56EE40B5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15593" r="13289"/>
          <a:stretch/>
        </p:blipFill>
        <p:spPr>
          <a:xfrm>
            <a:off x="899410" y="1635492"/>
            <a:ext cx="2008682" cy="2824444"/>
          </a:xfrm>
          <a:prstGeom prst="rect">
            <a:avLst/>
          </a:prstGeom>
        </p:spPr>
      </p:pic>
      <p:pic>
        <p:nvPicPr>
          <p:cNvPr id="34" name="Graphic 33" descr="Man with solid fill">
            <a:extLst>
              <a:ext uri="{FF2B5EF4-FFF2-40B4-BE49-F238E27FC236}">
                <a16:creationId xmlns:a16="http://schemas.microsoft.com/office/drawing/2014/main" id="{9E273726-F461-6C46-ABE8-DC0119695B4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22000" r="22273"/>
          <a:stretch/>
        </p:blipFill>
        <p:spPr>
          <a:xfrm>
            <a:off x="6565691" y="1635492"/>
            <a:ext cx="1573967" cy="2824444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0A0DEF6A-1FF8-9753-AFAA-0A945161F97E}"/>
              </a:ext>
            </a:extLst>
          </p:cNvPr>
          <p:cNvGrpSpPr/>
          <p:nvPr/>
        </p:nvGrpSpPr>
        <p:grpSpPr>
          <a:xfrm>
            <a:off x="3516404" y="3323417"/>
            <a:ext cx="2944356" cy="338554"/>
            <a:chOff x="612466" y="2228466"/>
            <a:chExt cx="2769801" cy="318481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7948F6E-3D02-419B-724A-B2D3C9BFCB6C}"/>
                </a:ext>
              </a:extLst>
            </p:cNvPr>
            <p:cNvSpPr txBox="1"/>
            <p:nvPr/>
          </p:nvSpPr>
          <p:spPr>
            <a:xfrm>
              <a:off x="877005" y="2228466"/>
              <a:ext cx="2505262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arrows to navigate</a:t>
              </a:r>
              <a:endParaRPr lang="en-IN" sz="1600" b="1" dirty="0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2E9B34D6-E656-C56A-C68D-231D52795E3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9" name="Graphic 38" descr="Direction">
                <a:extLst>
                  <a:ext uri="{FF2B5EF4-FFF2-40B4-BE49-F238E27FC236}">
                    <a16:creationId xmlns:a16="http://schemas.microsoft.com/office/drawing/2014/main" id="{5D05B1C7-4D08-EBEB-1884-1915CABAA1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DD34C0AA-F313-85D8-1A5E-1DF679F967EC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1" name="Speech Bubble: Rectangle 40">
            <a:extLst>
              <a:ext uri="{FF2B5EF4-FFF2-40B4-BE49-F238E27FC236}">
                <a16:creationId xmlns:a16="http://schemas.microsoft.com/office/drawing/2014/main" id="{CCC91885-AC8B-F77E-7C8F-890FBD1754AE}"/>
              </a:ext>
            </a:extLst>
          </p:cNvPr>
          <p:cNvSpPr/>
          <p:nvPr/>
        </p:nvSpPr>
        <p:spPr>
          <a:xfrm>
            <a:off x="3043003" y="1184223"/>
            <a:ext cx="2818151" cy="1029476"/>
          </a:xfrm>
          <a:prstGeom prst="wedgeRectCallout">
            <a:avLst>
              <a:gd name="adj1" fmla="val -77162"/>
              <a:gd name="adj2" fmla="val 31311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</a:t>
            </a:r>
            <a:r>
              <a:rPr lang="en-US" sz="1600" dirty="0">
                <a:solidFill>
                  <a:schemeClr val="tx1"/>
                </a:solidFill>
              </a:rPr>
              <a:t> setting industry 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406AC3C-933A-ECC0-CD54-1896C929FA74}"/>
              </a:ext>
            </a:extLst>
          </p:cNvPr>
          <p:cNvSpPr/>
          <p:nvPr/>
        </p:nvSpPr>
        <p:spPr>
          <a:xfrm>
            <a:off x="2998033" y="3972393"/>
            <a:ext cx="224852" cy="22485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2151997-DA84-B4F6-F21E-F30048B4F4AE}"/>
              </a:ext>
            </a:extLst>
          </p:cNvPr>
          <p:cNvSpPr/>
          <p:nvPr/>
        </p:nvSpPr>
        <p:spPr>
          <a:xfrm>
            <a:off x="3944911" y="3972393"/>
            <a:ext cx="224852" cy="22485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0A25F9D-7E8F-760F-D5CF-A44BE4A05D47}"/>
              </a:ext>
            </a:extLst>
          </p:cNvPr>
          <p:cNvSpPr/>
          <p:nvPr/>
        </p:nvSpPr>
        <p:spPr>
          <a:xfrm>
            <a:off x="4891789" y="3972393"/>
            <a:ext cx="224852" cy="22485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EFA9EF1-6861-C9DF-E223-77434A16C402}"/>
              </a:ext>
            </a:extLst>
          </p:cNvPr>
          <p:cNvSpPr/>
          <p:nvPr/>
        </p:nvSpPr>
        <p:spPr>
          <a:xfrm>
            <a:off x="5838667" y="3972393"/>
            <a:ext cx="224852" cy="22485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514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DF36FAA-329E-37E0-5DF7-E4A77D548DAF}"/>
              </a:ext>
            </a:extLst>
          </p:cNvPr>
          <p:cNvSpPr/>
          <p:nvPr/>
        </p:nvSpPr>
        <p:spPr>
          <a:xfrm>
            <a:off x="1933730" y="3822491"/>
            <a:ext cx="5336499" cy="494675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EAD7EA5-27EA-E28E-88D9-56CA7BFDDC4E}"/>
              </a:ext>
            </a:extLst>
          </p:cNvPr>
          <p:cNvCxnSpPr>
            <a:cxnSpLocks/>
            <a:stCxn id="42" idx="2"/>
            <a:endCxn id="45" idx="6"/>
          </p:cNvCxnSpPr>
          <p:nvPr/>
        </p:nvCxnSpPr>
        <p:spPr>
          <a:xfrm>
            <a:off x="2998033" y="4084819"/>
            <a:ext cx="3065486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544B228-03BA-2D8A-A9D8-D5A2D1EB2785}"/>
              </a:ext>
            </a:extLst>
          </p:cNvPr>
          <p:cNvGrpSpPr/>
          <p:nvPr/>
        </p:nvGrpSpPr>
        <p:grpSpPr>
          <a:xfrm>
            <a:off x="6415786" y="3867463"/>
            <a:ext cx="404734" cy="404734"/>
            <a:chOff x="6115987" y="4781863"/>
            <a:chExt cx="404734" cy="404734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EC7424D-162B-DA09-EED8-BF2BC997D91F}"/>
                </a:ext>
              </a:extLst>
            </p:cNvPr>
            <p:cNvSpPr/>
            <p:nvPr/>
          </p:nvSpPr>
          <p:spPr>
            <a:xfrm>
              <a:off x="6115987" y="4781863"/>
              <a:ext cx="404734" cy="40473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9" name="L-Shape 18">
              <a:extLst>
                <a:ext uri="{FF2B5EF4-FFF2-40B4-BE49-F238E27FC236}">
                  <a16:creationId xmlns:a16="http://schemas.microsoft.com/office/drawing/2014/main" id="{114CC1E8-F7F0-903C-DE06-32B53F262388}"/>
                </a:ext>
              </a:extLst>
            </p:cNvPr>
            <p:cNvSpPr/>
            <p:nvPr/>
          </p:nvSpPr>
          <p:spPr>
            <a:xfrm rot="13727890">
              <a:off x="6200687" y="4904337"/>
              <a:ext cx="182855" cy="165845"/>
            </a:xfrm>
            <a:prstGeom prst="corner">
              <a:avLst>
                <a:gd name="adj1" fmla="val 26923"/>
                <a:gd name="adj2" fmla="val 24359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8BC1F2C-08B7-AB29-A23F-F527096CEC4E}"/>
              </a:ext>
            </a:extLst>
          </p:cNvPr>
          <p:cNvGrpSpPr/>
          <p:nvPr/>
        </p:nvGrpSpPr>
        <p:grpSpPr>
          <a:xfrm flipH="1">
            <a:off x="2310979" y="3869962"/>
            <a:ext cx="404734" cy="404734"/>
            <a:chOff x="6115987" y="4781863"/>
            <a:chExt cx="404734" cy="4047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391E32F-17CA-9DCB-CFD8-54337850B7E5}"/>
                </a:ext>
              </a:extLst>
            </p:cNvPr>
            <p:cNvSpPr/>
            <p:nvPr/>
          </p:nvSpPr>
          <p:spPr>
            <a:xfrm>
              <a:off x="6115987" y="4781863"/>
              <a:ext cx="404734" cy="40473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L-Shape 29">
              <a:extLst>
                <a:ext uri="{FF2B5EF4-FFF2-40B4-BE49-F238E27FC236}">
                  <a16:creationId xmlns:a16="http://schemas.microsoft.com/office/drawing/2014/main" id="{CFF24A7E-6B2D-059C-151D-F02681588DCC}"/>
                </a:ext>
              </a:extLst>
            </p:cNvPr>
            <p:cNvSpPr/>
            <p:nvPr/>
          </p:nvSpPr>
          <p:spPr>
            <a:xfrm rot="13727890">
              <a:off x="6200687" y="4904337"/>
              <a:ext cx="182855" cy="165845"/>
            </a:xfrm>
            <a:prstGeom prst="corner">
              <a:avLst>
                <a:gd name="adj1" fmla="val 26923"/>
                <a:gd name="adj2" fmla="val 24359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31" name="Graphic 30" descr="Woman Shrugging with solid fill">
            <a:extLst>
              <a:ext uri="{FF2B5EF4-FFF2-40B4-BE49-F238E27FC236}">
                <a16:creationId xmlns:a16="http://schemas.microsoft.com/office/drawing/2014/main" id="{B7DFD03D-AE32-E3F6-6C97-A647805F153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15593" r="13289"/>
          <a:stretch/>
        </p:blipFill>
        <p:spPr>
          <a:xfrm>
            <a:off x="899410" y="1635492"/>
            <a:ext cx="2008682" cy="2824444"/>
          </a:xfrm>
          <a:prstGeom prst="rect">
            <a:avLst/>
          </a:prstGeom>
        </p:spPr>
      </p:pic>
      <p:pic>
        <p:nvPicPr>
          <p:cNvPr id="34" name="Graphic 33" descr="Man with solid fill">
            <a:extLst>
              <a:ext uri="{FF2B5EF4-FFF2-40B4-BE49-F238E27FC236}">
                <a16:creationId xmlns:a16="http://schemas.microsoft.com/office/drawing/2014/main" id="{09BF2FB1-168C-346D-013E-8F41ECFB76F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22000" r="22273"/>
          <a:stretch/>
        </p:blipFill>
        <p:spPr>
          <a:xfrm>
            <a:off x="6565691" y="1635492"/>
            <a:ext cx="1573967" cy="2824444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4F5020D8-42A7-2A29-E2DF-120A4624BDDA}"/>
              </a:ext>
            </a:extLst>
          </p:cNvPr>
          <p:cNvGrpSpPr/>
          <p:nvPr/>
        </p:nvGrpSpPr>
        <p:grpSpPr>
          <a:xfrm>
            <a:off x="3516404" y="3323417"/>
            <a:ext cx="2944356" cy="338554"/>
            <a:chOff x="612466" y="2228466"/>
            <a:chExt cx="2769801" cy="318481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E817CBE-54F0-6AF5-CF03-54646D104581}"/>
                </a:ext>
              </a:extLst>
            </p:cNvPr>
            <p:cNvSpPr txBox="1"/>
            <p:nvPr/>
          </p:nvSpPr>
          <p:spPr>
            <a:xfrm>
              <a:off x="877005" y="2228466"/>
              <a:ext cx="2505262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arrows to navigate</a:t>
              </a:r>
              <a:endParaRPr lang="en-IN" sz="1600" b="1" dirty="0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BC57ED07-D269-DA7B-D35F-FFBA987B4C9C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9" name="Graphic 38" descr="Direction">
                <a:extLst>
                  <a:ext uri="{FF2B5EF4-FFF2-40B4-BE49-F238E27FC236}">
                    <a16:creationId xmlns:a16="http://schemas.microsoft.com/office/drawing/2014/main" id="{F5C0A5BD-A201-B40D-CCC7-DB9F6A1F28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2314DEE2-225F-56CF-51EC-9A6574F70BC4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1" name="Speech Bubble: Rectangle 40">
            <a:extLst>
              <a:ext uri="{FF2B5EF4-FFF2-40B4-BE49-F238E27FC236}">
                <a16:creationId xmlns:a16="http://schemas.microsoft.com/office/drawing/2014/main" id="{B779106B-73DF-2E41-1D18-11EBF002D120}"/>
              </a:ext>
            </a:extLst>
          </p:cNvPr>
          <p:cNvSpPr/>
          <p:nvPr/>
        </p:nvSpPr>
        <p:spPr>
          <a:xfrm>
            <a:off x="3147934" y="1199213"/>
            <a:ext cx="2818151" cy="1029476"/>
          </a:xfrm>
          <a:prstGeom prst="wedgeRectCallout">
            <a:avLst>
              <a:gd name="adj1" fmla="val 84540"/>
              <a:gd name="adj2" fmla="val 3422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</a:t>
            </a:r>
            <a:r>
              <a:rPr lang="en-US" sz="1600" dirty="0">
                <a:solidFill>
                  <a:schemeClr val="tx1"/>
                </a:solidFill>
              </a:rPr>
              <a:t> setting industry 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FBB51B0-6E79-55C0-FDAF-1B5A3D69B0A7}"/>
              </a:ext>
            </a:extLst>
          </p:cNvPr>
          <p:cNvSpPr/>
          <p:nvPr/>
        </p:nvSpPr>
        <p:spPr>
          <a:xfrm>
            <a:off x="2998033" y="3972393"/>
            <a:ext cx="224852" cy="22485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5F994FD-FFB8-1D12-DB74-3FFFCF34CA2D}"/>
              </a:ext>
            </a:extLst>
          </p:cNvPr>
          <p:cNvSpPr/>
          <p:nvPr/>
        </p:nvSpPr>
        <p:spPr>
          <a:xfrm>
            <a:off x="3944911" y="3972393"/>
            <a:ext cx="224852" cy="22485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3974A7B-9E60-88DB-3FC9-920A82227E81}"/>
              </a:ext>
            </a:extLst>
          </p:cNvPr>
          <p:cNvSpPr/>
          <p:nvPr/>
        </p:nvSpPr>
        <p:spPr>
          <a:xfrm>
            <a:off x="4891789" y="3972393"/>
            <a:ext cx="224852" cy="22485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1445677-323B-59EC-1F13-8BFCB5741015}"/>
              </a:ext>
            </a:extLst>
          </p:cNvPr>
          <p:cNvSpPr/>
          <p:nvPr/>
        </p:nvSpPr>
        <p:spPr>
          <a:xfrm>
            <a:off x="5838667" y="3972393"/>
            <a:ext cx="224852" cy="22485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117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17321</TotalTime>
  <Words>116</Words>
  <Application>Microsoft Office PowerPoint</Application>
  <PresentationFormat>Custom</PresentationFormat>
  <Paragraphs>19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2419</cp:revision>
  <dcterms:created xsi:type="dcterms:W3CDTF">2017-07-21T05:01:19Z</dcterms:created>
  <dcterms:modified xsi:type="dcterms:W3CDTF">2022-05-19T16:32:24Z</dcterms:modified>
</cp:coreProperties>
</file>