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5"/>
  </p:notesMasterIdLst>
  <p:sldIdLst>
    <p:sldId id="1202" r:id="rId2"/>
    <p:sldId id="1203" r:id="rId3"/>
    <p:sldId id="1204" r:id="rId4"/>
  </p:sldIdLst>
  <p:sldSz cx="12960350" cy="611981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ntuition ID" initials="Int ID" lastIdx="32" clrIdx="0">
    <p:extLst>
      <p:ext uri="{19B8F6BF-5375-455C-9EA6-DF929625EA0E}">
        <p15:presenceInfo xmlns:p15="http://schemas.microsoft.com/office/powerpoint/2012/main" userId="Intuition ID" providerId="None"/>
      </p:ext>
    </p:extLst>
  </p:cmAuthor>
  <p:cmAuthor id="2" name="Donagh Hourihan" initials="DH" lastIdx="33" clrIdx="1">
    <p:extLst>
      <p:ext uri="{19B8F6BF-5375-455C-9EA6-DF929625EA0E}">
        <p15:presenceInfo xmlns:p15="http://schemas.microsoft.com/office/powerpoint/2012/main" userId="S-1-5-21-4092134144-1492677721-901831465-8103" providerId="AD"/>
      </p:ext>
    </p:extLst>
  </p:cmAuthor>
  <p:cmAuthor id="3" name="Mark Murray" initials="MM" lastIdx="37" clrIdx="2">
    <p:extLst>
      <p:ext uri="{19B8F6BF-5375-455C-9EA6-DF929625EA0E}">
        <p15:presenceInfo xmlns:p15="http://schemas.microsoft.com/office/powerpoint/2012/main" userId="S-1-5-21-4092134144-1492677721-901831465-8277" providerId="AD"/>
      </p:ext>
    </p:extLst>
  </p:cmAuthor>
  <p:cmAuthor id="4" name="shivakumarm" initials="s" lastIdx="1" clrIdx="3">
    <p:extLst>
      <p:ext uri="{19B8F6BF-5375-455C-9EA6-DF929625EA0E}">
        <p15:presenceInfo xmlns:p15="http://schemas.microsoft.com/office/powerpoint/2012/main" userId="S::shivakumarm@eidesign.net::fc266fd6-ea27-4f72-bd9f-a77e391fbeb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2E2"/>
    <a:srgbClr val="F7F7F7"/>
    <a:srgbClr val="F0F0F0"/>
    <a:srgbClr val="F4F4F4"/>
    <a:srgbClr val="B4B4B4"/>
    <a:srgbClr val="FDF3ED"/>
    <a:srgbClr val="FDF3D5"/>
    <a:srgbClr val="FFF5D5"/>
    <a:srgbClr val="DAE3F3"/>
    <a:srgbClr val="DAFFF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6" autoAdjust="0"/>
    <p:restoredTop sz="88497" autoAdjust="0"/>
  </p:normalViewPr>
  <p:slideViewPr>
    <p:cSldViewPr snapToGrid="0">
      <p:cViewPr varScale="1">
        <p:scale>
          <a:sx n="84" d="100"/>
          <a:sy n="84" d="100"/>
        </p:scale>
        <p:origin x="72" y="84"/>
      </p:cViewPr>
      <p:guideLst/>
    </p:cSldViewPr>
  </p:slideViewPr>
  <p:outlineViewPr>
    <p:cViewPr>
      <p:scale>
        <a:sx n="33" d="100"/>
        <a:sy n="33" d="100"/>
      </p:scale>
      <p:origin x="0" y="-56898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1950" y="5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11" Type="http://schemas.microsoft.com/office/2016/11/relationships/changesInfo" Target="changesInfos/changesInfo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bramani K" userId="bf009f75-d47a-408b-a678-4666a6eafc4c" providerId="ADAL" clId="{366B4F5A-4395-4184-877B-E52DC4B60848}"/>
    <pc:docChg chg="undo custSel modSld">
      <pc:chgData name="Subramani K" userId="bf009f75-d47a-408b-a678-4666a6eafc4c" providerId="ADAL" clId="{366B4F5A-4395-4184-877B-E52DC4B60848}" dt="2022-03-16T02:12:20.539" v="276" actId="1035"/>
      <pc:docMkLst>
        <pc:docMk/>
      </pc:docMkLst>
      <pc:sldChg chg="addSp delSp modSp mod">
        <pc:chgData name="Subramani K" userId="bf009f75-d47a-408b-a678-4666a6eafc4c" providerId="ADAL" clId="{366B4F5A-4395-4184-877B-E52DC4B60848}" dt="2022-03-16T02:12:20.539" v="276" actId="1035"/>
        <pc:sldMkLst>
          <pc:docMk/>
          <pc:sldMk cId="2508173990" sldId="1202"/>
        </pc:sldMkLst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3" creationId="{38A89BC3-EBB0-4E8E-866E-B407DA92EA64}"/>
          </ac:spMkLst>
        </pc:spChg>
        <pc:spChg chg="mod">
          <ac:chgData name="Subramani K" userId="bf009f75-d47a-408b-a678-4666a6eafc4c" providerId="ADAL" clId="{366B4F5A-4395-4184-877B-E52DC4B60848}" dt="2022-03-16T02:12:10.169" v="268" actId="20577"/>
          <ac:spMkLst>
            <pc:docMk/>
            <pc:sldMk cId="2508173990" sldId="1202"/>
            <ac:spMk id="4" creationId="{153BB5DD-E787-40D5-9AA0-9848D6EB31CB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5" creationId="{033A932D-BF4B-43C7-A1A0-F760C585C0B1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6" creationId="{C6766735-5C97-4DB5-867B-E58506869CD8}"/>
          </ac:spMkLst>
        </pc:spChg>
        <pc:spChg chg="del">
          <ac:chgData name="Subramani K" userId="bf009f75-d47a-408b-a678-4666a6eafc4c" providerId="ADAL" clId="{366B4F5A-4395-4184-877B-E52DC4B60848}" dt="2022-03-16T02:04:38.820" v="3" actId="478"/>
          <ac:spMkLst>
            <pc:docMk/>
            <pc:sldMk cId="2508173990" sldId="1202"/>
            <ac:spMk id="7" creationId="{FCF8EDEA-6D00-4669-86AE-64498ABE4998}"/>
          </ac:spMkLst>
        </pc:spChg>
        <pc:spChg chg="mod">
          <ac:chgData name="Subramani K" userId="bf009f75-d47a-408b-a678-4666a6eafc4c" providerId="ADAL" clId="{366B4F5A-4395-4184-877B-E52DC4B60848}" dt="2022-03-16T02:04:21.322" v="2"/>
          <ac:spMkLst>
            <pc:docMk/>
            <pc:sldMk cId="2508173990" sldId="1202"/>
            <ac:spMk id="9" creationId="{B7E2EC3C-9883-47AA-9BD1-48DE0A1C8C38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3" creationId="{627F2011-0F99-4B42-BC2C-8F72C5D3FD8D}"/>
          </ac:spMkLst>
        </pc:spChg>
        <pc:spChg chg="del mod topLvl">
          <ac:chgData name="Subramani K" userId="bf009f75-d47a-408b-a678-4666a6eafc4c" providerId="ADAL" clId="{366B4F5A-4395-4184-877B-E52DC4B60848}" dt="2022-03-16T02:08:09.198" v="99" actId="478"/>
          <ac:spMkLst>
            <pc:docMk/>
            <pc:sldMk cId="2508173990" sldId="1202"/>
            <ac:spMk id="14" creationId="{ACB013D3-E719-43F0-BDCD-32C3B31065C4}"/>
          </ac:spMkLst>
        </pc:spChg>
        <pc:spChg chg="mod topLvl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17" creationId="{0CAF469B-8902-4338-847C-D2CF56245C69}"/>
          </ac:spMkLst>
        </pc:spChg>
        <pc:spChg chg="del mod topLvl">
          <ac:chgData name="Subramani K" userId="bf009f75-d47a-408b-a678-4666a6eafc4c" providerId="ADAL" clId="{366B4F5A-4395-4184-877B-E52DC4B60848}" dt="2022-03-16T02:08:21.599" v="102" actId="478"/>
          <ac:spMkLst>
            <pc:docMk/>
            <pc:sldMk cId="2508173990" sldId="1202"/>
            <ac:spMk id="19" creationId="{7260E041-C955-4DC8-BC9C-101DB39CC5AE}"/>
          </ac:spMkLst>
        </pc:spChg>
        <pc:spChg chg="add mod">
          <ac:chgData name="Subramani K" userId="bf009f75-d47a-408b-a678-4666a6eafc4c" providerId="ADAL" clId="{366B4F5A-4395-4184-877B-E52DC4B60848}" dt="2022-03-16T02:12:20.539" v="276" actId="1035"/>
          <ac:spMkLst>
            <pc:docMk/>
            <pc:sldMk cId="2508173990" sldId="1202"/>
            <ac:spMk id="22" creationId="{0508B001-D35B-4372-9283-6934C0C3B788}"/>
          </ac:spMkLst>
        </pc:spChg>
        <pc:grpChg chg="add del mod">
          <ac:chgData name="Subramani K" userId="bf009f75-d47a-408b-a678-4666a6eafc4c" providerId="ADAL" clId="{366B4F5A-4395-4184-877B-E52DC4B60848}" dt="2022-03-16T02:08:01.551" v="95" actId="165"/>
          <ac:grpSpMkLst>
            <pc:docMk/>
            <pc:sldMk cId="2508173990" sldId="1202"/>
            <ac:grpSpMk id="11" creationId="{97536F86-D2BF-4612-B44C-40B0B7FD0E04}"/>
          </ac:grpSpMkLst>
        </pc:grpChg>
        <pc:grpChg chg="add del mod topLvl">
          <ac:chgData name="Subramani K" userId="bf009f75-d47a-408b-a678-4666a6eafc4c" providerId="ADAL" clId="{366B4F5A-4395-4184-877B-E52DC4B60848}" dt="2022-03-16T02:08:07.242" v="98" actId="165"/>
          <ac:grpSpMkLst>
            <pc:docMk/>
            <pc:sldMk cId="2508173990" sldId="1202"/>
            <ac:grpSpMk id="12" creationId="{24CFCB4F-362F-452D-8C20-EBA579C432D8}"/>
          </ac:grpSpMkLst>
        </pc:grpChg>
        <pc:grpChg chg="add del mod">
          <ac:chgData name="Subramani K" userId="bf009f75-d47a-408b-a678-4666a6eafc4c" providerId="ADAL" clId="{366B4F5A-4395-4184-877B-E52DC4B60848}" dt="2022-03-16T02:08:13.885" v="100" actId="165"/>
          <ac:grpSpMkLst>
            <pc:docMk/>
            <pc:sldMk cId="2508173990" sldId="1202"/>
            <ac:grpSpMk id="16" creationId="{3EBAFADD-3701-4E6C-8AFD-713699B4CFF5}"/>
          </ac:grpSpMkLst>
        </pc:grpChg>
        <pc:grpChg chg="del mod topLvl">
          <ac:chgData name="Subramani K" userId="bf009f75-d47a-408b-a678-4666a6eafc4c" providerId="ADAL" clId="{366B4F5A-4395-4184-877B-E52DC4B60848}" dt="2022-03-16T02:08:19.518" v="101" actId="165"/>
          <ac:grpSpMkLst>
            <pc:docMk/>
            <pc:sldMk cId="2508173990" sldId="1202"/>
            <ac:grpSpMk id="18" creationId="{F818523F-5758-4477-98CF-462566225D0C}"/>
          </ac:grpSpMkLst>
        </pc:grpChg>
        <pc:picChg chg="del">
          <ac:chgData name="Subramani K" userId="bf009f75-d47a-408b-a678-4666a6eafc4c" providerId="ADAL" clId="{366B4F5A-4395-4184-877B-E52DC4B60848}" dt="2022-03-16T02:04:38.820" v="3" actId="478"/>
          <ac:picMkLst>
            <pc:docMk/>
            <pc:sldMk cId="2508173990" sldId="1202"/>
            <ac:picMk id="2" creationId="{3D01B861-C612-4D42-8B49-955BD7FE5614}"/>
          </ac:picMkLst>
        </pc:picChg>
        <pc:picChg chg="add mod">
          <ac:chgData name="Subramani K" userId="bf009f75-d47a-408b-a678-4666a6eafc4c" providerId="ADAL" clId="{366B4F5A-4395-4184-877B-E52DC4B60848}" dt="2022-03-16T02:05:28.063" v="6" actId="1076"/>
          <ac:picMkLst>
            <pc:docMk/>
            <pc:sldMk cId="2508173990" sldId="1202"/>
            <ac:picMk id="10" creationId="{5446DAD8-7161-4A32-9DE1-4098BD14CFF1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5" creationId="{A2713AA8-B718-4E9E-B8AF-FB03D6128D33}"/>
          </ac:picMkLst>
        </pc:picChg>
        <pc:picChg chg="mod topLvl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20" creationId="{EF351370-2942-43F1-8DF2-F85387EC1824}"/>
          </ac:picMkLst>
        </pc:picChg>
        <pc:picChg chg="add del">
          <ac:chgData name="Subramani K" userId="bf009f75-d47a-408b-a678-4666a6eafc4c" providerId="ADAL" clId="{366B4F5A-4395-4184-877B-E52DC4B60848}" dt="2022-03-16T02:08:58.127" v="108"/>
          <ac:picMkLst>
            <pc:docMk/>
            <pc:sldMk cId="2508173990" sldId="1202"/>
            <ac:picMk id="1026" creationId="{D607DFA9-A29A-49CC-916A-92C98FCC33D2}"/>
          </ac:picMkLst>
        </pc:picChg>
        <pc:picChg chg="add mod">
          <ac:chgData name="Subramani K" userId="bf009f75-d47a-408b-a678-4666a6eafc4c" providerId="ADAL" clId="{366B4F5A-4395-4184-877B-E52DC4B60848}" dt="2022-03-16T02:12:20.539" v="276" actId="1035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Subramani K" userId="bf009f75-d47a-408b-a678-4666a6eafc4c" providerId="ADAL" clId="{BACD5846-74CC-41A8-B3E4-415983F3B4EB}"/>
    <pc:docChg chg="undo custSel addSld delSld modSld">
      <pc:chgData name="Subramani K" userId="bf009f75-d47a-408b-a678-4666a6eafc4c" providerId="ADAL" clId="{BACD5846-74CC-41A8-B3E4-415983F3B4EB}" dt="2022-04-14T06:58:01.328" v="811" actId="1038"/>
      <pc:docMkLst>
        <pc:docMk/>
      </pc:docMkLst>
      <pc:sldChg chg="addSp delSp modSp mod">
        <pc:chgData name="Subramani K" userId="bf009f75-d47a-408b-a678-4666a6eafc4c" providerId="ADAL" clId="{BACD5846-74CC-41A8-B3E4-415983F3B4EB}" dt="2022-04-14T00:57:02.253" v="687"/>
        <pc:sldMkLst>
          <pc:docMk/>
          <pc:sldMk cId="2508173990" sldId="1202"/>
        </pc:sldMkLst>
        <pc:spChg chg="mod">
          <ac:chgData name="Subramani K" userId="bf009f75-d47a-408b-a678-4666a6eafc4c" providerId="ADAL" clId="{BACD5846-74CC-41A8-B3E4-415983F3B4EB}" dt="2022-04-14T00:57:02.253" v="687"/>
          <ac:spMkLst>
            <pc:docMk/>
            <pc:sldMk cId="2508173990" sldId="1202"/>
            <ac:spMk id="9" creationId="{B7E2EC3C-9883-47AA-9BD1-48DE0A1C8C38}"/>
          </ac:spMkLst>
        </pc:spChg>
        <pc:spChg chg="add del mod topLvl">
          <ac:chgData name="Subramani K" userId="bf009f75-d47a-408b-a678-4666a6eafc4c" providerId="ADAL" clId="{BACD5846-74CC-41A8-B3E4-415983F3B4EB}" dt="2022-04-13T18:28:36.241" v="135" actId="21"/>
          <ac:spMkLst>
            <pc:docMk/>
            <pc:sldMk cId="2508173990" sldId="1202"/>
            <ac:spMk id="13" creationId="{476FA45B-5FDB-4BF9-B28A-5382B72CE7AD}"/>
          </ac:spMkLst>
        </pc:spChg>
        <pc:spChg chg="add del mod topLvl">
          <ac:chgData name="Subramani K" userId="bf009f75-d47a-408b-a678-4666a6eafc4c" providerId="ADAL" clId="{BACD5846-74CC-41A8-B3E4-415983F3B4EB}" dt="2022-04-13T18:28:36.241" v="135" actId="21"/>
          <ac:spMkLst>
            <pc:docMk/>
            <pc:sldMk cId="2508173990" sldId="1202"/>
            <ac:spMk id="17" creationId="{52A16A28-07F5-4C3D-A727-66295F11BF88}"/>
          </ac:spMkLst>
        </pc:spChg>
        <pc:grpChg chg="add del">
          <ac:chgData name="Subramani K" userId="bf009f75-d47a-408b-a678-4666a6eafc4c" providerId="ADAL" clId="{BACD5846-74CC-41A8-B3E4-415983F3B4EB}" dt="2022-04-13T18:28:36.241" v="135" actId="21"/>
          <ac:grpSpMkLst>
            <pc:docMk/>
            <pc:sldMk cId="2508173990" sldId="1202"/>
            <ac:grpSpMk id="10" creationId="{C56C960D-42CB-4AE0-9F8C-8AAB8929C23C}"/>
          </ac:grpSpMkLst>
        </pc:grpChg>
        <pc:grpChg chg="add del mod topLvl">
          <ac:chgData name="Subramani K" userId="bf009f75-d47a-408b-a678-4666a6eafc4c" providerId="ADAL" clId="{BACD5846-74CC-41A8-B3E4-415983F3B4EB}" dt="2022-04-13T18:28:36.241" v="135" actId="21"/>
          <ac:grpSpMkLst>
            <pc:docMk/>
            <pc:sldMk cId="2508173990" sldId="1202"/>
            <ac:grpSpMk id="15" creationId="{7D59D14D-E044-4C6C-9761-9870D15B1084}"/>
          </ac:grpSpMkLst>
        </pc:grpChg>
        <pc:picChg chg="mod topLvl">
          <ac:chgData name="Subramani K" userId="bf009f75-d47a-408b-a678-4666a6eafc4c" providerId="ADAL" clId="{BACD5846-74CC-41A8-B3E4-415983F3B4EB}" dt="2022-04-13T18:28:36.241" v="135" actId="21"/>
          <ac:picMkLst>
            <pc:docMk/>
            <pc:sldMk cId="2508173990" sldId="1202"/>
            <ac:picMk id="16" creationId="{A4B7836F-2D95-4941-B59A-601AC1BB5C3B}"/>
          </ac:picMkLst>
        </pc:picChg>
      </pc:sldChg>
      <pc:sldChg chg="addSp delSp modSp mod">
        <pc:chgData name="Subramani K" userId="bf009f75-d47a-408b-a678-4666a6eafc4c" providerId="ADAL" clId="{BACD5846-74CC-41A8-B3E4-415983F3B4EB}" dt="2022-04-13T18:47:40.395" v="686" actId="20577"/>
        <pc:sldMkLst>
          <pc:docMk/>
          <pc:sldMk cId="37492774" sldId="1205"/>
        </pc:sldMkLst>
        <pc:spChg chg="del">
          <ac:chgData name="Subramani K" userId="bf009f75-d47a-408b-a678-4666a6eafc4c" providerId="ADAL" clId="{BACD5846-74CC-41A8-B3E4-415983F3B4EB}" dt="2022-04-13T18:25:54.327" v="2" actId="478"/>
          <ac:spMkLst>
            <pc:docMk/>
            <pc:sldMk cId="37492774" sldId="1205"/>
            <ac:spMk id="23" creationId="{45D052D9-78BB-4005-88F2-651BD4BF4B62}"/>
          </ac:spMkLst>
        </pc:spChg>
        <pc:spChg chg="del">
          <ac:chgData name="Subramani K" userId="bf009f75-d47a-408b-a678-4666a6eafc4c" providerId="ADAL" clId="{BACD5846-74CC-41A8-B3E4-415983F3B4EB}" dt="2022-04-13T18:25:54.327" v="2" actId="478"/>
          <ac:spMkLst>
            <pc:docMk/>
            <pc:sldMk cId="37492774" sldId="1205"/>
            <ac:spMk id="24" creationId="{0C619169-0871-4436-B163-7B4182A5D935}"/>
          </ac:spMkLst>
        </pc:spChg>
        <pc:spChg chg="add mod">
          <ac:chgData name="Subramani K" userId="bf009f75-d47a-408b-a678-4666a6eafc4c" providerId="ADAL" clId="{BACD5846-74CC-41A8-B3E4-415983F3B4EB}" dt="2022-04-13T18:45:23.264" v="640" actId="1036"/>
          <ac:spMkLst>
            <pc:docMk/>
            <pc:sldMk cId="37492774" sldId="1205"/>
            <ac:spMk id="26" creationId="{69031FD0-D869-4715-B6E1-2DA64D8797D1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35" creationId="{C37E9EAF-C31C-4AE0-B346-AF9FC3D853E4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36" creationId="{7A0BB7F5-8590-471F-B3BC-EC1E93D1A748}"/>
          </ac:spMkLst>
        </pc:spChg>
        <pc:spChg chg="del">
          <ac:chgData name="Subramani K" userId="bf009f75-d47a-408b-a678-4666a6eafc4c" providerId="ADAL" clId="{BACD5846-74CC-41A8-B3E4-415983F3B4EB}" dt="2022-04-13T18:25:26.906" v="1" actId="478"/>
          <ac:spMkLst>
            <pc:docMk/>
            <pc:sldMk cId="37492774" sldId="1205"/>
            <ac:spMk id="44" creationId="{541C23B0-14A6-42C4-A306-3AFB5E212AB4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46" creationId="{F7452661-7DB5-4654-B715-54F6C580F50A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47" creationId="{33F67B9D-FC5D-4C04-8381-4DED59C3B211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49" creationId="{B83A8265-4B24-461E-A581-1B524F6F7DBE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50" creationId="{3E0D3A15-805D-4EC5-8D7D-83414409988B}"/>
          </ac:spMkLst>
        </pc:spChg>
        <pc:spChg chg="mod">
          <ac:chgData name="Subramani K" userId="bf009f75-d47a-408b-a678-4666a6eafc4c" providerId="ADAL" clId="{BACD5846-74CC-41A8-B3E4-415983F3B4EB}" dt="2022-04-13T18:26:12.277" v="3"/>
          <ac:spMkLst>
            <pc:docMk/>
            <pc:sldMk cId="37492774" sldId="1205"/>
            <ac:spMk id="51" creationId="{3CAF6449-6501-490A-8DC8-BA6114615EEB}"/>
          </ac:spMkLst>
        </pc:spChg>
        <pc:spChg chg="add mod">
          <ac:chgData name="Subramani K" userId="bf009f75-d47a-408b-a678-4666a6eafc4c" providerId="ADAL" clId="{BACD5846-74CC-41A8-B3E4-415983F3B4EB}" dt="2022-04-13T18:47:40.395" v="686" actId="20577"/>
          <ac:spMkLst>
            <pc:docMk/>
            <pc:sldMk cId="37492774" sldId="1205"/>
            <ac:spMk id="52" creationId="{88523B8A-B8E5-4370-BF9D-5944977BB1AB}"/>
          </ac:spMkLst>
        </pc:spChg>
        <pc:spChg chg="add mod">
          <ac:chgData name="Subramani K" userId="bf009f75-d47a-408b-a678-4666a6eafc4c" providerId="ADAL" clId="{BACD5846-74CC-41A8-B3E4-415983F3B4EB}" dt="2022-04-13T18:43:57.232" v="574" actId="20577"/>
          <ac:spMkLst>
            <pc:docMk/>
            <pc:sldMk cId="37492774" sldId="1205"/>
            <ac:spMk id="55" creationId="{18967435-F33F-4685-9466-447D81707151}"/>
          </ac:spMkLst>
        </pc:spChg>
        <pc:spChg chg="add del mod">
          <ac:chgData name="Subramani K" userId="bf009f75-d47a-408b-a678-4666a6eafc4c" providerId="ADAL" clId="{BACD5846-74CC-41A8-B3E4-415983F3B4EB}" dt="2022-04-13T18:28:56.592" v="165" actId="478"/>
          <ac:spMkLst>
            <pc:docMk/>
            <pc:sldMk cId="37492774" sldId="1205"/>
            <ac:spMk id="55" creationId="{A9E5BBF5-3200-4A72-9B54-8245BB68C0BF}"/>
          </ac:spMkLst>
        </pc:spChg>
        <pc:spChg chg="add mod">
          <ac:chgData name="Subramani K" userId="bf009f75-d47a-408b-a678-4666a6eafc4c" providerId="ADAL" clId="{BACD5846-74CC-41A8-B3E4-415983F3B4EB}" dt="2022-04-13T18:45:23.264" v="640" actId="1036"/>
          <ac:spMkLst>
            <pc:docMk/>
            <pc:sldMk cId="37492774" sldId="1205"/>
            <ac:spMk id="56" creationId="{060230C1-FCA5-44F4-8797-2412166B18EB}"/>
          </ac:spMkLst>
        </pc:spChg>
        <pc:spChg chg="add del mod">
          <ac:chgData name="Subramani K" userId="bf009f75-d47a-408b-a678-4666a6eafc4c" providerId="ADAL" clId="{BACD5846-74CC-41A8-B3E4-415983F3B4EB}" dt="2022-04-13T18:28:34.703" v="134"/>
          <ac:spMkLst>
            <pc:docMk/>
            <pc:sldMk cId="37492774" sldId="1205"/>
            <ac:spMk id="57" creationId="{E0F1BB75-4BB0-4051-B6C0-23930156F381}"/>
          </ac:spMkLst>
        </pc:spChg>
        <pc:spChg chg="add del mod">
          <ac:chgData name="Subramani K" userId="bf009f75-d47a-408b-a678-4666a6eafc4c" providerId="ADAL" clId="{BACD5846-74CC-41A8-B3E4-415983F3B4EB}" dt="2022-04-13T18:28:34.703" v="134"/>
          <ac:spMkLst>
            <pc:docMk/>
            <pc:sldMk cId="37492774" sldId="1205"/>
            <ac:spMk id="58" creationId="{61EFF48E-6A4A-4B99-A57A-7C96813C12E3}"/>
          </ac:spMkLst>
        </pc:spChg>
        <pc:spChg chg="mod">
          <ac:chgData name="Subramani K" userId="bf009f75-d47a-408b-a678-4666a6eafc4c" providerId="ADAL" clId="{BACD5846-74CC-41A8-B3E4-415983F3B4EB}" dt="2022-04-13T18:45:46.023" v="652" actId="20577"/>
          <ac:spMkLst>
            <pc:docMk/>
            <pc:sldMk cId="37492774" sldId="1205"/>
            <ac:spMk id="60" creationId="{617AF516-E8B6-43B4-B02E-31279173EB17}"/>
          </ac:spMkLst>
        </pc:spChg>
        <pc:spChg chg="mod">
          <ac:chgData name="Subramani K" userId="bf009f75-d47a-408b-a678-4666a6eafc4c" providerId="ADAL" clId="{BACD5846-74CC-41A8-B3E4-415983F3B4EB}" dt="2022-04-13T18:28:39.668" v="136"/>
          <ac:spMkLst>
            <pc:docMk/>
            <pc:sldMk cId="37492774" sldId="1205"/>
            <ac:spMk id="63" creationId="{94E43372-A623-4708-889A-912E9D9B6412}"/>
          </ac:spMkLst>
        </pc:spChg>
        <pc:spChg chg="add mod">
          <ac:chgData name="Subramani K" userId="bf009f75-d47a-408b-a678-4666a6eafc4c" providerId="ADAL" clId="{BACD5846-74CC-41A8-B3E4-415983F3B4EB}" dt="2022-04-13T18:45:23.264" v="640" actId="1036"/>
          <ac:spMkLst>
            <pc:docMk/>
            <pc:sldMk cId="37492774" sldId="1205"/>
            <ac:spMk id="64" creationId="{A8F875A8-A893-4C6E-8D8B-AFE47B43DB44}"/>
          </ac:spMkLst>
        </pc:spChg>
        <pc:spChg chg="add mod">
          <ac:chgData name="Subramani K" userId="bf009f75-d47a-408b-a678-4666a6eafc4c" providerId="ADAL" clId="{BACD5846-74CC-41A8-B3E4-415983F3B4EB}" dt="2022-04-13T18:45:23.264" v="640" actId="1036"/>
          <ac:spMkLst>
            <pc:docMk/>
            <pc:sldMk cId="37492774" sldId="1205"/>
            <ac:spMk id="65" creationId="{5608AA13-507D-4B72-8159-ADAA9C50BD85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68" creationId="{F13A027F-1F0F-4DB4-A839-D6572167B135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69" creationId="{38731988-70D2-48ED-9804-8F63861E7D08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1" creationId="{8A5B0F0D-14BA-404E-B0AB-E3154CDADAAD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2" creationId="{BBFC44C1-8654-4320-9607-333D02498DCF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4" creationId="{AEC5B388-DB01-4701-9B58-7A61DAE33781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5" creationId="{FFA1F97E-7813-4BC2-AF13-6DDEE4DF83E3}"/>
          </ac:spMkLst>
        </pc:spChg>
        <pc:spChg chg="mod">
          <ac:chgData name="Subramani K" userId="bf009f75-d47a-408b-a678-4666a6eafc4c" providerId="ADAL" clId="{BACD5846-74CC-41A8-B3E4-415983F3B4EB}" dt="2022-04-13T18:30:54.642" v="257"/>
          <ac:spMkLst>
            <pc:docMk/>
            <pc:sldMk cId="37492774" sldId="1205"/>
            <ac:spMk id="76" creationId="{A15633E0-66D2-4466-8AA0-D1B029049EF8}"/>
          </ac:spMkLst>
        </pc:spChg>
        <pc:spChg chg="add del mod">
          <ac:chgData name="Subramani K" userId="bf009f75-d47a-408b-a678-4666a6eafc4c" providerId="ADAL" clId="{BACD5846-74CC-41A8-B3E4-415983F3B4EB}" dt="2022-04-13T18:44:16.738" v="579" actId="478"/>
          <ac:spMkLst>
            <pc:docMk/>
            <pc:sldMk cId="37492774" sldId="1205"/>
            <ac:spMk id="77" creationId="{1018969B-F1BA-4B07-8379-2A41B20DD79E}"/>
          </ac:spMkLst>
        </pc:spChg>
        <pc:spChg chg="mod">
          <ac:chgData name="Subramani K" userId="bf009f75-d47a-408b-a678-4666a6eafc4c" providerId="ADAL" clId="{BACD5846-74CC-41A8-B3E4-415983F3B4EB}" dt="2022-04-13T18:31:44.426" v="314"/>
          <ac:spMkLst>
            <pc:docMk/>
            <pc:sldMk cId="37492774" sldId="1205"/>
            <ac:spMk id="80" creationId="{1B0299B1-C378-4B1D-BADF-9D05BF31EBCF}"/>
          </ac:spMkLst>
        </pc:spChg>
        <pc:spChg chg="mod">
          <ac:chgData name="Subramani K" userId="bf009f75-d47a-408b-a678-4666a6eafc4c" providerId="ADAL" clId="{BACD5846-74CC-41A8-B3E4-415983F3B4EB}" dt="2022-04-13T18:31:59.160" v="319"/>
          <ac:spMkLst>
            <pc:docMk/>
            <pc:sldMk cId="37492774" sldId="1205"/>
            <ac:spMk id="85" creationId="{BC81F407-0861-4F86-BBE1-6B6F20597CC9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92" creationId="{4FF26DEA-6103-42DD-AB39-75C58A31BC88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93" creationId="{1F14849E-10F0-478A-9791-D5889A7B2689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95" creationId="{8E8EAEDB-1B54-49A1-A3B4-1C3F92D50418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96" creationId="{D421297D-CC8C-48DB-B2FA-83ECEFA17DE3}"/>
          </ac:spMkLst>
        </pc:spChg>
        <pc:spChg chg="add del mod">
          <ac:chgData name="Subramani K" userId="bf009f75-d47a-408b-a678-4666a6eafc4c" providerId="ADAL" clId="{BACD5846-74CC-41A8-B3E4-415983F3B4EB}" dt="2022-04-13T18:44:16.738" v="579" actId="478"/>
          <ac:spMkLst>
            <pc:docMk/>
            <pc:sldMk cId="37492774" sldId="1205"/>
            <ac:spMk id="97" creationId="{D65F943D-2B49-4A56-946B-2AB6057A923A}"/>
          </ac:spMkLst>
        </pc:spChg>
        <pc:spChg chg="mod">
          <ac:chgData name="Subramani K" userId="bf009f75-d47a-408b-a678-4666a6eafc4c" providerId="ADAL" clId="{BACD5846-74CC-41A8-B3E4-415983F3B4EB}" dt="2022-04-13T18:32:08.847" v="321"/>
          <ac:spMkLst>
            <pc:docMk/>
            <pc:sldMk cId="37492774" sldId="1205"/>
            <ac:spMk id="100" creationId="{8D04E0A2-498B-4A35-8C29-F6CBF16A7310}"/>
          </ac:spMkLst>
        </pc:s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BACD5846-74CC-41A8-B3E4-415983F3B4EB}" dt="2022-04-13T18:45:23.264" v="640" actId="1036"/>
          <ac:grpSpMkLst>
            <pc:docMk/>
            <pc:sldMk cId="37492774" sldId="1205"/>
            <ac:grpSpMk id="33" creationId="{A15FAC6E-E698-4FFF-B932-00FB8E57057B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BACD5846-74CC-41A8-B3E4-415983F3B4EB}" dt="2022-04-13T18:25:54.327" v="2" actId="478"/>
          <ac:grpSpMkLst>
            <pc:docMk/>
            <pc:sldMk cId="37492774" sldId="1205"/>
            <ac:grpSpMk id="41" creationId="{B4554481-7FDD-49CA-91E3-B64565CE865A}"/>
          </ac:grpSpMkLst>
        </pc:grpChg>
        <pc:grpChg chg="add mod">
          <ac:chgData name="Subramani K" userId="bf009f75-d47a-408b-a678-4666a6eafc4c" providerId="ADAL" clId="{BACD5846-74CC-41A8-B3E4-415983F3B4EB}" dt="2022-04-13T18:45:23.264" v="640" actId="1036"/>
          <ac:grpSpMkLst>
            <pc:docMk/>
            <pc:sldMk cId="37492774" sldId="1205"/>
            <ac:grpSpMk id="45" creationId="{368FF4A4-5420-4936-ADEE-5C8BE659608E}"/>
          </ac:grpSpMkLst>
        </pc:grpChg>
        <pc:grpChg chg="add del mod">
          <ac:chgData name="Subramani K" userId="bf009f75-d47a-408b-a678-4666a6eafc4c" providerId="ADAL" clId="{BACD5846-74CC-41A8-B3E4-415983F3B4EB}" dt="2022-04-13T18:31:11.544" v="312" actId="478"/>
          <ac:grpSpMkLst>
            <pc:docMk/>
            <pc:sldMk cId="37492774" sldId="1205"/>
            <ac:grpSpMk id="48" creationId="{F1FB7B17-52D8-4362-AB06-6FE16B50BDCD}"/>
          </ac:grpSpMkLst>
        </pc:grpChg>
        <pc:grpChg chg="add mod">
          <ac:chgData name="Subramani K" userId="bf009f75-d47a-408b-a678-4666a6eafc4c" providerId="ADAL" clId="{BACD5846-74CC-41A8-B3E4-415983F3B4EB}" dt="2022-04-13T18:28:43.103" v="161" actId="1035"/>
          <ac:grpSpMkLst>
            <pc:docMk/>
            <pc:sldMk cId="37492774" sldId="1205"/>
            <ac:grpSpMk id="59" creationId="{355C75B5-5F4D-42C7-AA8B-2B7A91D3E769}"/>
          </ac:grpSpMkLst>
        </pc:grpChg>
        <pc:grpChg chg="mod">
          <ac:chgData name="Subramani K" userId="bf009f75-d47a-408b-a678-4666a6eafc4c" providerId="ADAL" clId="{BACD5846-74CC-41A8-B3E4-415983F3B4EB}" dt="2022-04-13T18:28:39.668" v="136"/>
          <ac:grpSpMkLst>
            <pc:docMk/>
            <pc:sldMk cId="37492774" sldId="1205"/>
            <ac:grpSpMk id="61" creationId="{42A8B870-627F-4D33-B96A-3B0C68D138CC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67" creationId="{292ADD71-D101-40F6-815F-093EA8437F07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70" creationId="{131237D2-3A90-4E6A-B696-A1771C843586}"/>
          </ac:grpSpMkLst>
        </pc:grpChg>
        <pc:grpChg chg="add del mod">
          <ac:chgData name="Subramani K" userId="bf009f75-d47a-408b-a678-4666a6eafc4c" providerId="ADAL" clId="{BACD5846-74CC-41A8-B3E4-415983F3B4EB}" dt="2022-04-13T18:31:13.386" v="313" actId="478"/>
          <ac:grpSpMkLst>
            <pc:docMk/>
            <pc:sldMk cId="37492774" sldId="1205"/>
            <ac:grpSpMk id="73" creationId="{11E98BC0-954C-4E89-AC45-DA905894C75F}"/>
          </ac:grpSpMkLst>
        </pc:grpChg>
        <pc:grpChg chg="add mod">
          <ac:chgData name="Subramani K" userId="bf009f75-d47a-408b-a678-4666a6eafc4c" providerId="ADAL" clId="{BACD5846-74CC-41A8-B3E4-415983F3B4EB}" dt="2022-04-13T18:45:23.264" v="640" actId="1036"/>
          <ac:grpSpMkLst>
            <pc:docMk/>
            <pc:sldMk cId="37492774" sldId="1205"/>
            <ac:grpSpMk id="79" creationId="{BA4359B5-A10E-467D-BE89-CCDFB736F2FF}"/>
          </ac:grpSpMkLst>
        </pc:grpChg>
        <pc:grpChg chg="mod">
          <ac:chgData name="Subramani K" userId="bf009f75-d47a-408b-a678-4666a6eafc4c" providerId="ADAL" clId="{BACD5846-74CC-41A8-B3E4-415983F3B4EB}" dt="2022-04-13T18:31:44.426" v="314"/>
          <ac:grpSpMkLst>
            <pc:docMk/>
            <pc:sldMk cId="37492774" sldId="1205"/>
            <ac:grpSpMk id="81" creationId="{84E57AB7-9B7A-4EBC-9327-274051F5D7F6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84" creationId="{72839FD3-7B00-44C1-8AF0-99879E96020C}"/>
          </ac:grpSpMkLst>
        </pc:grpChg>
        <pc:grpChg chg="mod">
          <ac:chgData name="Subramani K" userId="bf009f75-d47a-408b-a678-4666a6eafc4c" providerId="ADAL" clId="{BACD5846-74CC-41A8-B3E4-415983F3B4EB}" dt="2022-04-13T18:31:59.160" v="319"/>
          <ac:grpSpMkLst>
            <pc:docMk/>
            <pc:sldMk cId="37492774" sldId="1205"/>
            <ac:grpSpMk id="86" creationId="{55A830B3-27B4-4366-9911-3CAA9A906EF8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91" creationId="{08B5BE92-F2FB-414C-B122-18B2C432CF0F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94" creationId="{3CB39751-2FC5-4913-971F-0362468E5E53}"/>
          </ac:grpSpMkLst>
        </pc:grpChg>
        <pc:grpChg chg="add del mod">
          <ac:chgData name="Subramani K" userId="bf009f75-d47a-408b-a678-4666a6eafc4c" providerId="ADAL" clId="{BACD5846-74CC-41A8-B3E4-415983F3B4EB}" dt="2022-04-13T18:44:16.738" v="579" actId="478"/>
          <ac:grpSpMkLst>
            <pc:docMk/>
            <pc:sldMk cId="37492774" sldId="1205"/>
            <ac:grpSpMk id="99" creationId="{E4A8E541-F285-48C7-932B-70B79E1DABE4}"/>
          </ac:grpSpMkLst>
        </pc:grpChg>
        <pc:grpChg chg="mod">
          <ac:chgData name="Subramani K" userId="bf009f75-d47a-408b-a678-4666a6eafc4c" providerId="ADAL" clId="{BACD5846-74CC-41A8-B3E4-415983F3B4EB}" dt="2022-04-13T18:32:08.847" v="321"/>
          <ac:grpSpMkLst>
            <pc:docMk/>
            <pc:sldMk cId="37492774" sldId="1205"/>
            <ac:grpSpMk id="101" creationId="{622C26C6-A7B9-4E98-B2CB-05A2AF0C053B}"/>
          </ac:grpSpMkLst>
        </pc:grpChg>
        <pc:picChg chg="add del mod">
          <ac:chgData name="Subramani K" userId="bf009f75-d47a-408b-a678-4666a6eafc4c" providerId="ADAL" clId="{BACD5846-74CC-41A8-B3E4-415983F3B4EB}" dt="2022-04-13T18:30:25.781" v="237" actId="478"/>
          <ac:picMkLst>
            <pc:docMk/>
            <pc:sldMk cId="37492774" sldId="1205"/>
            <ac:picMk id="53" creationId="{241DCD0D-88C2-4BE1-8FEF-96DB90F8AE07}"/>
          </ac:picMkLst>
        </pc:picChg>
        <pc:picChg chg="add del mod">
          <ac:chgData name="Subramani K" userId="bf009f75-d47a-408b-a678-4666a6eafc4c" providerId="ADAL" clId="{BACD5846-74CC-41A8-B3E4-415983F3B4EB}" dt="2022-04-13T18:29:06.921" v="194" actId="478"/>
          <ac:picMkLst>
            <pc:docMk/>
            <pc:sldMk cId="37492774" sldId="1205"/>
            <ac:picMk id="54" creationId="{DE7D5A9D-155D-47A0-B726-8EB9110B69E6}"/>
          </ac:picMkLst>
        </pc:picChg>
        <pc:picChg chg="mod">
          <ac:chgData name="Subramani K" userId="bf009f75-d47a-408b-a678-4666a6eafc4c" providerId="ADAL" clId="{BACD5846-74CC-41A8-B3E4-415983F3B4EB}" dt="2022-04-13T18:28:39.668" v="136"/>
          <ac:picMkLst>
            <pc:docMk/>
            <pc:sldMk cId="37492774" sldId="1205"/>
            <ac:picMk id="62" creationId="{674BE412-DEF3-4CE9-8C9E-96BD378D70C4}"/>
          </ac:picMkLst>
        </pc:pic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7" creationId="{30DB5965-8BEE-4974-A1D1-265AA1C33C57}"/>
          </ac:cxnSpMkLst>
        </pc:cxnChg>
        <pc:cxnChg chg="add mod">
          <ac:chgData name="Subramani K" userId="bf009f75-d47a-408b-a678-4666a6eafc4c" providerId="ADAL" clId="{BACD5846-74CC-41A8-B3E4-415983F3B4EB}" dt="2022-04-13T18:45:23.264" v="640" actId="1036"/>
          <ac:cxnSpMkLst>
            <pc:docMk/>
            <pc:sldMk cId="37492774" sldId="1205"/>
            <ac:cxnSpMk id="30" creationId="{8396BACB-3930-4991-B5C9-491A79CB7FE7}"/>
          </ac:cxnSpMkLst>
        </pc:cxn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66" creationId="{BA4EFAED-CA49-4E8D-A7A1-B9718F85C80B}"/>
          </ac:cxnSpMkLst>
        </pc:cxn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78" creationId="{D12C7D42-14F0-4290-AA5E-DC66BE98DE9D}"/>
          </ac:cxnSpMkLst>
        </pc:cxnChg>
        <pc:cxnChg chg="mod">
          <ac:chgData name="Subramani K" userId="bf009f75-d47a-408b-a678-4666a6eafc4c" providerId="ADAL" clId="{BACD5846-74CC-41A8-B3E4-415983F3B4EB}" dt="2022-04-13T18:31:44.426" v="314"/>
          <ac:cxnSpMkLst>
            <pc:docMk/>
            <pc:sldMk cId="37492774" sldId="1205"/>
            <ac:cxnSpMk id="82" creationId="{D9F41DB1-46B4-41B6-9211-98A09472D96B}"/>
          </ac:cxnSpMkLst>
        </pc:cxnChg>
        <pc:cxnChg chg="mod">
          <ac:chgData name="Subramani K" userId="bf009f75-d47a-408b-a678-4666a6eafc4c" providerId="ADAL" clId="{BACD5846-74CC-41A8-B3E4-415983F3B4EB}" dt="2022-04-13T18:31:44.426" v="314"/>
          <ac:cxnSpMkLst>
            <pc:docMk/>
            <pc:sldMk cId="37492774" sldId="1205"/>
            <ac:cxnSpMk id="83" creationId="{C4CD4886-ADF6-4A97-82C2-35924C087684}"/>
          </ac:cxnSpMkLst>
        </pc:cxnChg>
        <pc:cxnChg chg="mod">
          <ac:chgData name="Subramani K" userId="bf009f75-d47a-408b-a678-4666a6eafc4c" providerId="ADAL" clId="{BACD5846-74CC-41A8-B3E4-415983F3B4EB}" dt="2022-04-13T18:31:59.160" v="319"/>
          <ac:cxnSpMkLst>
            <pc:docMk/>
            <pc:sldMk cId="37492774" sldId="1205"/>
            <ac:cxnSpMk id="87" creationId="{44CDAAB3-F158-4787-BA2B-1A39B0071989}"/>
          </ac:cxnSpMkLst>
        </pc:cxnChg>
        <pc:cxnChg chg="mod">
          <ac:chgData name="Subramani K" userId="bf009f75-d47a-408b-a678-4666a6eafc4c" providerId="ADAL" clId="{BACD5846-74CC-41A8-B3E4-415983F3B4EB}" dt="2022-04-13T18:31:59.160" v="319"/>
          <ac:cxnSpMkLst>
            <pc:docMk/>
            <pc:sldMk cId="37492774" sldId="1205"/>
            <ac:cxnSpMk id="88" creationId="{D5D28B5B-3342-4ECD-9FB6-F3C927D408C0}"/>
          </ac:cxnSpMkLst>
        </pc:cxnChg>
        <pc:cxnChg chg="add del mod">
          <ac:chgData name="Subramani K" userId="bf009f75-d47a-408b-a678-4666a6eafc4c" providerId="ADAL" clId="{BACD5846-74CC-41A8-B3E4-415983F3B4EB}" dt="2022-04-13T18:32:15.428" v="323" actId="478"/>
          <ac:cxnSpMkLst>
            <pc:docMk/>
            <pc:sldMk cId="37492774" sldId="1205"/>
            <ac:cxnSpMk id="89" creationId="{0265AFCB-F287-4A7E-B9E6-97650F236017}"/>
          </ac:cxnSpMkLst>
        </pc:cxn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90" creationId="{EBA1E336-A8C6-40BF-815F-58F8B8555ED1}"/>
          </ac:cxnSpMkLst>
        </pc:cxnChg>
        <pc:cxnChg chg="add del mod">
          <ac:chgData name="Subramani K" userId="bf009f75-d47a-408b-a678-4666a6eafc4c" providerId="ADAL" clId="{BACD5846-74CC-41A8-B3E4-415983F3B4EB}" dt="2022-04-13T18:44:16.738" v="579" actId="478"/>
          <ac:cxnSpMkLst>
            <pc:docMk/>
            <pc:sldMk cId="37492774" sldId="1205"/>
            <ac:cxnSpMk id="98" creationId="{ADC2DA2E-313A-45C4-8812-2868B344CEE5}"/>
          </ac:cxnSpMkLst>
        </pc:cxnChg>
        <pc:cxnChg chg="mod">
          <ac:chgData name="Subramani K" userId="bf009f75-d47a-408b-a678-4666a6eafc4c" providerId="ADAL" clId="{BACD5846-74CC-41A8-B3E4-415983F3B4EB}" dt="2022-04-13T18:32:08.847" v="321"/>
          <ac:cxnSpMkLst>
            <pc:docMk/>
            <pc:sldMk cId="37492774" sldId="1205"/>
            <ac:cxnSpMk id="102" creationId="{1004241D-191A-4780-8483-8EAF3F442B6C}"/>
          </ac:cxnSpMkLst>
        </pc:cxnChg>
        <pc:cxnChg chg="mod">
          <ac:chgData name="Subramani K" userId="bf009f75-d47a-408b-a678-4666a6eafc4c" providerId="ADAL" clId="{BACD5846-74CC-41A8-B3E4-415983F3B4EB}" dt="2022-04-13T18:32:08.847" v="321"/>
          <ac:cxnSpMkLst>
            <pc:docMk/>
            <pc:sldMk cId="37492774" sldId="1205"/>
            <ac:cxnSpMk id="103" creationId="{222B928A-CBCD-4C2C-954D-75B586BD9A4D}"/>
          </ac:cxnSpMkLst>
        </pc:cxnChg>
      </pc:sldChg>
      <pc:sldChg chg="delSp mod">
        <pc:chgData name="Subramani K" userId="bf009f75-d47a-408b-a678-4666a6eafc4c" providerId="ADAL" clId="{BACD5846-74CC-41A8-B3E4-415983F3B4EB}" dt="2022-04-14T00:57:09.385" v="688" actId="478"/>
        <pc:sldMkLst>
          <pc:docMk/>
          <pc:sldMk cId="2835514006" sldId="1207"/>
        </pc:sldMkLst>
        <pc:spChg chg="del">
          <ac:chgData name="Subramani K" userId="bf009f75-d47a-408b-a678-4666a6eafc4c" providerId="ADAL" clId="{BACD5846-74CC-41A8-B3E4-415983F3B4EB}" dt="2022-04-14T00:57:09.385" v="688" actId="478"/>
          <ac:spMkLst>
            <pc:docMk/>
            <pc:sldMk cId="2835514006" sldId="1207"/>
            <ac:spMk id="9" creationId="{B7E2EC3C-9883-47AA-9BD1-48DE0A1C8C38}"/>
          </ac:spMkLst>
        </pc:spChg>
        <pc:spChg chg="del">
          <ac:chgData name="Subramani K" userId="bf009f75-d47a-408b-a678-4666a6eafc4c" providerId="ADAL" clId="{BACD5846-74CC-41A8-B3E4-415983F3B4EB}" dt="2022-04-14T00:57:09.385" v="688" actId="478"/>
          <ac:spMkLst>
            <pc:docMk/>
            <pc:sldMk cId="2835514006" sldId="1207"/>
            <ac:spMk id="12" creationId="{B4BEA475-7A09-41F4-B29E-D01CEF32D3D4}"/>
          </ac:spMkLst>
        </pc:spChg>
      </pc:sldChg>
      <pc:sldChg chg="addSp delSp modSp add mod">
        <pc:chgData name="Subramani K" userId="bf009f75-d47a-408b-a678-4666a6eafc4c" providerId="ADAL" clId="{BACD5846-74CC-41A8-B3E4-415983F3B4EB}" dt="2022-04-14T06:58:01.328" v="811" actId="1038"/>
        <pc:sldMkLst>
          <pc:docMk/>
          <pc:sldMk cId="765057799" sldId="1208"/>
        </pc:sldMkLst>
        <pc:spChg chg="mod">
          <ac:chgData name="Subramani K" userId="bf009f75-d47a-408b-a678-4666a6eafc4c" providerId="ADAL" clId="{BACD5846-74CC-41A8-B3E4-415983F3B4EB}" dt="2022-04-13T18:47:36.631" v="681"/>
          <ac:spMkLst>
            <pc:docMk/>
            <pc:sldMk cId="765057799" sldId="1208"/>
            <ac:spMk id="52" creationId="{88523B8A-B8E5-4370-BF9D-5944977BB1AB}"/>
          </ac:spMkLst>
        </pc:spChg>
        <pc:spChg chg="add mod">
          <ac:chgData name="Subramani K" userId="bf009f75-d47a-408b-a678-4666a6eafc4c" providerId="ADAL" clId="{BACD5846-74CC-41A8-B3E4-415983F3B4EB}" dt="2022-04-13T18:44:03.933" v="576" actId="20577"/>
          <ac:spMkLst>
            <pc:docMk/>
            <pc:sldMk cId="765057799" sldId="1208"/>
            <ac:spMk id="55" creationId="{1792297C-9506-44A7-AA77-3C032DCE242C}"/>
          </ac:spMkLst>
        </pc:spChg>
        <pc:spChg chg="mod">
          <ac:chgData name="Subramani K" userId="bf009f75-d47a-408b-a678-4666a6eafc4c" providerId="ADAL" clId="{BACD5846-74CC-41A8-B3E4-415983F3B4EB}" dt="2022-04-14T06:57:07.433" v="705" actId="554"/>
          <ac:spMkLst>
            <pc:docMk/>
            <pc:sldMk cId="765057799" sldId="1208"/>
            <ac:spMk id="56" creationId="{060230C1-FCA5-44F4-8797-2412166B18EB}"/>
          </ac:spMkLst>
        </pc:spChg>
        <pc:spChg chg="add del mod">
          <ac:chgData name="Subramani K" userId="bf009f75-d47a-408b-a678-4666a6eafc4c" providerId="ADAL" clId="{BACD5846-74CC-41A8-B3E4-415983F3B4EB}" dt="2022-04-13T18:45:41.035" v="650"/>
          <ac:spMkLst>
            <pc:docMk/>
            <pc:sldMk cId="765057799" sldId="1208"/>
            <ac:spMk id="57" creationId="{51AE2476-7A67-47D5-9263-08D2F20D5407}"/>
          </ac:spMkLst>
        </pc:spChg>
        <pc:spChg chg="mod">
          <ac:chgData name="Subramani K" userId="bf009f75-d47a-408b-a678-4666a6eafc4c" providerId="ADAL" clId="{BACD5846-74CC-41A8-B3E4-415983F3B4EB}" dt="2022-04-14T06:56:27.320" v="692"/>
          <ac:spMkLst>
            <pc:docMk/>
            <pc:sldMk cId="765057799" sldId="1208"/>
            <ac:spMk id="58" creationId="{7C10E5EB-CA79-45B3-BC92-18257C79EE2B}"/>
          </ac:spMkLst>
        </pc:spChg>
        <pc:spChg chg="mod">
          <ac:chgData name="Subramani K" userId="bf009f75-d47a-408b-a678-4666a6eafc4c" providerId="ADAL" clId="{BACD5846-74CC-41A8-B3E4-415983F3B4EB}" dt="2022-04-14T06:57:25.224" v="710" actId="20577"/>
          <ac:spMkLst>
            <pc:docMk/>
            <pc:sldMk cId="765057799" sldId="1208"/>
            <ac:spMk id="68" creationId="{F13A027F-1F0F-4DB4-A839-D6572167B135}"/>
          </ac:spMkLst>
        </pc:spChg>
        <pc:spChg chg="mod">
          <ac:chgData name="Subramani K" userId="bf009f75-d47a-408b-a678-4666a6eafc4c" providerId="ADAL" clId="{BACD5846-74CC-41A8-B3E4-415983F3B4EB}" dt="2022-04-14T06:56:27.320" v="692"/>
          <ac:spMkLst>
            <pc:docMk/>
            <pc:sldMk cId="765057799" sldId="1208"/>
            <ac:spMk id="73" creationId="{398B9D6F-70C6-4351-BF80-A71E2BE14524}"/>
          </ac:spMkLst>
        </pc:spChg>
        <pc:spChg chg="mod">
          <ac:chgData name="Subramani K" userId="bf009f75-d47a-408b-a678-4666a6eafc4c" providerId="ADAL" clId="{BACD5846-74CC-41A8-B3E4-415983F3B4EB}" dt="2022-04-14T06:56:34.593" v="698"/>
          <ac:spMkLst>
            <pc:docMk/>
            <pc:sldMk cId="765057799" sldId="1208"/>
            <ac:spMk id="75" creationId="{3718C45B-3209-45FA-B234-FD0B1056D801}"/>
          </ac:spMkLst>
        </pc:spChg>
        <pc:spChg chg="mod">
          <ac:chgData name="Subramani K" userId="bf009f75-d47a-408b-a678-4666a6eafc4c" providerId="ADAL" clId="{BACD5846-74CC-41A8-B3E4-415983F3B4EB}" dt="2022-04-14T06:56:34.593" v="698"/>
          <ac:spMkLst>
            <pc:docMk/>
            <pc:sldMk cId="765057799" sldId="1208"/>
            <ac:spMk id="76" creationId="{C49D3A19-5B82-4311-A32B-30BD39032806}"/>
          </ac:spMkLst>
        </pc:spChg>
        <pc:spChg chg="add del">
          <ac:chgData name="Subramani K" userId="bf009f75-d47a-408b-a678-4666a6eafc4c" providerId="ADAL" clId="{BACD5846-74CC-41A8-B3E4-415983F3B4EB}" dt="2022-04-14T06:57:20.497" v="708" actId="478"/>
          <ac:spMkLst>
            <pc:docMk/>
            <pc:sldMk cId="765057799" sldId="1208"/>
            <ac:spMk id="77" creationId="{1018969B-F1BA-4B07-8379-2A41B20DD79E}"/>
          </ac:spMkLst>
        </pc:spChg>
        <pc:spChg chg="mod">
          <ac:chgData name="Subramani K" userId="bf009f75-d47a-408b-a678-4666a6eafc4c" providerId="ADAL" clId="{BACD5846-74CC-41A8-B3E4-415983F3B4EB}" dt="2022-04-14T06:56:38.860" v="700"/>
          <ac:spMkLst>
            <pc:docMk/>
            <pc:sldMk cId="765057799" sldId="1208"/>
            <ac:spMk id="104" creationId="{A1E86971-2825-42F1-9ED4-A7F6B90A1AF5}"/>
          </ac:spMkLst>
        </pc:spChg>
        <pc:spChg chg="mod">
          <ac:chgData name="Subramani K" userId="bf009f75-d47a-408b-a678-4666a6eafc4c" providerId="ADAL" clId="{BACD5846-74CC-41A8-B3E4-415983F3B4EB}" dt="2022-04-14T06:56:38.860" v="700"/>
          <ac:spMkLst>
            <pc:docMk/>
            <pc:sldMk cId="765057799" sldId="1208"/>
            <ac:spMk id="105" creationId="{0E3A0716-0FA9-488D-A350-5A1F33405122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07" creationId="{9F2CC8D3-CEFD-49AA-9670-C3498758996D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08" creationId="{11E0BC1D-0965-4138-B0AD-F2E0F26C6807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0" creationId="{730F47DE-6BBD-4AFE-902C-00AB3C6F5BF5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1" creationId="{1DCFA693-21CB-4591-9514-C3A0847C678F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3" creationId="{A6EC681D-5D02-4E20-9744-BC4DF0E64678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4" creationId="{7549E713-52CF-439A-A416-F3F65E1F3752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6" creationId="{45FDB720-1DB7-49C2-B79D-55065BF86F7A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7" creationId="{07612F04-EDE2-4948-B615-76B18A6A7FBD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19" creationId="{C473C7F7-D2C7-4CCA-A039-5527967052E4}"/>
          </ac:spMkLst>
        </pc:spChg>
        <pc:spChg chg="mod">
          <ac:chgData name="Subramani K" userId="bf009f75-d47a-408b-a678-4666a6eafc4c" providerId="ADAL" clId="{BACD5846-74CC-41A8-B3E4-415983F3B4EB}" dt="2022-04-14T06:57:46.126" v="715"/>
          <ac:spMkLst>
            <pc:docMk/>
            <pc:sldMk cId="765057799" sldId="1208"/>
            <ac:spMk id="120" creationId="{008CAA12-FD29-4F81-9442-46CE571357CB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2" creationId="{536B80A5-37EE-47BB-8D46-5D8A1439A251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3" creationId="{2484D98D-2DC2-4697-9EC6-FAB2E2E9FFB2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5" creationId="{08CFCF21-BEE9-4C2C-B1D4-71A164603920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6" creationId="{9A848B3C-46C4-4E6D-B3AF-5C888598AE25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8" creationId="{C2F131B8-F0A1-41D8-B028-4381120A66EC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29" creationId="{0EC277B1-34A1-441C-BFD2-B68AB9E97439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31" creationId="{64B83065-FA91-4496-A86F-48D2F9DB14E7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32" creationId="{00295019-35A1-4F8C-A74F-ACE6E60CD3EC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34" creationId="{11F25E07-73BA-49F3-8594-DC490C95E0B9}"/>
          </ac:spMkLst>
        </pc:spChg>
        <pc:spChg chg="mod">
          <ac:chgData name="Subramani K" userId="bf009f75-d47a-408b-a678-4666a6eafc4c" providerId="ADAL" clId="{BACD5846-74CC-41A8-B3E4-415983F3B4EB}" dt="2022-04-14T06:57:53.625" v="755"/>
          <ac:spMkLst>
            <pc:docMk/>
            <pc:sldMk cId="765057799" sldId="1208"/>
            <ac:spMk id="135" creationId="{53341944-EA09-458A-9371-0FBFB2252F7E}"/>
          </ac:spMkLst>
        </pc:spChg>
        <pc:grpChg chg="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33" creationId="{A15FAC6E-E698-4FFF-B932-00FB8E57057B}"/>
          </ac:grpSpMkLst>
        </pc:grpChg>
        <pc:grpChg chg="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45" creationId="{368FF4A4-5420-4936-ADEE-5C8BE659608E}"/>
          </ac:grpSpMkLst>
        </pc:grpChg>
        <pc:grpChg chg="add 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57" creationId="{15EAD8BE-22F2-4901-9BAD-229EEB34BBC9}"/>
          </ac:grpSpMkLst>
        </pc:grpChg>
        <pc:grpChg chg="add del">
          <ac:chgData name="Subramani K" userId="bf009f75-d47a-408b-a678-4666a6eafc4c" providerId="ADAL" clId="{BACD5846-74CC-41A8-B3E4-415983F3B4EB}" dt="2022-04-14T06:57:29.856" v="711" actId="478"/>
          <ac:grpSpMkLst>
            <pc:docMk/>
            <pc:sldMk cId="765057799" sldId="1208"/>
            <ac:grpSpMk id="67" creationId="{292ADD71-D101-40F6-815F-093EA8437F07}"/>
          </ac:grpSpMkLst>
        </pc:grpChg>
        <pc:grpChg chg="del">
          <ac:chgData name="Subramani K" userId="bf009f75-d47a-408b-a678-4666a6eafc4c" providerId="ADAL" clId="{BACD5846-74CC-41A8-B3E4-415983F3B4EB}" dt="2022-04-14T06:57:31.853" v="712" actId="478"/>
          <ac:grpSpMkLst>
            <pc:docMk/>
            <pc:sldMk cId="765057799" sldId="1208"/>
            <ac:grpSpMk id="70" creationId="{131237D2-3A90-4E6A-B696-A1771C843586}"/>
          </ac:grpSpMkLst>
        </pc:grpChg>
        <pc:grpChg chg="add 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74" creationId="{0C9CE67A-CCE4-44D3-BB13-D40B4792E6F9}"/>
          </ac:grpSpMkLst>
        </pc:grpChg>
        <pc:grpChg chg="del">
          <ac:chgData name="Subramani K" userId="bf009f75-d47a-408b-a678-4666a6eafc4c" providerId="ADAL" clId="{BACD5846-74CC-41A8-B3E4-415983F3B4EB}" dt="2022-04-14T06:56:20.669" v="689" actId="478"/>
          <ac:grpSpMkLst>
            <pc:docMk/>
            <pc:sldMk cId="765057799" sldId="1208"/>
            <ac:grpSpMk id="79" creationId="{BA4359B5-A10E-467D-BE89-CCDFB736F2FF}"/>
          </ac:grpSpMkLst>
        </pc:grpChg>
        <pc:grpChg chg="del">
          <ac:chgData name="Subramani K" userId="bf009f75-d47a-408b-a678-4666a6eafc4c" providerId="ADAL" clId="{BACD5846-74CC-41A8-B3E4-415983F3B4EB}" dt="2022-04-14T06:56:22.120" v="690" actId="478"/>
          <ac:grpSpMkLst>
            <pc:docMk/>
            <pc:sldMk cId="765057799" sldId="1208"/>
            <ac:grpSpMk id="84" creationId="{72839FD3-7B00-44C1-8AF0-99879E96020C}"/>
          </ac:grpSpMkLst>
        </pc:grpChg>
        <pc:grpChg chg="add mod">
          <ac:chgData name="Subramani K" userId="bf009f75-d47a-408b-a678-4666a6eafc4c" providerId="ADAL" clId="{BACD5846-74CC-41A8-B3E4-415983F3B4EB}" dt="2022-04-14T06:57:15.513" v="706" actId="554"/>
          <ac:grpSpMkLst>
            <pc:docMk/>
            <pc:sldMk cId="765057799" sldId="1208"/>
            <ac:grpSpMk id="89" creationId="{B981113A-43FA-4E14-8B0E-30FC5AB16116}"/>
          </ac:grpSpMkLst>
        </pc:grpChg>
        <pc:grpChg chg="del">
          <ac:chgData name="Subramani K" userId="bf009f75-d47a-408b-a678-4666a6eafc4c" providerId="ADAL" clId="{BACD5846-74CC-41A8-B3E4-415983F3B4EB}" dt="2022-04-14T06:57:33.905" v="713" actId="478"/>
          <ac:grpSpMkLst>
            <pc:docMk/>
            <pc:sldMk cId="765057799" sldId="1208"/>
            <ac:grpSpMk id="91" creationId="{08B5BE92-F2FB-414C-B122-18B2C432CF0F}"/>
          </ac:grpSpMkLst>
        </pc:grpChg>
        <pc:grpChg chg="del">
          <ac:chgData name="Subramani K" userId="bf009f75-d47a-408b-a678-4666a6eafc4c" providerId="ADAL" clId="{BACD5846-74CC-41A8-B3E4-415983F3B4EB}" dt="2022-04-14T06:57:38.174" v="714" actId="478"/>
          <ac:grpSpMkLst>
            <pc:docMk/>
            <pc:sldMk cId="765057799" sldId="1208"/>
            <ac:grpSpMk id="94" creationId="{3CB39751-2FC5-4913-971F-0362468E5E53}"/>
          </ac:grpSpMkLst>
        </pc:grpChg>
        <pc:grpChg chg="del">
          <ac:chgData name="Subramani K" userId="bf009f75-d47a-408b-a678-4666a6eafc4c" providerId="ADAL" clId="{BACD5846-74CC-41A8-B3E4-415983F3B4EB}" dt="2022-04-14T06:56:24.803" v="691" actId="478"/>
          <ac:grpSpMkLst>
            <pc:docMk/>
            <pc:sldMk cId="765057799" sldId="1208"/>
            <ac:grpSpMk id="99" creationId="{E4A8E541-F285-48C7-932B-70B79E1DABE4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06" creationId="{81F56CD3-0574-4AB6-8B43-189432B3CE2E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09" creationId="{08EA7BAD-120B-4FDB-B55E-E0DBC1E38076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12" creationId="{A1D1E8BC-D1D7-4116-A5A7-8CA0E63A1319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15" creationId="{9057CC83-C0C2-4903-99E2-06767A9E1917}"/>
          </ac:grpSpMkLst>
        </pc:grpChg>
        <pc:grpChg chg="add mod">
          <ac:chgData name="Subramani K" userId="bf009f75-d47a-408b-a678-4666a6eafc4c" providerId="ADAL" clId="{BACD5846-74CC-41A8-B3E4-415983F3B4EB}" dt="2022-04-14T06:57:51.857" v="754" actId="1036"/>
          <ac:grpSpMkLst>
            <pc:docMk/>
            <pc:sldMk cId="765057799" sldId="1208"/>
            <ac:grpSpMk id="118" creationId="{50A6B2CC-6A0E-434B-940C-22C28A25EBA4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21" creationId="{AB698537-E613-4786-991A-A73A7AFDAC69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24" creationId="{2E587454-9BFA-4EE3-A7F1-0BFFC53D5F29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27" creationId="{0BE6B29D-D2E8-47F8-B027-8B0542DA7203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30" creationId="{E6934431-79F6-4030-886E-CEE5BE89527B}"/>
          </ac:grpSpMkLst>
        </pc:grpChg>
        <pc:grpChg chg="add mod">
          <ac:chgData name="Subramani K" userId="bf009f75-d47a-408b-a678-4666a6eafc4c" providerId="ADAL" clId="{BACD5846-74CC-41A8-B3E4-415983F3B4EB}" dt="2022-04-14T06:58:01.328" v="811" actId="1038"/>
          <ac:grpSpMkLst>
            <pc:docMk/>
            <pc:sldMk cId="765057799" sldId="1208"/>
            <ac:grpSpMk id="133" creationId="{613A5B3E-7A2B-44D7-8CE9-5DD0AE85E362}"/>
          </ac:grpSpMkLst>
        </pc:grpChg>
        <pc:cxnChg chg="mod">
          <ac:chgData name="Subramani K" userId="bf009f75-d47a-408b-a678-4666a6eafc4c" providerId="ADAL" clId="{BACD5846-74CC-41A8-B3E4-415983F3B4EB}" dt="2022-04-14T06:57:07.433" v="705" actId="554"/>
          <ac:cxnSpMkLst>
            <pc:docMk/>
            <pc:sldMk cId="765057799" sldId="1208"/>
            <ac:cxnSpMk id="30" creationId="{8396BACB-3930-4991-B5C9-491A79CB7FE7}"/>
          </ac:cxnSpMkLst>
        </pc:cxnChg>
      </pc:sldChg>
      <pc:sldChg chg="del">
        <pc:chgData name="Subramani K" userId="bf009f75-d47a-408b-a678-4666a6eafc4c" providerId="ADAL" clId="{BACD5846-74CC-41A8-B3E4-415983F3B4EB}" dt="2022-04-13T18:23:04.561" v="0" actId="47"/>
        <pc:sldMkLst>
          <pc:docMk/>
          <pc:sldMk cId="1407869069" sldId="1208"/>
        </pc:sldMkLst>
      </pc:sldChg>
    </pc:docChg>
  </pc:docChgLst>
  <pc:docChgLst>
    <pc:chgData name="Subramani K" userId="bf009f75-d47a-408b-a678-4666a6eafc4c" providerId="ADAL" clId="{D6A944B6-3D2D-4B8F-A778-A5E71BA553F0}"/>
    <pc:docChg chg="modSld">
      <pc:chgData name="Subramani K" userId="bf009f75-d47a-408b-a678-4666a6eafc4c" providerId="ADAL" clId="{D6A944B6-3D2D-4B8F-A778-A5E71BA553F0}" dt="2022-03-17T07:31:21.523" v="4" actId="20577"/>
      <pc:docMkLst>
        <pc:docMk/>
      </pc:docMkLst>
      <pc:sldChg chg="modSp mod">
        <pc:chgData name="Subramani K" userId="bf009f75-d47a-408b-a678-4666a6eafc4c" providerId="ADAL" clId="{D6A944B6-3D2D-4B8F-A778-A5E71BA553F0}" dt="2022-03-17T07:31:13.054" v="0"/>
        <pc:sldMkLst>
          <pc:docMk/>
          <pc:sldMk cId="2508173990" sldId="1202"/>
        </pc:sldMkLst>
        <pc:spChg chg="mod">
          <ac:chgData name="Subramani K" userId="bf009f75-d47a-408b-a678-4666a6eafc4c" providerId="ADAL" clId="{D6A944B6-3D2D-4B8F-A778-A5E71BA553F0}" dt="2022-03-17T07:31:13.054" v="0"/>
          <ac:spMkLst>
            <pc:docMk/>
            <pc:sldMk cId="2508173990" sldId="1202"/>
            <ac:spMk id="9" creationId="{B7E2EC3C-9883-47AA-9BD1-48DE0A1C8C38}"/>
          </ac:spMkLst>
        </pc:spChg>
      </pc:sldChg>
      <pc:sldChg chg="modSp mod">
        <pc:chgData name="Subramani K" userId="bf009f75-d47a-408b-a678-4666a6eafc4c" providerId="ADAL" clId="{D6A944B6-3D2D-4B8F-A778-A5E71BA553F0}" dt="2022-03-17T07:31:21.523" v="4" actId="20577"/>
        <pc:sldMkLst>
          <pc:docMk/>
          <pc:sldMk cId="2336240711" sldId="1204"/>
        </pc:sldMkLst>
        <pc:spChg chg="mod">
          <ac:chgData name="Subramani K" userId="bf009f75-d47a-408b-a678-4666a6eafc4c" providerId="ADAL" clId="{D6A944B6-3D2D-4B8F-A778-A5E71BA553F0}" dt="2022-03-17T07:31:21.523" v="4" actId="20577"/>
          <ac:spMkLst>
            <pc:docMk/>
            <pc:sldMk cId="2336240711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AD86113F-1C20-40FE-B576-69261555BA98}"/>
    <pc:docChg chg="undo redo custSel addSld modSld">
      <pc:chgData name="Subramani K" userId="bf009f75-d47a-408b-a678-4666a6eafc4c" providerId="ADAL" clId="{AD86113F-1C20-40FE-B576-69261555BA98}" dt="2022-03-17T06:46:32.919" v="279" actId="20577"/>
      <pc:docMkLst>
        <pc:docMk/>
      </pc:docMkLst>
      <pc:sldChg chg="addSp delSp modSp mod">
        <pc:chgData name="Subramani K" userId="bf009f75-d47a-408b-a678-4666a6eafc4c" providerId="ADAL" clId="{AD86113F-1C20-40FE-B576-69261555BA98}" dt="2022-03-17T06:46:17.861" v="271"/>
        <pc:sldMkLst>
          <pc:docMk/>
          <pc:sldMk cId="2508173990" sldId="1202"/>
        </pc:sldMkLst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Subramani K" userId="bf009f75-d47a-408b-a678-4666a6eafc4c" providerId="ADAL" clId="{AD86113F-1C20-40FE-B576-69261555BA98}" dt="2022-03-17T06:46:17.861" v="271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AD86113F-1C20-40FE-B576-69261555BA98}" dt="2022-03-17T06:44:40.480" v="216" actId="313"/>
          <ac:spMkLst>
            <pc:docMk/>
            <pc:sldMk cId="2508173990" sldId="1202"/>
            <ac:spMk id="14" creationId="{D4C948DF-669C-42CA-B0CC-3EF35C283FEC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3" creationId="{340F78A2-C38C-4E18-8368-41998FE19FF1}"/>
          </ac:spMkLst>
        </pc:spChg>
        <pc:spChg chg="del">
          <ac:chgData name="Subramani K" userId="bf009f75-d47a-408b-a678-4666a6eafc4c" providerId="ADAL" clId="{AD86113F-1C20-40FE-B576-69261555BA98}" dt="2022-03-17T06:36:30.307" v="0" actId="478"/>
          <ac:spMkLst>
            <pc:docMk/>
            <pc:sldMk cId="2508173990" sldId="1202"/>
            <ac:spMk id="25" creationId="{3AF6BCF3-3C65-4A5F-BEC0-CCC5F3A5CF1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6" creationId="{45581601-7B6C-48A9-955F-DAB0C2EB4250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27" creationId="{E88A9A86-09F2-4CD5-9085-0BF323C71F98}"/>
          </ac:spMkLst>
        </pc:spChg>
        <pc:spChg chg="add del">
          <ac:chgData name="Subramani K" userId="bf009f75-d47a-408b-a678-4666a6eafc4c" providerId="ADAL" clId="{AD86113F-1C20-40FE-B576-69261555BA98}" dt="2022-03-17T06:40:42.145" v="8" actId="22"/>
          <ac:spMkLst>
            <pc:docMk/>
            <pc:sldMk cId="2508173990" sldId="1202"/>
            <ac:spMk id="28" creationId="{33AC884F-C9B7-4654-AA78-4B7D83F96BBA}"/>
          </ac:spMkLst>
        </pc:spChg>
        <pc:spChg chg="add del mod">
          <ac:chgData name="Subramani K" userId="bf009f75-d47a-408b-a678-4666a6eafc4c" providerId="ADAL" clId="{AD86113F-1C20-40FE-B576-69261555BA98}" dt="2022-03-17T06:40:55.302" v="15" actId="21"/>
          <ac:spMkLst>
            <pc:docMk/>
            <pc:sldMk cId="2508173990" sldId="1202"/>
            <ac:spMk id="29" creationId="{5A753ACC-018B-4369-A0F9-C48880B92378}"/>
          </ac:spMkLst>
        </pc:spChg>
        <pc:spChg chg="add mod">
          <ac:chgData name="Subramani K" userId="bf009f75-d47a-408b-a678-4666a6eafc4c" providerId="ADAL" clId="{AD86113F-1C20-40FE-B576-69261555BA98}" dt="2022-03-17T06:45:08.196" v="256" actId="6549"/>
          <ac:spMkLst>
            <pc:docMk/>
            <pc:sldMk cId="2508173990" sldId="1202"/>
            <ac:spMk id="30" creationId="{A7F3710A-8EE6-42B3-9C88-7DEAD57D2295}"/>
          </ac:spMkLst>
        </pc:spChg>
        <pc:spChg chg="mod">
          <ac:chgData name="Subramani K" userId="bf009f75-d47a-408b-a678-4666a6eafc4c" providerId="ADAL" clId="{AD86113F-1C20-40FE-B576-69261555BA98}" dt="2022-03-17T06:42:30.960" v="116" actId="20577"/>
          <ac:spMkLst>
            <pc:docMk/>
            <pc:sldMk cId="2508173990" sldId="1202"/>
            <ac:spMk id="32" creationId="{1E91CEBB-CF07-4BD3-8BD8-59B3CAB6FF2C}"/>
          </ac:spMkLst>
        </pc:spChg>
        <pc:spChg chg="mod">
          <ac:chgData name="Subramani K" userId="bf009f75-d47a-408b-a678-4666a6eafc4c" providerId="ADAL" clId="{AD86113F-1C20-40FE-B576-69261555BA98}" dt="2022-03-17T06:41:35.637" v="24"/>
          <ac:spMkLst>
            <pc:docMk/>
            <pc:sldMk cId="2508173990" sldId="1202"/>
            <ac:spMk id="35" creationId="{8F6D4620-83E8-4C22-BFF1-C476289F7882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7" creationId="{B4F5324F-82B6-458F-88B8-036688AD6E1B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8" creationId="{393B6706-BA91-4DC5-8985-99EC66069FE8}"/>
          </ac:spMkLst>
        </pc:spChg>
        <pc:spChg chg="mod">
          <ac:chgData name="Subramani K" userId="bf009f75-d47a-408b-a678-4666a6eafc4c" providerId="ADAL" clId="{AD86113F-1C20-40FE-B576-69261555BA98}" dt="2022-03-17T06:42:40.315" v="117"/>
          <ac:spMkLst>
            <pc:docMk/>
            <pc:sldMk cId="2508173990" sldId="1202"/>
            <ac:spMk id="39" creationId="{1D2EF55D-F6FF-42E4-A252-DB244B82CDA3}"/>
          </ac:spMkLst>
        </pc:spChg>
        <pc:spChg chg="add del">
          <ac:chgData name="Subramani K" userId="bf009f75-d47a-408b-a678-4666a6eafc4c" providerId="ADAL" clId="{AD86113F-1C20-40FE-B576-69261555BA98}" dt="2022-03-17T06:40:57.277" v="16" actId="478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4" creationId="{1986AD0B-5E57-4DA0-8532-F113A96B40B1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5" creationId="{279445F6-CEDC-4D07-8E0D-A4DDA4B4F057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47" creationId="{CB7A1EA6-AEEC-4E5B-BF85-99C6C54BFAAA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0" creationId="{323B0332-D72E-4523-8A2D-DF40710AE2CE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4" creationId="{9C8D4826-29E7-4FDB-B873-C0083CDDAB91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5" creationId="{F5EBB1A0-AF06-434E-9EA6-B0964CEE6498}"/>
          </ac:spMkLst>
        </pc:spChg>
        <pc:spChg chg="add del">
          <ac:chgData name="Subramani K" userId="bf009f75-d47a-408b-a678-4666a6eafc4c" providerId="ADAL" clId="{AD86113F-1C20-40FE-B576-69261555BA98}" dt="2022-03-17T06:36:40.892" v="3" actId="478"/>
          <ac:spMkLst>
            <pc:docMk/>
            <pc:sldMk cId="2508173990" sldId="1202"/>
            <ac:spMk id="56" creationId="{24F21A2C-43BD-4D9B-955A-76AB60E7ECB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7" creationId="{CE96DB7C-8D84-410E-AC96-EF1700BA9E46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58" creationId="{AA4B11CE-2A2C-4D51-9838-4381305B7872}"/>
          </ac:spMkLst>
        </pc:spChg>
        <pc:spChg chg="mod">
          <ac:chgData name="Subramani K" userId="bf009f75-d47a-408b-a678-4666a6eafc4c" providerId="ADAL" clId="{AD86113F-1C20-40FE-B576-69261555BA98}" dt="2022-03-17T06:43:04.640" v="118"/>
          <ac:spMkLst>
            <pc:docMk/>
            <pc:sldMk cId="2508173990" sldId="1202"/>
            <ac:spMk id="60" creationId="{DFFC1938-A429-4829-A7D4-9A61420C62CC}"/>
          </ac:spMkLst>
        </pc:spChg>
        <pc:spChg chg="add mod">
          <ac:chgData name="Subramani K" userId="bf009f75-d47a-408b-a678-4666a6eafc4c" providerId="ADAL" clId="{AD86113F-1C20-40FE-B576-69261555BA98}" dt="2022-03-17T06:45:29.666" v="268" actId="1036"/>
          <ac:spMkLst>
            <pc:docMk/>
            <pc:sldMk cId="2508173990" sldId="1202"/>
            <ac:spMk id="64" creationId="{D3DE8A73-B76F-45A2-A8B7-6964F9CD104E}"/>
          </ac:spMkLst>
        </pc:s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1" creationId="{C8CC3860-0C04-4517-AE72-EF1D84CDA200}"/>
          </ac:grpSpMkLst>
        </pc:grpChg>
        <pc:grpChg chg="mod">
          <ac:chgData name="Subramani K" userId="bf009f75-d47a-408b-a678-4666a6eafc4c" providerId="ADAL" clId="{AD86113F-1C20-40FE-B576-69261555BA98}" dt="2022-03-17T06:41:35.637" v="24"/>
          <ac:grpSpMkLst>
            <pc:docMk/>
            <pc:sldMk cId="2508173990" sldId="1202"/>
            <ac:grpSpMk id="33" creationId="{D2DF3456-D63F-40FB-BF79-FAF7CBB77B51}"/>
          </ac:grpSpMkLst>
        </pc:grpChg>
        <pc:grpChg chg="add mod or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36" creationId="{02E5521E-C336-4FC1-8904-224ECEB8BBD7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1" creationId="{33F112CC-4F0F-4C39-B545-F4F4E87EF661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46" creationId="{BE163DAB-70AC-4713-B40E-290A1DB65DC9}"/>
          </ac:grpSpMkLst>
        </pc:grpChg>
        <pc:grpChg chg="add mod">
          <ac:chgData name="Subramani K" userId="bf009f75-d47a-408b-a678-4666a6eafc4c" providerId="ADAL" clId="{AD86113F-1C20-40FE-B576-69261555BA98}" dt="2022-03-17T06:45:02.566" v="252" actId="1036"/>
          <ac:grpSpMkLst>
            <pc:docMk/>
            <pc:sldMk cId="2508173990" sldId="1202"/>
            <ac:grpSpMk id="51" creationId="{F7E94852-7C80-4080-AAD2-AC30285401C1}"/>
          </ac:grpSpMkLst>
        </pc:grpChg>
        <pc:grpChg chg="add del mod">
          <ac:chgData name="Subramani K" userId="bf009f75-d47a-408b-a678-4666a6eafc4c" providerId="ADAL" clId="{AD86113F-1C20-40FE-B576-69261555BA98}" dt="2022-03-17T06:43:06.557" v="119" actId="478"/>
          <ac:grpSpMkLst>
            <pc:docMk/>
            <pc:sldMk cId="2508173990" sldId="1202"/>
            <ac:grpSpMk id="59" creationId="{E68BD208-7255-42F1-BC7C-AD4031D53DCA}"/>
          </ac:grpSpMkLst>
        </pc:grpChg>
        <pc:grpChg chg="mod">
          <ac:chgData name="Subramani K" userId="bf009f75-d47a-408b-a678-4666a6eafc4c" providerId="ADAL" clId="{AD86113F-1C20-40FE-B576-69261555BA98}" dt="2022-03-17T06:43:04.640" v="118"/>
          <ac:grpSpMkLst>
            <pc:docMk/>
            <pc:sldMk cId="2508173990" sldId="1202"/>
            <ac:grpSpMk id="61" creationId="{0C75E258-6D97-41B1-86AC-57FC3C4B1A6B}"/>
          </ac:grpSpMkLst>
        </pc:grpChg>
        <pc:picChg chg="del">
          <ac:chgData name="Subramani K" userId="bf009f75-d47a-408b-a678-4666a6eafc4c" providerId="ADAL" clId="{AD86113F-1C20-40FE-B576-69261555BA98}" dt="2022-03-17T06:36:30.307" v="0" actId="478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AD86113F-1C20-40FE-B576-69261555BA98}" dt="2022-03-17T06:42:12.951" v="111" actId="14100"/>
          <ac:picMkLst>
            <pc:docMk/>
            <pc:sldMk cId="2508173990" sldId="1202"/>
            <ac:picMk id="34" creationId="{F8CFEA30-39F7-4055-A4E8-50FB7522FD07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3" creationId="{7E0C7D7C-DA25-484B-8B6A-7526FDAC3741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8" creationId="{4FC33848-77E1-44A9-BDB1-4A143EC08C04}"/>
          </ac:picMkLst>
        </pc:picChg>
        <pc:picChg chg="add del">
          <ac:chgData name="Subramani K" userId="bf009f75-d47a-408b-a678-4666a6eafc4c" providerId="ADAL" clId="{AD86113F-1C20-40FE-B576-69261555BA98}" dt="2022-03-17T06:36:40.892" v="3" actId="478"/>
          <ac:picMkLst>
            <pc:docMk/>
            <pc:sldMk cId="2508173990" sldId="1202"/>
            <ac:picMk id="49" creationId="{AD6021AC-22A1-422D-AFC2-710F0CB39706}"/>
          </ac:picMkLst>
        </pc:picChg>
        <pc:picChg chg="add mod">
          <ac:chgData name="Subramani K" userId="bf009f75-d47a-408b-a678-4666a6eafc4c" providerId="ADAL" clId="{AD86113F-1C20-40FE-B576-69261555BA98}" dt="2022-03-17T06:45:11.536" v="257" actId="1076"/>
          <ac:picMkLst>
            <pc:docMk/>
            <pc:sldMk cId="2508173990" sldId="1202"/>
            <ac:picMk id="65" creationId="{6BCE794B-2F66-4C21-A04E-EED49ADD14A6}"/>
          </ac:picMkLst>
        </pc:pic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3" creationId="{D2BAB3E4-17D6-4C40-988C-76181A47957B}"/>
          </ac:cxnSpMkLst>
        </pc:cxnChg>
        <pc:cxnChg chg="add mod">
          <ac:chgData name="Subramani K" userId="bf009f75-d47a-408b-a678-4666a6eafc4c" providerId="ADAL" clId="{AD86113F-1C20-40FE-B576-69261555BA98}" dt="2022-03-17T06:37:00.740" v="6" actId="1038"/>
          <ac:cxnSpMkLst>
            <pc:docMk/>
            <pc:sldMk cId="2508173990" sldId="1202"/>
            <ac:cxnSpMk id="4" creationId="{2EACDE21-5AA9-436E-BE2C-34964D3827F1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" creationId="{3B1195A0-5F14-47AC-8AB4-2C5EE6597E66}"/>
          </ac:cxnSpMkLst>
        </pc:cxnChg>
        <pc:cxnChg chg="add mod">
          <ac:chgData name="Subramani K" userId="bf009f75-d47a-408b-a678-4666a6eafc4c" providerId="ADAL" clId="{AD86113F-1C20-40FE-B576-69261555BA98}" dt="2022-03-17T06:45:02.566" v="252" actId="1036"/>
          <ac:cxnSpMkLst>
            <pc:docMk/>
            <pc:sldMk cId="2508173990" sldId="1202"/>
            <ac:cxnSpMk id="40" creationId="{D55962A9-0491-4706-8BB9-1B0AE6982BD4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2" creationId="{62CBA750-8A82-49D6-BACD-D9D93E8AB6B2}"/>
          </ac:cxnSpMkLst>
        </pc:cxnChg>
        <pc:cxnChg chg="add del">
          <ac:chgData name="Subramani K" userId="bf009f75-d47a-408b-a678-4666a6eafc4c" providerId="ADAL" clId="{AD86113F-1C20-40FE-B576-69261555BA98}" dt="2022-03-17T06:36:40.892" v="3" actId="478"/>
          <ac:cxnSpMkLst>
            <pc:docMk/>
            <pc:sldMk cId="2508173990" sldId="1202"/>
            <ac:cxnSpMk id="53" creationId="{57514183-37CE-4795-92DC-6748CEFF6737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2" creationId="{00FA91EE-2475-4CCF-AD60-739FAD5C1F92}"/>
          </ac:cxnSpMkLst>
        </pc:cxnChg>
        <pc:cxnChg chg="mod">
          <ac:chgData name="Subramani K" userId="bf009f75-d47a-408b-a678-4666a6eafc4c" providerId="ADAL" clId="{AD86113F-1C20-40FE-B576-69261555BA98}" dt="2022-03-17T06:43:04.640" v="118"/>
          <ac:cxnSpMkLst>
            <pc:docMk/>
            <pc:sldMk cId="2508173990" sldId="1202"/>
            <ac:cxnSpMk id="63" creationId="{736C71CE-D0F8-4160-A0F2-BDDB7F1A6F1E}"/>
          </ac:cxnSpMkLst>
        </pc:cxnChg>
      </pc:sldChg>
      <pc:sldChg chg="modSp add mod">
        <pc:chgData name="Subramani K" userId="bf009f75-d47a-408b-a678-4666a6eafc4c" providerId="ADAL" clId="{AD86113F-1C20-40FE-B576-69261555BA98}" dt="2022-03-17T06:46:26.267" v="276" actId="20577"/>
        <pc:sldMkLst>
          <pc:docMk/>
          <pc:sldMk cId="2285015065" sldId="1203"/>
        </pc:sldMkLst>
        <pc:spChg chg="mod">
          <ac:chgData name="Subramani K" userId="bf009f75-d47a-408b-a678-4666a6eafc4c" providerId="ADAL" clId="{AD86113F-1C20-40FE-B576-69261555BA98}" dt="2022-03-17T06:46:26.267" v="276" actId="20577"/>
          <ac:spMkLst>
            <pc:docMk/>
            <pc:sldMk cId="2285015065" sldId="1203"/>
            <ac:spMk id="9" creationId="{B7E2EC3C-9883-47AA-9BD1-48DE0A1C8C38}"/>
          </ac:spMkLst>
        </pc:spChg>
      </pc:sldChg>
      <pc:sldChg chg="modSp add mod">
        <pc:chgData name="Subramani K" userId="bf009f75-d47a-408b-a678-4666a6eafc4c" providerId="ADAL" clId="{AD86113F-1C20-40FE-B576-69261555BA98}" dt="2022-03-17T06:46:32.919" v="279" actId="20577"/>
        <pc:sldMkLst>
          <pc:docMk/>
          <pc:sldMk cId="1539429775" sldId="1204"/>
        </pc:sldMkLst>
        <pc:spChg chg="mod">
          <ac:chgData name="Subramani K" userId="bf009f75-d47a-408b-a678-4666a6eafc4c" providerId="ADAL" clId="{AD86113F-1C20-40FE-B576-69261555BA98}" dt="2022-03-17T06:46:32.919" v="279" actId="20577"/>
          <ac:spMkLst>
            <pc:docMk/>
            <pc:sldMk cId="1539429775" sldId="1204"/>
            <ac:spMk id="9" creationId="{B7E2EC3C-9883-47AA-9BD1-48DE0A1C8C38}"/>
          </ac:spMkLst>
        </pc:spChg>
      </pc:sldChg>
    </pc:docChg>
  </pc:docChgLst>
  <pc:docChgLst>
    <pc:chgData name="Subramani K" userId="bf009f75-d47a-408b-a678-4666a6eafc4c" providerId="ADAL" clId="{225D53E6-453E-47BC-8EAA-CCA061213C2E}"/>
    <pc:docChg chg="undo custSel modSld">
      <pc:chgData name="Subramani K" userId="bf009f75-d47a-408b-a678-4666a6eafc4c" providerId="ADAL" clId="{225D53E6-453E-47BC-8EAA-CCA061213C2E}" dt="2022-03-16T06:10:18.419" v="126"/>
      <pc:docMkLst>
        <pc:docMk/>
      </pc:docMkLst>
      <pc:sldChg chg="addSp delSp modSp mod">
        <pc:chgData name="Subramani K" userId="bf009f75-d47a-408b-a678-4666a6eafc4c" providerId="ADAL" clId="{225D53E6-453E-47BC-8EAA-CCA061213C2E}" dt="2022-03-16T06:10:18.419" v="126"/>
        <pc:sldMkLst>
          <pc:docMk/>
          <pc:sldMk cId="2508173990" sldId="1202"/>
        </pc:sldMkLst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6" creationId="{225EA034-7FEC-4B55-9E47-01A2191D5A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8" creationId="{7CADB652-EBBD-41A2-90DB-03DE8A3E5668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19" creationId="{6588B96B-5141-43BF-AF28-EDC6A8062267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1" creationId="{8F42208D-7DB1-4A8D-A5BD-47426C44E472}"/>
          </ac:spMkLst>
        </pc:spChg>
        <pc:spChg chg="mod topLvl">
          <ac:chgData name="Subramani K" userId="bf009f75-d47a-408b-a678-4666a6eafc4c" providerId="ADAL" clId="{225D53E6-453E-47BC-8EAA-CCA061213C2E}" dt="2022-03-16T06:10:15.991" v="124"/>
          <ac:spMkLst>
            <pc:docMk/>
            <pc:sldMk cId="2508173990" sldId="1202"/>
            <ac:spMk id="22" creationId="{08B2B303-E3EB-42AD-B97F-4A4482E487D6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3" creationId="{75759C79-B769-44CB-B86F-F20B407DF08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27" creationId="{605AF365-D596-40A5-93DD-02AA63F62D3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8" creationId="{AF97F43B-DA83-42A9-AE8B-F98E5C5CF72F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29" creationId="{4AA3291F-B78A-45D7-BFAA-E848CF1C41E6}"/>
          </ac:spMkLst>
        </pc:spChg>
        <pc:spChg chg="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33" creationId="{DC2470C5-FE34-46C1-9524-10E6CF2502F4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5" creationId="{D41AD454-97BD-4FC0-8BC2-A76840D595E5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6" creationId="{A178787D-3FF6-4157-8904-43CE4CFE993B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39" creationId="{59CF4A97-B251-43C5-B79D-C1C783A60972}"/>
          </ac:spMkLst>
        </pc:spChg>
        <pc:spChg chg="del">
          <ac:chgData name="Subramani K" userId="bf009f75-d47a-408b-a678-4666a6eafc4c" providerId="ADAL" clId="{225D53E6-453E-47BC-8EAA-CCA061213C2E}" dt="2022-03-16T05:56:29.343" v="0" actId="478"/>
          <ac:spMkLst>
            <pc:docMk/>
            <pc:sldMk cId="2508173990" sldId="1202"/>
            <ac:spMk id="40" creationId="{8DEDB37C-0362-4C49-838A-4AC6B1A07A91}"/>
          </ac:spMkLst>
        </pc:spChg>
        <pc:spChg chg="add mod">
          <ac:chgData name="Subramani K" userId="bf009f75-d47a-408b-a678-4666a6eafc4c" providerId="ADAL" clId="{225D53E6-453E-47BC-8EAA-CCA061213C2E}" dt="2022-03-16T05:57:37.094" v="1"/>
          <ac:spMkLst>
            <pc:docMk/>
            <pc:sldMk cId="2508173990" sldId="1202"/>
            <ac:spMk id="42" creationId="{F8E6E74A-225B-4AE4-9AD8-35C4EA611AA3}"/>
          </ac:spMkLst>
        </pc:spChg>
        <pc:spChg chg="add mod">
          <ac:chgData name="Subramani K" userId="bf009f75-d47a-408b-a678-4666a6eafc4c" providerId="ADAL" clId="{225D53E6-453E-47BC-8EAA-CCA061213C2E}" dt="2022-03-16T06:10:14.138" v="123" actId="20577"/>
          <ac:spMkLst>
            <pc:docMk/>
            <pc:sldMk cId="2508173990" sldId="1202"/>
            <ac:spMk id="44" creationId="{E6631364-11D8-4A99-849B-7F4C110E1531}"/>
          </ac:spMkLst>
        </pc:spChg>
        <pc:spChg chg="add del mod">
          <ac:chgData name="Subramani K" userId="bf009f75-d47a-408b-a678-4666a6eafc4c" providerId="ADAL" clId="{225D53E6-453E-47BC-8EAA-CCA061213C2E}" dt="2022-03-16T06:07:23.577" v="24"/>
          <ac:spMkLst>
            <pc:docMk/>
            <pc:sldMk cId="2508173990" sldId="1202"/>
            <ac:spMk id="46" creationId="{869A34C7-09F1-4EE3-96B8-2CCE44AC0D92}"/>
          </ac:spMkLst>
        </pc:spChg>
        <pc:spChg chg="add mod">
          <ac:chgData name="Subramani K" userId="bf009f75-d47a-408b-a678-4666a6eafc4c" providerId="ADAL" clId="{225D53E6-453E-47BC-8EAA-CCA061213C2E}" dt="2022-03-16T06:10:17.426" v="125"/>
          <ac:spMkLst>
            <pc:docMk/>
            <pc:sldMk cId="2508173990" sldId="1202"/>
            <ac:spMk id="47" creationId="{CF9E73D6-20FB-4F6A-BF06-39E8C52520D3}"/>
          </ac:spMkLst>
        </pc:spChg>
        <pc:spChg chg="add mod">
          <ac:chgData name="Subramani K" userId="bf009f75-d47a-408b-a678-4666a6eafc4c" providerId="ADAL" clId="{225D53E6-453E-47BC-8EAA-CCA061213C2E}" dt="2022-03-16T06:10:18.419" v="126"/>
          <ac:spMkLst>
            <pc:docMk/>
            <pc:sldMk cId="2508173990" sldId="1202"/>
            <ac:spMk id="50" creationId="{1BBB2100-0646-49CB-B787-84A43634528D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4" creationId="{9C8D4826-29E7-4FDB-B873-C0083CDDAB91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5" creationId="{F5EBB1A0-AF06-434E-9EA6-B0964CEE6498}"/>
          </ac:spMkLst>
        </pc:spChg>
        <pc:spChg chg="add mod">
          <ac:chgData name="Subramani K" userId="bf009f75-d47a-408b-a678-4666a6eafc4c" providerId="ADAL" clId="{225D53E6-453E-47BC-8EAA-CCA061213C2E}" dt="2022-03-16T06:09:32.075" v="115" actId="208"/>
          <ac:spMkLst>
            <pc:docMk/>
            <pc:sldMk cId="2508173990" sldId="1202"/>
            <ac:spMk id="56" creationId="{24F21A2C-43BD-4D9B-955A-76AB60E7ECB2}"/>
          </ac:spMkLst>
        </pc:spChg>
        <pc:grpChg chg="add del mod">
          <ac:chgData name="Subramani K" userId="bf009f75-d47a-408b-a678-4666a6eafc4c" providerId="ADAL" clId="{225D53E6-453E-47BC-8EAA-CCA061213C2E}" dt="2022-03-16T05:57:54.865" v="4" actId="165"/>
          <ac:grpSpMkLst>
            <pc:docMk/>
            <pc:sldMk cId="2508173990" sldId="1202"/>
            <ac:grpSpMk id="20" creationId="{931646EE-BC77-4CF5-9CB6-DE3409647F6D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26" creationId="{47C452E3-B3DA-434F-8FCE-2C19FB6FEB61}"/>
          </ac:grpSpMkLst>
        </pc:grpChg>
        <pc:grpChg chg="add del mod">
          <ac:chgData name="Subramani K" userId="bf009f75-d47a-408b-a678-4666a6eafc4c" providerId="ADAL" clId="{225D53E6-453E-47BC-8EAA-CCA061213C2E}" dt="2022-03-16T05:57:50.010" v="3" actId="478"/>
          <ac:grpSpMkLst>
            <pc:docMk/>
            <pc:sldMk cId="2508173990" sldId="1202"/>
            <ac:grpSpMk id="32" creationId="{BE544A1F-9677-4B1F-8FFA-D5B7A14F4BBB}"/>
          </ac:grpSpMkLst>
        </pc:grpChg>
        <pc:picChg chg="mod topLvl">
          <ac:chgData name="Subramani K" userId="bf009f75-d47a-408b-a678-4666a6eafc4c" providerId="ADAL" clId="{225D53E6-453E-47BC-8EAA-CCA061213C2E}" dt="2022-03-16T05:58:03.122" v="8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30" creationId="{611E74C2-4B27-4001-98AF-59FC8CF8E57F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4" creationId="{E03B05F1-B4DF-47E5-8D5A-7331FF5B004C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7" creationId="{EBCC1E09-6CA6-47CC-B319-A733A4A10980}"/>
          </ac:picMkLst>
        </pc:picChg>
        <pc:picChg chg="del">
          <ac:chgData name="Subramani K" userId="bf009f75-d47a-408b-a678-4666a6eafc4c" providerId="ADAL" clId="{225D53E6-453E-47BC-8EAA-CCA061213C2E}" dt="2022-03-16T05:56:29.343" v="0" actId="478"/>
          <ac:picMkLst>
            <pc:docMk/>
            <pc:sldMk cId="2508173990" sldId="1202"/>
            <ac:picMk id="38" creationId="{10E80A81-23C1-4CEE-A746-2F5E8011D59A}"/>
          </ac:picMkLst>
        </pc:picChg>
        <pc:picChg chg="mod">
          <ac:chgData name="Subramani K" userId="bf009f75-d47a-408b-a678-4666a6eafc4c" providerId="ADAL" clId="{225D53E6-453E-47BC-8EAA-CCA061213C2E}" dt="2022-03-16T05:57:37.094" v="1"/>
          <ac:picMkLst>
            <pc:docMk/>
            <pc:sldMk cId="2508173990" sldId="1202"/>
            <ac:picMk id="41" creationId="{583C252F-41C1-46B3-9C4F-BB6AE5EAD7DF}"/>
          </ac:picMkLst>
        </pc:picChg>
        <pc:picChg chg="add mod">
          <ac:chgData name="Subramani K" userId="bf009f75-d47a-408b-a678-4666a6eafc4c" providerId="ADAL" clId="{225D53E6-453E-47BC-8EAA-CCA061213C2E}" dt="2022-03-16T06:07:21.217" v="22" actId="1076"/>
          <ac:picMkLst>
            <pc:docMk/>
            <pc:sldMk cId="2508173990" sldId="1202"/>
            <ac:picMk id="43" creationId="{7E0C7D7C-DA25-484B-8B6A-7526FDAC3741}"/>
          </ac:picMkLst>
        </pc:picChg>
        <pc:picChg chg="add del mod">
          <ac:chgData name="Subramani K" userId="bf009f75-d47a-408b-a678-4666a6eafc4c" providerId="ADAL" clId="{225D53E6-453E-47BC-8EAA-CCA061213C2E}" dt="2022-03-16T06:07:23.577" v="24"/>
          <ac:picMkLst>
            <pc:docMk/>
            <pc:sldMk cId="2508173990" sldId="1202"/>
            <ac:picMk id="45" creationId="{8FB87B58-4962-4111-BC09-FF7F1D6E27F9}"/>
          </ac:picMkLst>
        </pc:picChg>
        <pc:picChg chg="add mod">
          <ac:chgData name="Subramani K" userId="bf009f75-d47a-408b-a678-4666a6eafc4c" providerId="ADAL" clId="{225D53E6-453E-47BC-8EAA-CCA061213C2E}" dt="2022-03-16T06:07:32.206" v="27" actId="1076"/>
          <ac:picMkLst>
            <pc:docMk/>
            <pc:sldMk cId="2508173990" sldId="1202"/>
            <ac:picMk id="48" creationId="{4FC33848-77E1-44A9-BDB1-4A143EC08C04}"/>
          </ac:picMkLst>
        </pc:picChg>
        <pc:picChg chg="add mod">
          <ac:chgData name="Subramani K" userId="bf009f75-d47a-408b-a678-4666a6eafc4c" providerId="ADAL" clId="{225D53E6-453E-47BC-8EAA-CCA061213C2E}" dt="2022-03-16T06:07:39.261" v="38" actId="1037"/>
          <ac:picMkLst>
            <pc:docMk/>
            <pc:sldMk cId="2508173990" sldId="1202"/>
            <ac:picMk id="49" creationId="{AD6021AC-22A1-422D-AFC2-710F0CB39706}"/>
          </ac:picMkLst>
        </pc:picChg>
        <pc:cxnChg chg="add mod">
          <ac:chgData name="Subramani K" userId="bf009f75-d47a-408b-a678-4666a6eafc4c" providerId="ADAL" clId="{225D53E6-453E-47BC-8EAA-CCA061213C2E}" dt="2022-03-16T06:07:48.836" v="42" actId="1036"/>
          <ac:cxnSpMkLst>
            <pc:docMk/>
            <pc:sldMk cId="2508173990" sldId="1202"/>
            <ac:cxnSpMk id="3" creationId="{D2BAB3E4-17D6-4C40-988C-76181A47957B}"/>
          </ac:cxnSpMkLst>
        </pc:cxnChg>
        <pc:cxnChg chg="add">
          <ac:chgData name="Subramani K" userId="bf009f75-d47a-408b-a678-4666a6eafc4c" providerId="ADAL" clId="{225D53E6-453E-47BC-8EAA-CCA061213C2E}" dt="2022-03-16T06:07:58.613" v="45" actId="11529"/>
          <ac:cxnSpMkLst>
            <pc:docMk/>
            <pc:sldMk cId="2508173990" sldId="1202"/>
            <ac:cxnSpMk id="5" creationId="{3B1195A0-5F14-47AC-8AB4-2C5EE6597E66}"/>
          </ac:cxnSpMkLst>
        </pc:cxnChg>
        <pc:cxnChg chg="del mod topLvl">
          <ac:chgData name="Subramani K" userId="bf009f75-d47a-408b-a678-4666a6eafc4c" providerId="ADAL" clId="{225D53E6-453E-47BC-8EAA-CCA061213C2E}" dt="2022-03-16T05:57:56.845" v="5" actId="478"/>
          <ac:cxnSpMkLst>
            <pc:docMk/>
            <pc:sldMk cId="2508173990" sldId="1202"/>
            <ac:cxnSpMk id="25" creationId="{A6661658-2DD2-4FDB-A745-10991597C9B4}"/>
          </ac:cxnSpMkLst>
        </pc:cxnChg>
        <pc:cxnChg chg="mod">
          <ac:chgData name="Subramani K" userId="bf009f75-d47a-408b-a678-4666a6eafc4c" providerId="ADAL" clId="{225D53E6-453E-47BC-8EAA-CCA061213C2E}" dt="2022-03-16T05:57:37.094" v="1"/>
          <ac:cxnSpMkLst>
            <pc:docMk/>
            <pc:sldMk cId="2508173990" sldId="1202"/>
            <ac:cxnSpMk id="31" creationId="{92B7F284-AF54-4EA4-816C-27E29F0D6619}"/>
          </ac:cxnSpMkLst>
        </pc:cxnChg>
        <pc:cxnChg chg="add del mod">
          <ac:chgData name="Subramani K" userId="bf009f75-d47a-408b-a678-4666a6eafc4c" providerId="ADAL" clId="{225D53E6-453E-47BC-8EAA-CCA061213C2E}" dt="2022-03-16T06:07:50.341" v="44"/>
          <ac:cxnSpMkLst>
            <pc:docMk/>
            <pc:sldMk cId="2508173990" sldId="1202"/>
            <ac:cxnSpMk id="51" creationId="{6F8F163E-78C5-4B5C-8F48-C87F73CD235A}"/>
          </ac:cxnSpMkLst>
        </pc:cxnChg>
        <pc:cxnChg chg="add mod">
          <ac:chgData name="Subramani K" userId="bf009f75-d47a-408b-a678-4666a6eafc4c" providerId="ADAL" clId="{225D53E6-453E-47BC-8EAA-CCA061213C2E}" dt="2022-03-16T06:08:01.592" v="47" actId="1076"/>
          <ac:cxnSpMkLst>
            <pc:docMk/>
            <pc:sldMk cId="2508173990" sldId="1202"/>
            <ac:cxnSpMk id="52" creationId="{62CBA750-8A82-49D6-BACD-D9D93E8AB6B2}"/>
          </ac:cxnSpMkLst>
        </pc:cxnChg>
        <pc:cxnChg chg="add mod">
          <ac:chgData name="Subramani K" userId="bf009f75-d47a-408b-a678-4666a6eafc4c" providerId="ADAL" clId="{225D53E6-453E-47BC-8EAA-CCA061213C2E}" dt="2022-03-16T06:08:05.508" v="49" actId="1076"/>
          <ac:cxnSpMkLst>
            <pc:docMk/>
            <pc:sldMk cId="2508173990" sldId="1202"/>
            <ac:cxnSpMk id="53" creationId="{57514183-37CE-4795-92DC-6748CEFF6737}"/>
          </ac:cxnSpMkLst>
        </pc:cxnChg>
      </pc:sldChg>
    </pc:docChg>
  </pc:docChgLst>
  <pc:docChgLst>
    <pc:chgData name="Subramani K" userId="bf009f75-d47a-408b-a678-4666a6eafc4c" providerId="ADAL" clId="{5FCE6499-D586-40CB-B01A-1C261EEF3A96}"/>
    <pc:docChg chg="custSel modSld">
      <pc:chgData name="Subramani K" userId="bf009f75-d47a-408b-a678-4666a6eafc4c" providerId="ADAL" clId="{5FCE6499-D586-40CB-B01A-1C261EEF3A96}" dt="2022-03-16T06:27:15.609" v="14" actId="554"/>
      <pc:docMkLst>
        <pc:docMk/>
      </pc:docMkLst>
      <pc:sldChg chg="addSp delSp modSp mod">
        <pc:chgData name="Subramani K" userId="bf009f75-d47a-408b-a678-4666a6eafc4c" providerId="ADAL" clId="{5FCE6499-D586-40CB-B01A-1C261EEF3A96}" dt="2022-03-16T06:27:15.609" v="14" actId="554"/>
        <pc:sldMkLst>
          <pc:docMk/>
          <pc:sldMk cId="2508173990" sldId="1202"/>
        </pc:sldMkLst>
        <pc:spChg chg="mod">
          <ac:chgData name="Subramani K" userId="bf009f75-d47a-408b-a678-4666a6eafc4c" providerId="ADAL" clId="{5FCE6499-D586-40CB-B01A-1C261EEF3A96}" dt="2022-03-16T06:10:47.628" v="0"/>
          <ac:spMkLst>
            <pc:docMk/>
            <pc:sldMk cId="2508173990" sldId="1202"/>
            <ac:spMk id="9" creationId="{B7E2EC3C-9883-47AA-9BD1-48DE0A1C8C3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22" creationId="{08B2B303-E3EB-42AD-B97F-4A4482E487D6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3" creationId="{340F78A2-C38C-4E18-8368-41998FE19FF1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5" creationId="{3AF6BCF3-3C65-4A5F-BEC0-CCC5F3A5CF11}"/>
          </ac:spMkLst>
        </pc:spChg>
        <pc:spChg chg="add mod">
          <ac:chgData name="Subramani K" userId="bf009f75-d47a-408b-a678-4666a6eafc4c" providerId="ADAL" clId="{5FCE6499-D586-40CB-B01A-1C261EEF3A96}" dt="2022-03-16T06:27:15.609" v="14" actId="554"/>
          <ac:spMkLst>
            <pc:docMk/>
            <pc:sldMk cId="2508173990" sldId="1202"/>
            <ac:spMk id="26" creationId="{45581601-7B6C-48A9-955F-DAB0C2EB4250}"/>
          </ac:spMkLst>
        </pc:spChg>
        <pc:spChg chg="add mod">
          <ac:chgData name="Subramani K" userId="bf009f75-d47a-408b-a678-4666a6eafc4c" providerId="ADAL" clId="{5FCE6499-D586-40CB-B01A-1C261EEF3A96}" dt="2022-03-16T06:27:11.127" v="12" actId="554"/>
          <ac:spMkLst>
            <pc:docMk/>
            <pc:sldMk cId="2508173990" sldId="1202"/>
            <ac:spMk id="27" creationId="{E88A9A86-09F2-4CD5-9085-0BF323C71F98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4" creationId="{E6631364-11D8-4A99-849B-7F4C110E1531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47" creationId="{CF9E73D6-20FB-4F6A-BF06-39E8C52520D3}"/>
          </ac:spMkLst>
        </pc:spChg>
        <pc:spChg chg="del">
          <ac:chgData name="Subramani K" userId="bf009f75-d47a-408b-a678-4666a6eafc4c" providerId="ADAL" clId="{5FCE6499-D586-40CB-B01A-1C261EEF3A96}" dt="2022-03-16T06:26:36.697" v="1" actId="478"/>
          <ac:spMkLst>
            <pc:docMk/>
            <pc:sldMk cId="2508173990" sldId="1202"/>
            <ac:spMk id="50" creationId="{1BBB2100-0646-49CB-B787-84A43634528D}"/>
          </ac:spMkLst>
        </pc:spChg>
      </pc:sldChg>
    </pc:docChg>
  </pc:docChgLst>
  <pc:docChgLst>
    <pc:chgData name="Subramani K" userId="bf009f75-d47a-408b-a678-4666a6eafc4c" providerId="ADAL" clId="{E77AE5F9-5785-4140-A275-8F50E78CA661}"/>
    <pc:docChg chg="undo custSel addSld modSld">
      <pc:chgData name="Subramani K" userId="bf009f75-d47a-408b-a678-4666a6eafc4c" providerId="ADAL" clId="{E77AE5F9-5785-4140-A275-8F50E78CA661}" dt="2022-04-06T18:52:20.917" v="232" actId="478"/>
      <pc:docMkLst>
        <pc:docMk/>
      </pc:docMkLst>
      <pc:sldChg chg="addSp delSp modSp mod">
        <pc:chgData name="Subramani K" userId="bf009f75-d47a-408b-a678-4666a6eafc4c" providerId="ADAL" clId="{E77AE5F9-5785-4140-A275-8F50E78CA661}" dt="2022-04-06T18:51:49.857" v="186" actId="478"/>
        <pc:sldMkLst>
          <pc:docMk/>
          <pc:sldMk cId="2508173990" sldId="1202"/>
        </pc:sldMkLst>
        <pc:spChg chg="add mod">
          <ac:chgData name="Subramani K" userId="bf009f75-d47a-408b-a678-4666a6eafc4c" providerId="ADAL" clId="{E77AE5F9-5785-4140-A275-8F50E78CA661}" dt="2022-04-06T18:48:58.188" v="2" actId="1076"/>
          <ac:spMkLst>
            <pc:docMk/>
            <pc:sldMk cId="2508173990" sldId="1202"/>
            <ac:spMk id="23" creationId="{27000C18-5684-42D5-84EA-2CAB666E3BFA}"/>
          </ac:spMkLst>
        </pc:spChg>
        <pc:spChg chg="add mod">
          <ac:chgData name="Subramani K" userId="bf009f75-d47a-408b-a678-4666a6eafc4c" providerId="ADAL" clId="{E77AE5F9-5785-4140-A275-8F50E78CA661}" dt="2022-04-06T18:48:58.188" v="2" actId="1076"/>
          <ac:spMkLst>
            <pc:docMk/>
            <pc:sldMk cId="2508173990" sldId="1202"/>
            <ac:spMk id="24" creationId="{A007C16E-8C4E-42AB-89F9-2D135FB57D5A}"/>
          </ac:spMkLst>
        </pc:spChg>
        <pc:spChg chg="add mod">
          <ac:chgData name="Subramani K" userId="bf009f75-d47a-408b-a678-4666a6eafc4c" providerId="ADAL" clId="{E77AE5F9-5785-4140-A275-8F50E78CA661}" dt="2022-04-06T18:50:05.460" v="64" actId="20577"/>
          <ac:spMkLst>
            <pc:docMk/>
            <pc:sldMk cId="2508173990" sldId="1202"/>
            <ac:spMk id="26" creationId="{D77CB76E-A12A-4FEA-969F-474B136E081D}"/>
          </ac:spMkLst>
        </pc:spChg>
        <pc:spChg chg="del">
          <ac:chgData name="Subramani K" userId="bf009f75-d47a-408b-a678-4666a6eafc4c" providerId="ADAL" clId="{E77AE5F9-5785-4140-A275-8F50E78CA661}" dt="2022-04-06T18:48:40.701" v="0" actId="478"/>
          <ac:spMkLst>
            <pc:docMk/>
            <pc:sldMk cId="2508173990" sldId="1202"/>
            <ac:spMk id="36" creationId="{4048AF46-126A-4D0C-A785-D3D2DF7908B8}"/>
          </ac:spMkLst>
        </pc:spChg>
        <pc:cxnChg chg="del">
          <ac:chgData name="Subramani K" userId="bf009f75-d47a-408b-a678-4666a6eafc4c" providerId="ADAL" clId="{E77AE5F9-5785-4140-A275-8F50E78CA661}" dt="2022-04-06T18:51:49.857" v="186" actId="478"/>
          <ac:cxnSpMkLst>
            <pc:docMk/>
            <pc:sldMk cId="2508173990" sldId="1202"/>
            <ac:cxnSpMk id="4" creationId="{2EACDE21-5AA9-436E-BE2C-34964D3827F1}"/>
          </ac:cxnSpMkLst>
        </pc:cxnChg>
      </pc:sldChg>
      <pc:sldChg chg="delSp modSp mod">
        <pc:chgData name="Subramani K" userId="bf009f75-d47a-408b-a678-4666a6eafc4c" providerId="ADAL" clId="{E77AE5F9-5785-4140-A275-8F50E78CA661}" dt="2022-04-06T18:52:02.280" v="231" actId="1036"/>
        <pc:sldMkLst>
          <pc:docMk/>
          <pc:sldMk cId="37492774" sldId="1205"/>
        </pc:sldMkLst>
        <pc:spChg chg="mod">
          <ac:chgData name="Subramani K" userId="bf009f75-d47a-408b-a678-4666a6eafc4c" providerId="ADAL" clId="{E77AE5F9-5785-4140-A275-8F50E78CA661}" dt="2022-04-06T18:52:02.280" v="231" actId="1036"/>
          <ac:spMkLst>
            <pc:docMk/>
            <pc:sldMk cId="37492774" sldId="1205"/>
            <ac:spMk id="23" creationId="{45D052D9-78BB-4005-88F2-651BD4BF4B62}"/>
          </ac:spMkLst>
        </pc:spChg>
        <pc:spChg chg="mod">
          <ac:chgData name="Subramani K" userId="bf009f75-d47a-408b-a678-4666a6eafc4c" providerId="ADAL" clId="{E77AE5F9-5785-4140-A275-8F50E78CA661}" dt="2022-04-06T18:52:02.280" v="231" actId="1036"/>
          <ac:spMkLst>
            <pc:docMk/>
            <pc:sldMk cId="37492774" sldId="1205"/>
            <ac:spMk id="24" creationId="{0C619169-0871-4436-B163-7B4182A5D935}"/>
          </ac:spMkLst>
        </pc:spChg>
        <pc:spChg chg="del">
          <ac:chgData name="Subramani K" userId="bf009f75-d47a-408b-a678-4666a6eafc4c" providerId="ADAL" clId="{E77AE5F9-5785-4140-A275-8F50E78CA661}" dt="2022-04-06T18:51:33.714" v="158" actId="478"/>
          <ac:spMkLst>
            <pc:docMk/>
            <pc:sldMk cId="37492774" sldId="1205"/>
            <ac:spMk id="35" creationId="{F56929DF-CB96-4836-B318-EE20AFA9665D}"/>
          </ac:spMkLst>
        </pc:spChg>
        <pc:spChg chg="mod">
          <ac:chgData name="Subramani K" userId="bf009f75-d47a-408b-a678-4666a6eafc4c" providerId="ADAL" clId="{E77AE5F9-5785-4140-A275-8F50E78CA661}" dt="2022-04-06T18:52:02.280" v="231" actId="1036"/>
          <ac:spMkLst>
            <pc:docMk/>
            <pc:sldMk cId="37492774" sldId="1205"/>
            <ac:spMk id="44" creationId="{541C23B0-14A6-42C4-A306-3AFB5E212AB4}"/>
          </ac:spMkLst>
        </pc:s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3" creationId="{B6C35A7B-9706-4527-B45A-033384F35EEF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25" creationId="{D84DD2CE-01CA-4A9C-BBA3-796213161E12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31" creationId="{5FBAD651-977D-4B8A-8F02-CC62E1BAC2B8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38" creationId="{BCFF3AC0-CEB9-4022-A98B-30D1E8A58364}"/>
          </ac:grpSpMkLst>
        </pc:grpChg>
        <pc:grpChg chg="mod">
          <ac:chgData name="Subramani K" userId="bf009f75-d47a-408b-a678-4666a6eafc4c" providerId="ADAL" clId="{E77AE5F9-5785-4140-A275-8F50E78CA661}" dt="2022-04-06T18:52:02.280" v="231" actId="1036"/>
          <ac:grpSpMkLst>
            <pc:docMk/>
            <pc:sldMk cId="37492774" sldId="1205"/>
            <ac:grpSpMk id="41" creationId="{B4554481-7FDD-49CA-91E3-B64565CE865A}"/>
          </ac:grpSpMkLst>
        </pc:grpChg>
        <pc:cxnChg chg="del">
          <ac:chgData name="Subramani K" userId="bf009f75-d47a-408b-a678-4666a6eafc4c" providerId="ADAL" clId="{E77AE5F9-5785-4140-A275-8F50E78CA661}" dt="2022-04-06T18:51:44.671" v="185" actId="478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delSp mod">
        <pc:chgData name="Subramani K" userId="bf009f75-d47a-408b-a678-4666a6eafc4c" providerId="ADAL" clId="{E77AE5F9-5785-4140-A275-8F50E78CA661}" dt="2022-04-06T18:52:20.917" v="232" actId="478"/>
        <pc:sldMkLst>
          <pc:docMk/>
          <pc:sldMk cId="1940554314" sldId="1206"/>
        </pc:sldMkLst>
        <pc:cxnChg chg="del">
          <ac:chgData name="Subramani K" userId="bf009f75-d47a-408b-a678-4666a6eafc4c" providerId="ADAL" clId="{E77AE5F9-5785-4140-A275-8F50E78CA661}" dt="2022-04-06T18:52:20.917" v="232" actId="478"/>
          <ac:cxnSpMkLst>
            <pc:docMk/>
            <pc:sldMk cId="1940554314" sldId="1206"/>
            <ac:cxnSpMk id="4" creationId="{2EACDE21-5AA9-436E-BE2C-34964D3827F1}"/>
          </ac:cxnSpMkLst>
        </pc:cxnChg>
      </pc:sldChg>
      <pc:sldChg chg="delSp modSp add mod">
        <pc:chgData name="Subramani K" userId="bf009f75-d47a-408b-a678-4666a6eafc4c" providerId="ADAL" clId="{E77AE5F9-5785-4140-A275-8F50E78CA661}" dt="2022-04-06T18:50:10.076" v="66" actId="20577"/>
        <pc:sldMkLst>
          <pc:docMk/>
          <pc:sldMk cId="2835514006" sldId="1207"/>
        </pc:sldMkLst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23" creationId="{27000C18-5684-42D5-84EA-2CAB666E3BFA}"/>
          </ac:spMkLst>
        </pc:spChg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24" creationId="{A007C16E-8C4E-42AB-89F9-2D135FB57D5A}"/>
          </ac:spMkLst>
        </pc:spChg>
        <pc:spChg chg="mod">
          <ac:chgData name="Subramani K" userId="bf009f75-d47a-408b-a678-4666a6eafc4c" providerId="ADAL" clId="{E77AE5F9-5785-4140-A275-8F50E78CA661}" dt="2022-04-06T18:50:10.076" v="66" actId="20577"/>
          <ac:spMkLst>
            <pc:docMk/>
            <pc:sldMk cId="2835514006" sldId="1207"/>
            <ac:spMk id="26" creationId="{D77CB76E-A12A-4FEA-969F-474B136E081D}"/>
          </ac:spMkLst>
        </pc:spChg>
        <pc:spChg chg="del">
          <ac:chgData name="Subramani K" userId="bf009f75-d47a-408b-a678-4666a6eafc4c" providerId="ADAL" clId="{E77AE5F9-5785-4140-A275-8F50E78CA661}" dt="2022-04-06T18:49:34.726" v="10" actId="478"/>
          <ac:spMkLst>
            <pc:docMk/>
            <pc:sldMk cId="2835514006" sldId="1207"/>
            <ac:spMk id="30" creationId="{A7F3710A-8EE6-42B3-9C88-7DEAD57D2295}"/>
          </ac:spMkLst>
        </pc:spChg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33" creationId="{AA349A83-99C6-447A-8F1B-66CCA1BBBB13}"/>
          </ac:spMkLst>
        </pc:spChg>
        <pc:spChg chg="mod">
          <ac:chgData name="Subramani K" userId="bf009f75-d47a-408b-a678-4666a6eafc4c" providerId="ADAL" clId="{E77AE5F9-5785-4140-A275-8F50E78CA661}" dt="2022-04-06T18:49:48.157" v="56" actId="1036"/>
          <ac:spMkLst>
            <pc:docMk/>
            <pc:sldMk cId="2835514006" sldId="1207"/>
            <ac:spMk id="35" creationId="{F56929DF-CB96-4836-B318-EE20AFA9665D}"/>
          </ac:spMkLst>
        </pc:spChg>
        <pc:grpChg chg="del">
          <ac:chgData name="Subramani K" userId="bf009f75-d47a-408b-a678-4666a6eafc4c" providerId="ADAL" clId="{E77AE5F9-5785-4140-A275-8F50E78CA661}" dt="2022-04-06T18:49:34.726" v="10" actId="478"/>
          <ac:grpSpMkLst>
            <pc:docMk/>
            <pc:sldMk cId="2835514006" sldId="1207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E77AE5F9-5785-4140-A275-8F50E78CA661}" dt="2022-04-06T18:49:48.157" v="56" actId="1036"/>
          <ac:grpSpMkLst>
            <pc:docMk/>
            <pc:sldMk cId="2835514006" sldId="1207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E77AE5F9-5785-4140-A275-8F50E78CA661}" dt="2022-04-06T18:49:48.157" v="56" actId="1036"/>
          <ac:grpSpMkLst>
            <pc:docMk/>
            <pc:sldMk cId="2835514006" sldId="1207"/>
            <ac:grpSpMk id="25" creationId="{D84DD2CE-01CA-4A9C-BBA3-796213161E12}"/>
          </ac:grpSpMkLst>
        </pc:grpChg>
        <pc:cxnChg chg="del">
          <ac:chgData name="Subramani K" userId="bf009f75-d47a-408b-a678-4666a6eafc4c" providerId="ADAL" clId="{E77AE5F9-5785-4140-A275-8F50E78CA661}" dt="2022-04-06T18:49:36.855" v="11" actId="478"/>
          <ac:cxnSpMkLst>
            <pc:docMk/>
            <pc:sldMk cId="2835514006" sldId="1207"/>
            <ac:cxnSpMk id="4" creationId="{2EACDE21-5AA9-436E-BE2C-34964D3827F1}"/>
          </ac:cxnSpMkLst>
        </pc:cxnChg>
      </pc:sldChg>
      <pc:sldChg chg="addSp modSp add mod">
        <pc:chgData name="Subramani K" userId="bf009f75-d47a-408b-a678-4666a6eafc4c" providerId="ADAL" clId="{E77AE5F9-5785-4140-A275-8F50E78CA661}" dt="2022-04-06T18:51:26.627" v="157" actId="1037"/>
        <pc:sldMkLst>
          <pc:docMk/>
          <pc:sldMk cId="1407869069" sldId="1208"/>
        </pc:sldMkLst>
        <pc:spChg chg="add mod">
          <ac:chgData name="Subramani K" userId="bf009f75-d47a-408b-a678-4666a6eafc4c" providerId="ADAL" clId="{E77AE5F9-5785-4140-A275-8F50E78CA661}" dt="2022-04-06T18:51:26.627" v="157" actId="1037"/>
          <ac:spMkLst>
            <pc:docMk/>
            <pc:sldMk cId="1407869069" sldId="1208"/>
            <ac:spMk id="17" creationId="{78ABD897-8985-428C-BE94-6CBD6CE491BD}"/>
          </ac:spMkLst>
        </pc:spChg>
        <pc:spChg chg="mod">
          <ac:chgData name="Subramani K" userId="bf009f75-d47a-408b-a678-4666a6eafc4c" providerId="ADAL" clId="{E77AE5F9-5785-4140-A275-8F50E78CA661}" dt="2022-04-06T18:50:16.078" v="69" actId="20577"/>
          <ac:spMkLst>
            <pc:docMk/>
            <pc:sldMk cId="1407869069" sldId="1208"/>
            <ac:spMk id="26" creationId="{D77CB76E-A12A-4FEA-969F-474B136E081D}"/>
          </ac:spMkLst>
        </pc:spChg>
      </pc:sldChg>
    </pc:docChg>
  </pc:docChgLst>
  <pc:docChgLst>
    <pc:chgData name="Subramani K" userId="bf009f75-d47a-408b-a678-4666a6eafc4c" providerId="ADAL" clId="{A155CE85-AE4C-4A05-8157-699F55C8B1C1}"/>
    <pc:docChg chg="undo custSel addSld delSld modSld">
      <pc:chgData name="Subramani K" userId="bf009f75-d47a-408b-a678-4666a6eafc4c" providerId="ADAL" clId="{A155CE85-AE4C-4A05-8157-699F55C8B1C1}" dt="2022-03-17T07:30:23.262" v="294" actId="47"/>
      <pc:docMkLst>
        <pc:docMk/>
      </pc:docMkLst>
      <pc:sldChg chg="addSp delSp modSp mod">
        <pc:chgData name="Subramani K" userId="bf009f75-d47a-408b-a678-4666a6eafc4c" providerId="ADAL" clId="{A155CE85-AE4C-4A05-8157-699F55C8B1C1}" dt="2022-03-17T07:30:05.579" v="291" actId="1037"/>
        <pc:sldMkLst>
          <pc:docMk/>
          <pc:sldMk cId="2508173990" sldId="1202"/>
        </pc:sldMkLst>
        <pc:spChg chg="mod">
          <ac:chgData name="Subramani K" userId="bf009f75-d47a-408b-a678-4666a6eafc4c" providerId="ADAL" clId="{A155CE85-AE4C-4A05-8157-699F55C8B1C1}" dt="2022-03-17T07:21:24.200" v="229" actId="20577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A155CE85-AE4C-4A05-8157-699F55C8B1C1}" dt="2022-03-17T07:06:59.261" v="0"/>
          <ac:spMkLst>
            <pc:docMk/>
            <pc:sldMk cId="2508173990" sldId="1202"/>
            <ac:spMk id="17" creationId="{52A16A28-07F5-4C3D-A727-66295F11BF88}"/>
          </ac:spMkLst>
        </pc:spChg>
        <pc:spChg chg="add del mod">
          <ac:chgData name="Subramani K" userId="bf009f75-d47a-408b-a678-4666a6eafc4c" providerId="ADAL" clId="{A155CE85-AE4C-4A05-8157-699F55C8B1C1}" dt="2022-03-17T07:21:42.617" v="233" actId="478"/>
          <ac:spMkLst>
            <pc:docMk/>
            <pc:sldMk cId="2508173990" sldId="1202"/>
            <ac:spMk id="18" creationId="{2F2B9477-2FB5-406D-A3B9-ED6018A4880B}"/>
          </ac:spMkLst>
        </pc:spChg>
        <pc:spChg chg="add del mod">
          <ac:chgData name="Subramani K" userId="bf009f75-d47a-408b-a678-4666a6eafc4c" providerId="ADAL" clId="{A155CE85-AE4C-4A05-8157-699F55C8B1C1}" dt="2022-03-17T07:15:22.130" v="53" actId="478"/>
          <ac:spMkLst>
            <pc:docMk/>
            <pc:sldMk cId="2508173990" sldId="1202"/>
            <ac:spMk id="22" creationId="{253D4D18-CECF-4203-A5EF-5C5F052D4212}"/>
          </ac:spMkLst>
        </pc:spChg>
        <pc:spChg chg="add mod">
          <ac:chgData name="Subramani K" userId="bf009f75-d47a-408b-a678-4666a6eafc4c" providerId="ADAL" clId="{A155CE85-AE4C-4A05-8157-699F55C8B1C1}" dt="2022-03-17T07:20:17.969" v="184" actId="207"/>
          <ac:spMkLst>
            <pc:docMk/>
            <pc:sldMk cId="2508173990" sldId="1202"/>
            <ac:spMk id="23" creationId="{E29731A7-9FF6-4F78-8C01-8D1E87FB18B4}"/>
          </ac:spMkLst>
        </pc:spChg>
        <pc:spChg chg="add mod">
          <ac:chgData name="Subramani K" userId="bf009f75-d47a-408b-a678-4666a6eafc4c" providerId="ADAL" clId="{A155CE85-AE4C-4A05-8157-699F55C8B1C1}" dt="2022-03-17T07:22:21.597" v="254" actId="554"/>
          <ac:spMkLst>
            <pc:docMk/>
            <pc:sldMk cId="2508173990" sldId="1202"/>
            <ac:spMk id="24" creationId="{CF98BF8E-F58D-4850-9C61-59F391CA66CC}"/>
          </ac:spMkLst>
        </pc:spChg>
        <pc:spChg chg="add del mod">
          <ac:chgData name="Subramani K" userId="bf009f75-d47a-408b-a678-4666a6eafc4c" providerId="ADAL" clId="{A155CE85-AE4C-4A05-8157-699F55C8B1C1}" dt="2022-03-17T07:22:05.616" v="238" actId="478"/>
          <ac:spMkLst>
            <pc:docMk/>
            <pc:sldMk cId="2508173990" sldId="1202"/>
            <ac:spMk id="25" creationId="{6D19242B-86CF-4A85-B6C4-EDB368A2CD83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6" creationId="{5E0EE72F-0FCB-4091-88F4-944BBDCA693B}"/>
          </ac:spMkLst>
        </pc:spChg>
        <pc:spChg chg="add mod">
          <ac:chgData name="Subramani K" userId="bf009f75-d47a-408b-a678-4666a6eafc4c" providerId="ADAL" clId="{A155CE85-AE4C-4A05-8157-699F55C8B1C1}" dt="2022-03-17T07:19:12.909" v="114" actId="1037"/>
          <ac:spMkLst>
            <pc:docMk/>
            <pc:sldMk cId="2508173990" sldId="1202"/>
            <ac:spMk id="27" creationId="{D3ADFD93-44BF-492B-BBC0-BE741C71F39C}"/>
          </ac:spMkLst>
        </pc:spChg>
        <pc:spChg chg="add mod">
          <ac:chgData name="Subramani K" userId="bf009f75-d47a-408b-a678-4666a6eafc4c" providerId="ADAL" clId="{A155CE85-AE4C-4A05-8157-699F55C8B1C1}" dt="2022-03-17T07:20:39.142" v="200" actId="1037"/>
          <ac:spMkLst>
            <pc:docMk/>
            <pc:sldMk cId="2508173990" sldId="1202"/>
            <ac:spMk id="29" creationId="{D8D00DEE-9006-44B1-8530-52A1C0266B50}"/>
          </ac:spMkLst>
        </pc:spChg>
        <pc:spChg chg="mod">
          <ac:chgData name="Subramani K" userId="bf009f75-d47a-408b-a678-4666a6eafc4c" providerId="ADAL" clId="{A155CE85-AE4C-4A05-8157-699F55C8B1C1}" dt="2022-03-17T07:18:24.609" v="74" actId="14100"/>
          <ac:spMkLst>
            <pc:docMk/>
            <pc:sldMk cId="2508173990" sldId="1202"/>
            <ac:spMk id="30" creationId="{A7F3710A-8EE6-42B3-9C88-7DEAD57D2295}"/>
          </ac:spMkLst>
        </pc:spChg>
        <pc:spChg chg="add mod">
          <ac:chgData name="Subramani K" userId="bf009f75-d47a-408b-a678-4666a6eafc4c" providerId="ADAL" clId="{A155CE85-AE4C-4A05-8157-699F55C8B1C1}" dt="2022-03-17T07:22:24.840" v="255" actId="1037"/>
          <ac:spMkLst>
            <pc:docMk/>
            <pc:sldMk cId="2508173990" sldId="1202"/>
            <ac:spMk id="31" creationId="{AAB084AA-6C6E-4C76-883C-083A4AA025E9}"/>
          </ac:spMkLst>
        </pc:spChg>
        <pc:grpChg chg="add mod">
          <ac:chgData name="Subramani K" userId="bf009f75-d47a-408b-a678-4666a6eafc4c" providerId="ADAL" clId="{A155CE85-AE4C-4A05-8157-699F55C8B1C1}" dt="2022-03-17T07:18:29.806" v="86" actId="1035"/>
          <ac:grpSpMkLst>
            <pc:docMk/>
            <pc:sldMk cId="2508173990" sldId="1202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A155CE85-AE4C-4A05-8157-699F55C8B1C1}" dt="2022-03-17T07:06:59.261" v="0"/>
          <ac:grpSpMkLst>
            <pc:docMk/>
            <pc:sldMk cId="2508173990" sldId="1202"/>
            <ac:grpSpMk id="15" creationId="{7D59D14D-E044-4C6C-9761-9870D15B1084}"/>
          </ac:grpSpMkLst>
        </pc:grpChg>
        <pc:graphicFrameChg chg="add del mod">
          <ac:chgData name="Subramani K" userId="bf009f75-d47a-408b-a678-4666a6eafc4c" providerId="ADAL" clId="{A155CE85-AE4C-4A05-8157-699F55C8B1C1}" dt="2022-03-17T07:13:26.999" v="16" actId="12084"/>
          <ac:graphicFrameMkLst>
            <pc:docMk/>
            <pc:sldMk cId="2508173990" sldId="1202"/>
            <ac:graphicFrameMk id="5" creationId="{990C7DCB-58E3-4D1F-9AC6-6925E9039BF8}"/>
          </ac:graphicFrameMkLst>
        </pc:graphicFrameChg>
        <pc:picChg chg="add del mod">
          <ac:chgData name="Subramani K" userId="bf009f75-d47a-408b-a678-4666a6eafc4c" providerId="ADAL" clId="{A155CE85-AE4C-4A05-8157-699F55C8B1C1}" dt="2022-03-17T07:13:31.339" v="17" actId="478"/>
          <ac:picMkLst>
            <pc:docMk/>
            <pc:sldMk cId="2508173990" sldId="1202"/>
            <ac:picMk id="3" creationId="{C86B5339-4A4C-4C26-A9B1-774D54C7D33F}"/>
          </ac:picMkLst>
        </pc:picChg>
        <pc:picChg chg="add del mod">
          <ac:chgData name="Subramani K" userId="bf009f75-d47a-408b-a678-4666a6eafc4c" providerId="ADAL" clId="{A155CE85-AE4C-4A05-8157-699F55C8B1C1}" dt="2022-03-17T07:14:47.043" v="43" actId="21"/>
          <ac:picMkLst>
            <pc:docMk/>
            <pc:sldMk cId="2508173990" sldId="1202"/>
            <ac:picMk id="7" creationId="{4B841191-53DF-4EEA-A66E-E71404B184CB}"/>
          </ac:picMkLst>
        </pc:picChg>
        <pc:picChg chg="mod">
          <ac:chgData name="Subramani K" userId="bf009f75-d47a-408b-a678-4666a6eafc4c" providerId="ADAL" clId="{A155CE85-AE4C-4A05-8157-699F55C8B1C1}" dt="2022-03-17T07:06:59.261" v="0"/>
          <ac:picMkLst>
            <pc:docMk/>
            <pc:sldMk cId="2508173990" sldId="1202"/>
            <ac:picMk id="16" creationId="{A4B7836F-2D95-4941-B59A-601AC1BB5C3B}"/>
          </ac:picMkLst>
        </pc:picChg>
        <pc:picChg chg="add del mod">
          <ac:chgData name="Subramani K" userId="bf009f75-d47a-408b-a678-4666a6eafc4c" providerId="ADAL" clId="{A155CE85-AE4C-4A05-8157-699F55C8B1C1}" dt="2022-03-17T07:15:22.130" v="53" actId="478"/>
          <ac:picMkLst>
            <pc:docMk/>
            <pc:sldMk cId="2508173990" sldId="1202"/>
            <ac:picMk id="19" creationId="{47629289-3983-49EA-BA4C-40D3184B7DEA}"/>
          </ac:picMkLst>
        </pc:picChg>
        <pc:picChg chg="add del mod modCrop">
          <ac:chgData name="Subramani K" userId="bf009f75-d47a-408b-a678-4666a6eafc4c" providerId="ADAL" clId="{A155CE85-AE4C-4A05-8157-699F55C8B1C1}" dt="2022-03-17T07:28:40.369" v="257" actId="478"/>
          <ac:picMkLst>
            <pc:docMk/>
            <pc:sldMk cId="2508173990" sldId="1202"/>
            <ac:picMk id="21" creationId="{A11709AB-2BC3-4FC0-AA3E-173CF6C9CE52}"/>
          </ac:picMkLst>
        </pc:picChg>
        <pc:picChg chg="add del mod">
          <ac:chgData name="Subramani K" userId="bf009f75-d47a-408b-a678-4666a6eafc4c" providerId="ADAL" clId="{A155CE85-AE4C-4A05-8157-699F55C8B1C1}" dt="2022-03-17T07:29:23.617" v="276" actId="478"/>
          <ac:picMkLst>
            <pc:docMk/>
            <pc:sldMk cId="2508173990" sldId="1202"/>
            <ac:picMk id="32" creationId="{83206B60-861F-4773-9B08-816407514359}"/>
          </ac:picMkLst>
        </pc:picChg>
        <pc:picChg chg="add mod modCrop">
          <ac:chgData name="Subramani K" userId="bf009f75-d47a-408b-a678-4666a6eafc4c" providerId="ADAL" clId="{A155CE85-AE4C-4A05-8157-699F55C8B1C1}" dt="2022-03-17T07:30:05.579" v="291" actId="1037"/>
          <ac:picMkLst>
            <pc:docMk/>
            <pc:sldMk cId="2508173990" sldId="1202"/>
            <ac:picMk id="34" creationId="{2BF93F0C-418E-4810-A330-C55475B4E640}"/>
          </ac:picMkLst>
        </pc:picChg>
        <pc:picChg chg="del">
          <ac:chgData name="Subramani K" userId="bf009f75-d47a-408b-a678-4666a6eafc4c" providerId="ADAL" clId="{A155CE85-AE4C-4A05-8157-699F55C8B1C1}" dt="2022-03-17T07:13:53.820" v="22" actId="478"/>
          <ac:picMkLst>
            <pc:docMk/>
            <pc:sldMk cId="2508173990" sldId="1202"/>
            <ac:picMk id="65" creationId="{6BCE794B-2F66-4C21-A04E-EED49ADD14A6}"/>
          </ac:picMkLst>
        </pc:picChg>
      </pc:sldChg>
      <pc:sldChg chg="addSp delSp modSp del mod">
        <pc:chgData name="Subramani K" userId="bf009f75-d47a-408b-a678-4666a6eafc4c" providerId="ADAL" clId="{A155CE85-AE4C-4A05-8157-699F55C8B1C1}" dt="2022-03-17T07:30:23.262" v="294" actId="47"/>
        <pc:sldMkLst>
          <pc:docMk/>
          <pc:sldMk cId="2285015065" sldId="1203"/>
        </pc:sldMkLst>
        <pc:spChg chg="add del mod">
          <ac:chgData name="Subramani K" userId="bf009f75-d47a-408b-a678-4666a6eafc4c" providerId="ADAL" clId="{A155CE85-AE4C-4A05-8157-699F55C8B1C1}" dt="2022-03-17T07:15:14.420" v="51" actId="478"/>
          <ac:spMkLst>
            <pc:docMk/>
            <pc:sldMk cId="2285015065" sldId="1203"/>
            <ac:spMk id="13" creationId="{D701C10F-386F-444F-A198-51AC6BA7C992}"/>
          </ac:spMkLst>
        </pc:spChg>
        <pc:picChg chg="add del">
          <ac:chgData name="Subramani K" userId="bf009f75-d47a-408b-a678-4666a6eafc4c" providerId="ADAL" clId="{A155CE85-AE4C-4A05-8157-699F55C8B1C1}" dt="2022-03-17T07:28:37.995" v="256" actId="478"/>
          <ac:picMkLst>
            <pc:docMk/>
            <pc:sldMk cId="2285015065" sldId="1203"/>
            <ac:picMk id="3" creationId="{92824F86-6BF5-4DC2-A11F-718E9553CE97}"/>
          </ac:picMkLst>
        </pc:picChg>
        <pc:picChg chg="add del mod">
          <ac:chgData name="Subramani K" userId="bf009f75-d47a-408b-a678-4666a6eafc4c" providerId="ADAL" clId="{A155CE85-AE4C-4A05-8157-699F55C8B1C1}" dt="2022-03-17T07:15:14.420" v="51" actId="478"/>
          <ac:picMkLst>
            <pc:docMk/>
            <pc:sldMk cId="2285015065" sldId="1203"/>
            <ac:picMk id="10" creationId="{133FE653-90E0-453E-A0D6-C61B4C97D42F}"/>
          </ac:picMkLst>
        </pc:picChg>
      </pc:sldChg>
      <pc:sldChg chg="del">
        <pc:chgData name="Subramani K" userId="bf009f75-d47a-408b-a678-4666a6eafc4c" providerId="ADAL" clId="{A155CE85-AE4C-4A05-8157-699F55C8B1C1}" dt="2022-03-17T07:30:17.277" v="292" actId="47"/>
        <pc:sldMkLst>
          <pc:docMk/>
          <pc:sldMk cId="1539429775" sldId="1204"/>
        </pc:sldMkLst>
      </pc:sldChg>
      <pc:sldChg chg="add">
        <pc:chgData name="Subramani K" userId="bf009f75-d47a-408b-a678-4666a6eafc4c" providerId="ADAL" clId="{A155CE85-AE4C-4A05-8157-699F55C8B1C1}" dt="2022-03-17T07:30:21.734" v="293"/>
        <pc:sldMkLst>
          <pc:docMk/>
          <pc:sldMk cId="2336240711" sldId="1204"/>
        </pc:sldMkLst>
      </pc:sldChg>
    </pc:docChg>
  </pc:docChgLst>
  <pc:docChgLst>
    <pc:chgData name="Subramani K" userId="bf009f75-d47a-408b-a678-4666a6eafc4c" providerId="ADAL" clId="{BC52A45B-D2DF-4D88-AD0B-4F07A2FE6816}"/>
    <pc:docChg chg="custSel modSld">
      <pc:chgData name="Subramani K" userId="bf009f75-d47a-408b-a678-4666a6eafc4c" providerId="ADAL" clId="{BC52A45B-D2DF-4D88-AD0B-4F07A2FE6816}" dt="2022-03-17T06:53:08.941" v="0" actId="478"/>
      <pc:docMkLst>
        <pc:docMk/>
      </pc:docMkLst>
      <pc:sldChg chg="delSp mod">
        <pc:chgData name="Subramani K" userId="bf009f75-d47a-408b-a678-4666a6eafc4c" providerId="ADAL" clId="{BC52A45B-D2DF-4D88-AD0B-4F07A2FE6816}" dt="2022-03-17T06:53:08.941" v="0" actId="478"/>
        <pc:sldMkLst>
          <pc:docMk/>
          <pc:sldMk cId="2508173990" sldId="1202"/>
        </pc:sldMkLst>
        <pc:spChg chg="del">
          <ac:chgData name="Subramani K" userId="bf009f75-d47a-408b-a678-4666a6eafc4c" providerId="ADAL" clId="{BC52A45B-D2DF-4D88-AD0B-4F07A2FE6816}" dt="2022-03-17T06:53:08.941" v="0" actId="478"/>
          <ac:spMkLst>
            <pc:docMk/>
            <pc:sldMk cId="2508173990" sldId="1202"/>
            <ac:spMk id="64" creationId="{D3DE8A73-B76F-45A2-A8B7-6964F9CD104E}"/>
          </ac:spMkLst>
        </pc:s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1" creationId="{C8CC3860-0C04-4517-AE72-EF1D84CDA200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36" creationId="{02E5521E-C336-4FC1-8904-224ECEB8BBD7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1" creationId="{33F112CC-4F0F-4C39-B545-F4F4E87EF661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46" creationId="{BE163DAB-70AC-4713-B40E-290A1DB65DC9}"/>
          </ac:grpSpMkLst>
        </pc:grpChg>
        <pc:grpChg chg="del">
          <ac:chgData name="Subramani K" userId="bf009f75-d47a-408b-a678-4666a6eafc4c" providerId="ADAL" clId="{BC52A45B-D2DF-4D88-AD0B-4F07A2FE6816}" dt="2022-03-17T06:53:08.941" v="0" actId="478"/>
          <ac:grpSpMkLst>
            <pc:docMk/>
            <pc:sldMk cId="2508173990" sldId="1202"/>
            <ac:grpSpMk id="51" creationId="{F7E94852-7C80-4080-AAD2-AC30285401C1}"/>
          </ac:grpSpMkLst>
        </pc:grpChg>
        <pc:cxnChg chg="del">
          <ac:chgData name="Subramani K" userId="bf009f75-d47a-408b-a678-4666a6eafc4c" providerId="ADAL" clId="{BC52A45B-D2DF-4D88-AD0B-4F07A2FE6816}" dt="2022-03-17T06:53:08.941" v="0" actId="478"/>
          <ac:cxnSpMkLst>
            <pc:docMk/>
            <pc:sldMk cId="2508173990" sldId="1202"/>
            <ac:cxnSpMk id="40" creationId="{D55962A9-0491-4706-8BB9-1B0AE6982BD4}"/>
          </ac:cxnSpMkLst>
        </pc:cxnChg>
      </pc:sldChg>
    </pc:docChg>
  </pc:docChgLst>
  <pc:docChgLst>
    <pc:chgData name="Subramani K" userId="bf009f75-d47a-408b-a678-4666a6eafc4c" providerId="ADAL" clId="{0DE68FA3-B9B3-4ABD-95A8-6EB68E1C3242}"/>
    <pc:docChg chg="undo custSel delSld modSld">
      <pc:chgData name="Subramani K" userId="bf009f75-d47a-408b-a678-4666a6eafc4c" providerId="ADAL" clId="{0DE68FA3-B9B3-4ABD-95A8-6EB68E1C3242}" dt="2022-03-16T02:03:38.528" v="44" actId="207"/>
      <pc:docMkLst>
        <pc:docMk/>
      </pc:docMkLst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280253278" sldId="918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3516150905" sldId="963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02798844" sldId="964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529230612" sldId="965"/>
        </pc:sldMkLst>
      </pc:sldChg>
      <pc:sldChg chg="del">
        <pc:chgData name="Subramani K" userId="bf009f75-d47a-408b-a678-4666a6eafc4c" providerId="ADAL" clId="{0DE68FA3-B9B3-4ABD-95A8-6EB68E1C3242}" dt="2022-03-16T01:24:40.395" v="1" actId="47"/>
        <pc:sldMkLst>
          <pc:docMk/>
          <pc:sldMk cId="1316588319" sldId="1063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938408761" sldId="1080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4256484723" sldId="1081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552151777" sldId="1184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1744988023" sldId="1185"/>
        </pc:sldMkLst>
      </pc:sldChg>
      <pc:sldChg chg="del">
        <pc:chgData name="Subramani K" userId="bf009f75-d47a-408b-a678-4666a6eafc4c" providerId="ADAL" clId="{0DE68FA3-B9B3-4ABD-95A8-6EB68E1C3242}" dt="2022-03-16T01:24:37.247" v="0" actId="47"/>
        <pc:sldMkLst>
          <pc:docMk/>
          <pc:sldMk cId="2896177132" sldId="1201"/>
        </pc:sldMkLst>
      </pc:sldChg>
      <pc:sldChg chg="addSp modSp mod">
        <pc:chgData name="Subramani K" userId="bf009f75-d47a-408b-a678-4666a6eafc4c" providerId="ADAL" clId="{0DE68FA3-B9B3-4ABD-95A8-6EB68E1C3242}" dt="2022-03-16T02:03:38.528" v="44" actId="207"/>
        <pc:sldMkLst>
          <pc:docMk/>
          <pc:sldMk cId="2508173990" sldId="1202"/>
        </pc:sldMkLst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3" creationId="{38A89BC3-EBB0-4E8E-866E-B407DA92EA64}"/>
          </ac:spMkLst>
        </pc:spChg>
        <pc:spChg chg="add mod">
          <ac:chgData name="Subramani K" userId="bf009f75-d47a-408b-a678-4666a6eafc4c" providerId="ADAL" clId="{0DE68FA3-B9B3-4ABD-95A8-6EB68E1C3242}" dt="2022-03-16T02:02:39.447" v="27" actId="1076"/>
          <ac:spMkLst>
            <pc:docMk/>
            <pc:sldMk cId="2508173990" sldId="1202"/>
            <ac:spMk id="4" creationId="{153BB5DD-E787-40D5-9AA0-9848D6EB31CB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5" creationId="{033A932D-BF4B-43C7-A1A0-F760C585C0B1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6" creationId="{C6766735-5C97-4DB5-867B-E58506869CD8}"/>
          </ac:spMkLst>
        </pc:spChg>
        <pc:spChg chg="add mod">
          <ac:chgData name="Subramani K" userId="bf009f75-d47a-408b-a678-4666a6eafc4c" providerId="ADAL" clId="{0DE68FA3-B9B3-4ABD-95A8-6EB68E1C3242}" dt="2022-03-16T01:25:09.989" v="4" actId="1076"/>
          <ac:spMkLst>
            <pc:docMk/>
            <pc:sldMk cId="2508173990" sldId="1202"/>
            <ac:spMk id="7" creationId="{FCF8EDEA-6D00-4669-86AE-64498ABE4998}"/>
          </ac:spMkLst>
        </pc:spChg>
        <pc:spChg chg="add mod">
          <ac:chgData name="Subramani K" userId="bf009f75-d47a-408b-a678-4666a6eafc4c" providerId="ADAL" clId="{0DE68FA3-B9B3-4ABD-95A8-6EB68E1C3242}" dt="2022-03-16T02:03:38.528" v="44" actId="207"/>
          <ac:spMkLst>
            <pc:docMk/>
            <pc:sldMk cId="2508173990" sldId="1202"/>
            <ac:spMk id="9" creationId="{B7E2EC3C-9883-47AA-9BD1-48DE0A1C8C38}"/>
          </ac:spMkLst>
        </pc:spChg>
        <pc:picChg chg="add mod">
          <ac:chgData name="Subramani K" userId="bf009f75-d47a-408b-a678-4666a6eafc4c" providerId="ADAL" clId="{0DE68FA3-B9B3-4ABD-95A8-6EB68E1C3242}" dt="2022-03-16T01:25:09.989" v="4" actId="1076"/>
          <ac:picMkLst>
            <pc:docMk/>
            <pc:sldMk cId="2508173990" sldId="1202"/>
            <ac:picMk id="2" creationId="{3D01B861-C612-4D42-8B49-955BD7FE5614}"/>
          </ac:picMkLst>
        </pc:picChg>
      </pc:sldChg>
      <pc:sldChg chg="del">
        <pc:chgData name="Subramani K" userId="bf009f75-d47a-408b-a678-4666a6eafc4c" providerId="ADAL" clId="{0DE68FA3-B9B3-4ABD-95A8-6EB68E1C3242}" dt="2022-03-16T01:24:45.745" v="2" actId="47"/>
        <pc:sldMkLst>
          <pc:docMk/>
          <pc:sldMk cId="3955926053" sldId="1204"/>
        </pc:sldMkLst>
      </pc:sldChg>
    </pc:docChg>
  </pc:docChgLst>
  <pc:docChgLst>
    <pc:chgData name="Balaji P." userId="ba4046ed-d6ed-4f8a-b33b-fec4378fc225" providerId="ADAL" clId="{9E9EC4A6-F86F-4F44-AC43-5CB1CED29F66}"/>
    <pc:docChg chg="modSld">
      <pc:chgData name="Balaji P." userId="ba4046ed-d6ed-4f8a-b33b-fec4378fc225" providerId="ADAL" clId="{9E9EC4A6-F86F-4F44-AC43-5CB1CED29F66}" dt="2022-05-16T13:22:15.742" v="0"/>
      <pc:docMkLst>
        <pc:docMk/>
      </pc:docMkLst>
      <pc:sldChg chg="modSp mod">
        <pc:chgData name="Balaji P." userId="ba4046ed-d6ed-4f8a-b33b-fec4378fc225" providerId="ADAL" clId="{9E9EC4A6-F86F-4F44-AC43-5CB1CED29F66}" dt="2022-05-16T13:22:15.742" v="0"/>
        <pc:sldMkLst>
          <pc:docMk/>
          <pc:sldMk cId="2508173990" sldId="1202"/>
        </pc:sldMkLst>
        <pc:spChg chg="mod">
          <ac:chgData name="Balaji P." userId="ba4046ed-d6ed-4f8a-b33b-fec4378fc225" providerId="ADAL" clId="{9E9EC4A6-F86F-4F44-AC43-5CB1CED29F66}" dt="2022-05-16T13:22:15.742" v="0"/>
          <ac:spMkLst>
            <pc:docMk/>
            <pc:sldMk cId="2508173990" sldId="1202"/>
            <ac:spMk id="30" creationId="{F4ED6734-BFFA-447A-A735-6B8E5F5C56A8}"/>
          </ac:spMkLst>
        </pc:spChg>
      </pc:sldChg>
    </pc:docChg>
  </pc:docChgLst>
  <pc:docChgLst>
    <pc:chgData name="Subramani K" userId="bf009f75-d47a-408b-a678-4666a6eafc4c" providerId="ADAL" clId="{C9FC676C-A27E-4DE7-8DBF-52506DE52585}"/>
    <pc:docChg chg="undo custSel modSld">
      <pc:chgData name="Subramani K" userId="bf009f75-d47a-408b-a678-4666a6eafc4c" providerId="ADAL" clId="{C9FC676C-A27E-4DE7-8DBF-52506DE52585}" dt="2022-03-16T02:22:04.026" v="156" actId="1035"/>
      <pc:docMkLst>
        <pc:docMk/>
      </pc:docMkLst>
      <pc:sldChg chg="addSp delSp modSp mod">
        <pc:chgData name="Subramani K" userId="bf009f75-d47a-408b-a678-4666a6eafc4c" providerId="ADAL" clId="{C9FC676C-A27E-4DE7-8DBF-52506DE52585}" dt="2022-03-16T02:22:04.026" v="156" actId="1035"/>
        <pc:sldMkLst>
          <pc:docMk/>
          <pc:sldMk cId="2508173990" sldId="1202"/>
        </pc:sldMkLst>
        <pc:spChg chg="del mod">
          <ac:chgData name="Subramani K" userId="bf009f75-d47a-408b-a678-4666a6eafc4c" providerId="ADAL" clId="{C9FC676C-A27E-4DE7-8DBF-52506DE52585}" dt="2022-03-16T02:17:59.954" v="56" actId="478"/>
          <ac:spMkLst>
            <pc:docMk/>
            <pc:sldMk cId="2508173990" sldId="1202"/>
            <ac:spMk id="4" creationId="{153BB5DD-E787-40D5-9AA0-9848D6EB31CB}"/>
          </ac:spMkLst>
        </pc:spChg>
        <pc:spChg chg="mod">
          <ac:chgData name="Subramani K" userId="bf009f75-d47a-408b-a678-4666a6eafc4c" providerId="ADAL" clId="{C9FC676C-A27E-4DE7-8DBF-52506DE52585}" dt="2022-03-16T02:13:47.820" v="5" actId="404"/>
          <ac:spMkLst>
            <pc:docMk/>
            <pc:sldMk cId="2508173990" sldId="1202"/>
            <ac:spMk id="9" creationId="{B7E2EC3C-9883-47AA-9BD1-48DE0A1C8C38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1" creationId="{A7B00251-C2D9-4A67-B8BF-963F0B8C8DF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2" creationId="{B4BEA475-7A09-41F4-B29E-D01CEF32D3D4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3" creationId="{627F2011-0F99-4B42-BC2C-8F72C5D3FD8D}"/>
          </ac:spMkLst>
        </pc:spChg>
        <pc:spChg chg="add mod">
          <ac:chgData name="Subramani K" userId="bf009f75-d47a-408b-a678-4666a6eafc4c" providerId="ADAL" clId="{C9FC676C-A27E-4DE7-8DBF-52506DE52585}" dt="2022-03-16T02:16:11.169" v="6"/>
          <ac:spMkLst>
            <pc:docMk/>
            <pc:sldMk cId="2508173990" sldId="1202"/>
            <ac:spMk id="14" creationId="{D4C948DF-669C-42CA-B0CC-3EF35C283FEC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16" creationId="{60A18C8F-7B5B-41C9-9B12-CA8C0561CFEF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17" creationId="{0CAF469B-8902-4338-847C-D2CF56245C69}"/>
          </ac:spMkLst>
        </pc:spChg>
        <pc:spChg chg="add mod">
          <ac:chgData name="Subramani K" userId="bf009f75-d47a-408b-a678-4666a6eafc4c" providerId="ADAL" clId="{C9FC676C-A27E-4DE7-8DBF-52506DE52585}" dt="2022-03-16T02:19:30.356" v="106" actId="14100"/>
          <ac:spMkLst>
            <pc:docMk/>
            <pc:sldMk cId="2508173990" sldId="1202"/>
            <ac:spMk id="18" creationId="{7CADB652-EBBD-41A2-90DB-03DE8A3E5668}"/>
          </ac:spMkLst>
        </pc:spChg>
        <pc:spChg chg="add mod ord">
          <ac:chgData name="Subramani K" userId="bf009f75-d47a-408b-a678-4666a6eafc4c" providerId="ADAL" clId="{C9FC676C-A27E-4DE7-8DBF-52506DE52585}" dt="2022-03-16T02:18:58.348" v="101" actId="1076"/>
          <ac:spMkLst>
            <pc:docMk/>
            <pc:sldMk cId="2508173990" sldId="1202"/>
            <ac:spMk id="19" creationId="{6588B96B-5141-43BF-AF28-EDC6A8062267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1" creationId="{8F42208D-7DB1-4A8D-A5BD-47426C44E472}"/>
          </ac:spMkLst>
        </pc:spChg>
        <pc:spChg chg="del">
          <ac:chgData name="Subramani K" userId="bf009f75-d47a-408b-a678-4666a6eafc4c" providerId="ADAL" clId="{C9FC676C-A27E-4DE7-8DBF-52506DE52585}" dt="2022-03-16T02:16:48.785" v="8" actId="478"/>
          <ac:spMkLst>
            <pc:docMk/>
            <pc:sldMk cId="2508173990" sldId="1202"/>
            <ac:spMk id="22" creationId="{0508B001-D35B-4372-9283-6934C0C3B788}"/>
          </ac:spMkLst>
        </pc:spChg>
        <pc:spChg chg="add mod">
          <ac:chgData name="Subramani K" userId="bf009f75-d47a-408b-a678-4666a6eafc4c" providerId="ADAL" clId="{C9FC676C-A27E-4DE7-8DBF-52506DE52585}" dt="2022-03-16T02:18:54.846" v="100" actId="14100"/>
          <ac:spMkLst>
            <pc:docMk/>
            <pc:sldMk cId="2508173990" sldId="1202"/>
            <ac:spMk id="23" creationId="{75759C79-B769-44CB-B86F-F20B407DF086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8" creationId="{AF97F43B-DA83-42A9-AE8B-F98E5C5CF72F}"/>
          </ac:spMkLst>
        </pc:spChg>
        <pc:spChg chg="add mod">
          <ac:chgData name="Subramani K" userId="bf009f75-d47a-408b-a678-4666a6eafc4c" providerId="ADAL" clId="{C9FC676C-A27E-4DE7-8DBF-52506DE52585}" dt="2022-03-16T02:18:18.202" v="57" actId="1076"/>
          <ac:spMkLst>
            <pc:docMk/>
            <pc:sldMk cId="2508173990" sldId="1202"/>
            <ac:spMk id="29" creationId="{4AA3291F-B78A-45D7-BFAA-E848CF1C41E6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0" creationId="{0633E7B4-0EE4-4F61-B983-BA077288D3D8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1" creationId="{1688B45E-CC47-4980-A7E6-BFF5D28CF094}"/>
          </ac:spMkLst>
        </pc:spChg>
        <pc:spChg chg="add del mod">
          <ac:chgData name="Subramani K" userId="bf009f75-d47a-408b-a678-4666a6eafc4c" providerId="ADAL" clId="{C9FC676C-A27E-4DE7-8DBF-52506DE52585}" dt="2022-03-16T02:19:16.363" v="103"/>
          <ac:spMkLst>
            <pc:docMk/>
            <pc:sldMk cId="2508173990" sldId="1202"/>
            <ac:spMk id="33" creationId="{B8AEB2F9-F7DC-4904-A315-E906675DCDDE}"/>
          </ac:spMkLst>
        </pc:spChg>
        <pc:spChg chg="add mod">
          <ac:chgData name="Subramani K" userId="bf009f75-d47a-408b-a678-4666a6eafc4c" providerId="ADAL" clId="{C9FC676C-A27E-4DE7-8DBF-52506DE52585}" dt="2022-03-16T02:20:29.753" v="124"/>
          <ac:spMkLst>
            <pc:docMk/>
            <pc:sldMk cId="2508173990" sldId="1202"/>
            <ac:spMk id="35" creationId="{D41AD454-97BD-4FC0-8BC2-A76840D595E5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6" creationId="{A178787D-3FF6-4157-8904-43CE4CFE993B}"/>
          </ac:spMkLst>
        </pc:spChg>
        <pc:spChg chg="add mod">
          <ac:chgData name="Subramani K" userId="bf009f75-d47a-408b-a678-4666a6eafc4c" providerId="ADAL" clId="{C9FC676C-A27E-4DE7-8DBF-52506DE52585}" dt="2022-03-16T02:20:15.916" v="121" actId="1076"/>
          <ac:spMkLst>
            <pc:docMk/>
            <pc:sldMk cId="2508173990" sldId="1202"/>
            <ac:spMk id="39" creationId="{59CF4A97-B251-43C5-B79D-C1C783A60972}"/>
          </ac:spMkLst>
        </pc:spChg>
        <pc:spChg chg="add mod">
          <ac:chgData name="Subramani K" userId="bf009f75-d47a-408b-a678-4666a6eafc4c" providerId="ADAL" clId="{C9FC676C-A27E-4DE7-8DBF-52506DE52585}" dt="2022-03-16T02:22:04.026" v="156" actId="1035"/>
          <ac:spMkLst>
            <pc:docMk/>
            <pc:sldMk cId="2508173990" sldId="1202"/>
            <ac:spMk id="40" creationId="{8DEDB37C-0362-4C49-838A-4AC6B1A07A91}"/>
          </ac:spMkLst>
        </pc:spChg>
        <pc:picChg chg="del">
          <ac:chgData name="Subramani K" userId="bf009f75-d47a-408b-a678-4666a6eafc4c" providerId="ADAL" clId="{C9FC676C-A27E-4DE7-8DBF-52506DE52585}" dt="2022-03-16T02:16:46.403" v="7" actId="478"/>
          <ac:picMkLst>
            <pc:docMk/>
            <pc:sldMk cId="2508173990" sldId="1202"/>
            <ac:picMk id="10" creationId="{5446DAD8-7161-4A32-9DE1-4098BD14CFF1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5" creationId="{A2713AA8-B718-4E9E-B8AF-FB03D6128D33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20" creationId="{EF351370-2942-43F1-8DF2-F85387EC1824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4" creationId="{15188EAA-D95A-493B-9546-1C7BBDDE2633}"/>
          </ac:picMkLst>
        </pc:picChg>
        <pc:picChg chg="add del mod">
          <ac:chgData name="Subramani K" userId="bf009f75-d47a-408b-a678-4666a6eafc4c" providerId="ADAL" clId="{C9FC676C-A27E-4DE7-8DBF-52506DE52585}" dt="2022-03-16T02:17:15.194" v="15" actId="478"/>
          <ac:picMkLst>
            <pc:docMk/>
            <pc:sldMk cId="2508173990" sldId="1202"/>
            <ac:picMk id="25" creationId="{1DDAD8BD-1D97-4097-A0A1-CC7FDB935C05}"/>
          </ac:picMkLst>
        </pc:picChg>
        <pc:picChg chg="add del mod">
          <ac:chgData name="Subramani K" userId="bf009f75-d47a-408b-a678-4666a6eafc4c" providerId="ADAL" clId="{C9FC676C-A27E-4DE7-8DBF-52506DE52585}" dt="2022-03-16T02:17:16.705" v="17" actId="478"/>
          <ac:picMkLst>
            <pc:docMk/>
            <pc:sldMk cId="2508173990" sldId="1202"/>
            <ac:picMk id="26" creationId="{7AF64B25-B458-4873-9E57-7009C6B0681E}"/>
          </ac:picMkLst>
        </pc:picChg>
        <pc:picChg chg="add del mod">
          <ac:chgData name="Subramani K" userId="bf009f75-d47a-408b-a678-4666a6eafc4c" providerId="ADAL" clId="{C9FC676C-A27E-4DE7-8DBF-52506DE52585}" dt="2022-03-16T02:17:16.106" v="16" actId="478"/>
          <ac:picMkLst>
            <pc:docMk/>
            <pc:sldMk cId="2508173990" sldId="1202"/>
            <ac:picMk id="27" creationId="{C93B414A-2684-4373-9EE1-BA916B787050}"/>
          </ac:picMkLst>
        </pc:picChg>
        <pc:picChg chg="add del mod">
          <ac:chgData name="Subramani K" userId="bf009f75-d47a-408b-a678-4666a6eafc4c" providerId="ADAL" clId="{C9FC676C-A27E-4DE7-8DBF-52506DE52585}" dt="2022-03-16T02:19:16.363" v="103"/>
          <ac:picMkLst>
            <pc:docMk/>
            <pc:sldMk cId="2508173990" sldId="1202"/>
            <ac:picMk id="32" creationId="{14D7412D-EF4A-4891-9BE1-0531B53AFCD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4" creationId="{E03B05F1-B4DF-47E5-8D5A-7331FF5B004C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7" creationId="{EBCC1E09-6CA6-47CC-B319-A733A4A10980}"/>
          </ac:picMkLst>
        </pc:picChg>
        <pc:picChg chg="add mod">
          <ac:chgData name="Subramani K" userId="bf009f75-d47a-408b-a678-4666a6eafc4c" providerId="ADAL" clId="{C9FC676C-A27E-4DE7-8DBF-52506DE52585}" dt="2022-03-16T02:20:15.916" v="121" actId="1076"/>
          <ac:picMkLst>
            <pc:docMk/>
            <pc:sldMk cId="2508173990" sldId="1202"/>
            <ac:picMk id="38" creationId="{10E80A81-23C1-4CEE-A746-2F5E8011D59A}"/>
          </ac:picMkLst>
        </pc:picChg>
        <pc:picChg chg="del">
          <ac:chgData name="Subramani K" userId="bf009f75-d47a-408b-a678-4666a6eafc4c" providerId="ADAL" clId="{C9FC676C-A27E-4DE7-8DBF-52506DE52585}" dt="2022-03-16T02:16:48.785" v="8" actId="478"/>
          <ac:picMkLst>
            <pc:docMk/>
            <pc:sldMk cId="2508173990" sldId="1202"/>
            <ac:picMk id="1028" creationId="{9D0445B4-57E7-4C53-8808-6C0E572CE173}"/>
          </ac:picMkLst>
        </pc:picChg>
      </pc:sldChg>
    </pc:docChg>
  </pc:docChgLst>
  <pc:docChgLst>
    <pc:chgData name="lakshmikanth" userId="34ec4a14-2b32-4e23-8e6c-bf79444b9b1f" providerId="ADAL" clId="{64D1B0D9-C6D8-4859-836D-921DEAD46A3F}"/>
    <pc:docChg chg="undo custSel modSld delMainMaster modMainMaster">
      <pc:chgData name="lakshmikanth" userId="34ec4a14-2b32-4e23-8e6c-bf79444b9b1f" providerId="ADAL" clId="{64D1B0D9-C6D8-4859-836D-921DEAD46A3F}" dt="2022-03-17T06:23:06.922" v="42" actId="1076"/>
      <pc:docMkLst>
        <pc:docMk/>
      </pc:docMkLst>
      <pc:sldChg chg="modSp mod">
        <pc:chgData name="lakshmikanth" userId="34ec4a14-2b32-4e23-8e6c-bf79444b9b1f" providerId="ADAL" clId="{64D1B0D9-C6D8-4859-836D-921DEAD46A3F}" dt="2022-03-17T06:23:06.922" v="42" actId="1076"/>
        <pc:sldMkLst>
          <pc:docMk/>
          <pc:sldMk cId="2508173990" sldId="1202"/>
        </pc:sldMkLst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6" creationId="{225EA034-7FEC-4B55-9E47-01A2191D5A32}"/>
          </ac:spMkLst>
        </pc:spChg>
        <pc:spChg chg="mod">
          <ac:chgData name="lakshmikanth" userId="34ec4a14-2b32-4e23-8e6c-bf79444b9b1f" providerId="ADAL" clId="{64D1B0D9-C6D8-4859-836D-921DEAD46A3F}" dt="2022-03-16T12:02:16.354" v="0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23" creationId="{340F78A2-C38C-4E18-8368-41998FE19FF1}"/>
          </ac:spMkLst>
        </pc:spChg>
        <pc:spChg chg="mod">
          <ac:chgData name="lakshmikanth" userId="34ec4a14-2b32-4e23-8e6c-bf79444b9b1f" providerId="ADAL" clId="{64D1B0D9-C6D8-4859-836D-921DEAD46A3F}" dt="2022-03-17T06:01:22.434" v="19" actId="1076"/>
          <ac:spMkLst>
            <pc:docMk/>
            <pc:sldMk cId="2508173990" sldId="1202"/>
            <ac:spMk id="25" creationId="{3AF6BCF3-3C65-4A5F-BEC0-CCC5F3A5CF11}"/>
          </ac:spMkLst>
        </pc:spChg>
        <pc:spChg chg="mod">
          <ac:chgData name="lakshmikanth" userId="34ec4a14-2b32-4e23-8e6c-bf79444b9b1f" providerId="ADAL" clId="{64D1B0D9-C6D8-4859-836D-921DEAD46A3F}" dt="2022-03-17T06:02:14.593" v="32" actId="14100"/>
          <ac:spMkLst>
            <pc:docMk/>
            <pc:sldMk cId="2508173990" sldId="1202"/>
            <ac:spMk id="26" creationId="{45581601-7B6C-48A9-955F-DAB0C2EB4250}"/>
          </ac:spMkLst>
        </pc:spChg>
        <pc:spChg chg="mod">
          <ac:chgData name="lakshmikanth" userId="34ec4a14-2b32-4e23-8e6c-bf79444b9b1f" providerId="ADAL" clId="{64D1B0D9-C6D8-4859-836D-921DEAD46A3F}" dt="2022-03-17T06:02:26.363" v="36" actId="14100"/>
          <ac:spMkLst>
            <pc:docMk/>
            <pc:sldMk cId="2508173990" sldId="1202"/>
            <ac:spMk id="27" creationId="{E88A9A86-09F2-4CD5-9085-0BF323C71F98}"/>
          </ac:spMkLst>
        </pc:spChg>
        <pc:spChg chg="mod">
          <ac:chgData name="lakshmikanth" userId="34ec4a14-2b32-4e23-8e6c-bf79444b9b1f" providerId="ADAL" clId="{64D1B0D9-C6D8-4859-836D-921DEAD46A3F}" dt="2022-03-17T06:01:09.485" v="16" actId="1076"/>
          <ac:spMkLst>
            <pc:docMk/>
            <pc:sldMk cId="2508173990" sldId="1202"/>
            <ac:spMk id="42" creationId="{F8E6E74A-225B-4AE4-9AD8-35C4EA611AA3}"/>
          </ac:spMkLst>
        </pc:spChg>
        <pc:spChg chg="mod">
          <ac:chgData name="lakshmikanth" userId="34ec4a14-2b32-4e23-8e6c-bf79444b9b1f" providerId="ADAL" clId="{64D1B0D9-C6D8-4859-836D-921DEAD46A3F}" dt="2022-03-17T06:23:06.922" v="42" actId="1076"/>
          <ac:spMkLst>
            <pc:docMk/>
            <pc:sldMk cId="2508173990" sldId="1202"/>
            <ac:spMk id="54" creationId="{9C8D4826-29E7-4FDB-B873-C0083CDDAB91}"/>
          </ac:spMkLst>
        </pc:spChg>
        <pc:spChg chg="mod">
          <ac:chgData name="lakshmikanth" userId="34ec4a14-2b32-4e23-8e6c-bf79444b9b1f" providerId="ADAL" clId="{64D1B0D9-C6D8-4859-836D-921DEAD46A3F}" dt="2022-03-17T06:01:32.388" v="21" actId="1076"/>
          <ac:spMkLst>
            <pc:docMk/>
            <pc:sldMk cId="2508173990" sldId="1202"/>
            <ac:spMk id="55" creationId="{F5EBB1A0-AF06-434E-9EA6-B0964CEE6498}"/>
          </ac:spMkLst>
        </pc:spChg>
        <pc:spChg chg="mod">
          <ac:chgData name="lakshmikanth" userId="34ec4a14-2b32-4e23-8e6c-bf79444b9b1f" providerId="ADAL" clId="{64D1B0D9-C6D8-4859-836D-921DEAD46A3F}" dt="2022-03-17T06:02:10.768" v="31" actId="1076"/>
          <ac:spMkLst>
            <pc:docMk/>
            <pc:sldMk cId="2508173990" sldId="1202"/>
            <ac:spMk id="56" creationId="{24F21A2C-43BD-4D9B-955A-76AB60E7ECB2}"/>
          </ac:spMkLst>
        </pc:spChg>
        <pc:picChg chg="mod">
          <ac:chgData name="lakshmikanth" userId="34ec4a14-2b32-4e23-8e6c-bf79444b9b1f" providerId="ADAL" clId="{64D1B0D9-C6D8-4859-836D-921DEAD46A3F}" dt="2022-03-17T06:01:09.485" v="16" actId="1076"/>
          <ac:picMkLst>
            <pc:docMk/>
            <pc:sldMk cId="2508173990" sldId="1202"/>
            <ac:picMk id="24" creationId="{9B7350A4-9B33-45A7-A8A2-418E3A339233}"/>
          </ac:picMkLst>
        </pc:picChg>
        <pc:picChg chg="mod">
          <ac:chgData name="lakshmikanth" userId="34ec4a14-2b32-4e23-8e6c-bf79444b9b1f" providerId="ADAL" clId="{64D1B0D9-C6D8-4859-836D-921DEAD46A3F}" dt="2022-03-17T06:01:25.330" v="20" actId="1076"/>
          <ac:picMkLst>
            <pc:docMk/>
            <pc:sldMk cId="2508173990" sldId="1202"/>
            <ac:picMk id="43" creationId="{7E0C7D7C-DA25-484B-8B6A-7526FDAC3741}"/>
          </ac:picMkLst>
        </pc:picChg>
        <pc:picChg chg="mod">
          <ac:chgData name="lakshmikanth" userId="34ec4a14-2b32-4e23-8e6c-bf79444b9b1f" providerId="ADAL" clId="{64D1B0D9-C6D8-4859-836D-921DEAD46A3F}" dt="2022-03-17T06:01:37.697" v="24" actId="1076"/>
          <ac:picMkLst>
            <pc:docMk/>
            <pc:sldMk cId="2508173990" sldId="1202"/>
            <ac:picMk id="48" creationId="{4FC33848-77E1-44A9-BDB1-4A143EC08C04}"/>
          </ac:picMkLst>
        </pc:picChg>
        <pc:picChg chg="mod">
          <ac:chgData name="lakshmikanth" userId="34ec4a14-2b32-4e23-8e6c-bf79444b9b1f" providerId="ADAL" clId="{64D1B0D9-C6D8-4859-836D-921DEAD46A3F}" dt="2022-03-17T06:02:31.128" v="37" actId="1076"/>
          <ac:picMkLst>
            <pc:docMk/>
            <pc:sldMk cId="2508173990" sldId="1202"/>
            <ac:picMk id="49" creationId="{AD6021AC-22A1-422D-AFC2-710F0CB39706}"/>
          </ac:picMkLst>
        </pc:picChg>
        <pc:cxnChg chg="mod">
          <ac:chgData name="lakshmikanth" userId="34ec4a14-2b32-4e23-8e6c-bf79444b9b1f" providerId="ADAL" clId="{64D1B0D9-C6D8-4859-836D-921DEAD46A3F}" dt="2022-03-17T06:02:39.704" v="39" actId="14100"/>
          <ac:cxnSpMkLst>
            <pc:docMk/>
            <pc:sldMk cId="2508173990" sldId="1202"/>
            <ac:cxnSpMk id="3" creationId="{D2BAB3E4-17D6-4C40-988C-76181A47957B}"/>
          </ac:cxnSpMkLst>
        </pc:cxnChg>
        <pc:cxnChg chg="mod">
          <ac:chgData name="lakshmikanth" userId="34ec4a14-2b32-4e23-8e6c-bf79444b9b1f" providerId="ADAL" clId="{64D1B0D9-C6D8-4859-836D-921DEAD46A3F}" dt="2022-03-17T06:01:19.230" v="18" actId="1076"/>
          <ac:cxnSpMkLst>
            <pc:docMk/>
            <pc:sldMk cId="2508173990" sldId="1202"/>
            <ac:cxnSpMk id="5" creationId="{3B1195A0-5F14-47AC-8AB4-2C5EE6597E66}"/>
          </ac:cxnSpMkLst>
        </pc:cxnChg>
        <pc:cxnChg chg="mod">
          <ac:chgData name="lakshmikanth" userId="34ec4a14-2b32-4e23-8e6c-bf79444b9b1f" providerId="ADAL" clId="{64D1B0D9-C6D8-4859-836D-921DEAD46A3F}" dt="2022-03-17T06:01:34.188" v="22" actId="1076"/>
          <ac:cxnSpMkLst>
            <pc:docMk/>
            <pc:sldMk cId="2508173990" sldId="1202"/>
            <ac:cxnSpMk id="52" creationId="{62CBA750-8A82-49D6-BACD-D9D93E8AB6B2}"/>
          </ac:cxnSpMkLst>
        </pc:cxnChg>
        <pc:cxnChg chg="mod">
          <ac:chgData name="lakshmikanth" userId="34ec4a14-2b32-4e23-8e6c-bf79444b9b1f" providerId="ADAL" clId="{64D1B0D9-C6D8-4859-836D-921DEAD46A3F}" dt="2022-03-17T06:02:18.952" v="34" actId="1076"/>
          <ac:cxnSpMkLst>
            <pc:docMk/>
            <pc:sldMk cId="2508173990" sldId="1202"/>
            <ac:cxnSpMk id="53" creationId="{57514183-37CE-4795-92DC-6748CEFF6737}"/>
          </ac:cxnSpMkLst>
        </pc:cxnChg>
      </pc:sldChg>
      <pc:sldMasterChg chg="delSldLayout">
        <pc:chgData name="lakshmikanth" userId="34ec4a14-2b32-4e23-8e6c-bf79444b9b1f" providerId="ADAL" clId="{64D1B0D9-C6D8-4859-836D-921DEAD46A3F}" dt="2022-03-17T05:59:46.464" v="12" actId="2696"/>
        <pc:sldMasterMkLst>
          <pc:docMk/>
          <pc:sldMasterMk cId="4161333945" sldId="2147483654"/>
        </pc:sldMasterMkLst>
        <pc:sldLayoutChg chg="del">
          <pc:chgData name="lakshmikanth" userId="34ec4a14-2b32-4e23-8e6c-bf79444b9b1f" providerId="ADAL" clId="{64D1B0D9-C6D8-4859-836D-921DEAD46A3F}" dt="2022-03-17T05:59:46.464" v="12" actId="2696"/>
          <pc:sldLayoutMkLst>
            <pc:docMk/>
            <pc:sldMasterMk cId="4161333945" sldId="2147483654"/>
            <pc:sldLayoutMk cId="1926339809" sldId="2147483650"/>
          </pc:sldLayoutMkLst>
        </pc:sldLayoutChg>
        <pc:sldLayoutChg chg="del">
          <pc:chgData name="lakshmikanth" userId="34ec4a14-2b32-4e23-8e6c-bf79444b9b1f" providerId="ADAL" clId="{64D1B0D9-C6D8-4859-836D-921DEAD46A3F}" dt="2022-03-17T05:59:42.352" v="1" actId="2696"/>
          <pc:sldLayoutMkLst>
            <pc:docMk/>
            <pc:sldMasterMk cId="4161333945" sldId="2147483654"/>
            <pc:sldLayoutMk cId="1639728466" sldId="2147483655"/>
          </pc:sldLayoutMkLst>
        </pc:sldLayoutChg>
        <pc:sldLayoutChg chg="del">
          <pc:chgData name="lakshmikanth" userId="34ec4a14-2b32-4e23-8e6c-bf79444b9b1f" providerId="ADAL" clId="{64D1B0D9-C6D8-4859-836D-921DEAD46A3F}" dt="2022-03-17T05:59:42.578" v="2" actId="2696"/>
          <pc:sldLayoutMkLst>
            <pc:docMk/>
            <pc:sldMasterMk cId="4161333945" sldId="2147483654"/>
            <pc:sldLayoutMk cId="259000429" sldId="2147483656"/>
          </pc:sldLayoutMkLst>
        </pc:sldLayoutChg>
        <pc:sldLayoutChg chg="del">
          <pc:chgData name="lakshmikanth" userId="34ec4a14-2b32-4e23-8e6c-bf79444b9b1f" providerId="ADAL" clId="{64D1B0D9-C6D8-4859-836D-921DEAD46A3F}" dt="2022-03-17T05:59:42.795" v="3" actId="2696"/>
          <pc:sldLayoutMkLst>
            <pc:docMk/>
            <pc:sldMasterMk cId="4161333945" sldId="2147483654"/>
            <pc:sldLayoutMk cId="295286322" sldId="2147483657"/>
          </pc:sldLayoutMkLst>
        </pc:sldLayoutChg>
        <pc:sldLayoutChg chg="del">
          <pc:chgData name="lakshmikanth" userId="34ec4a14-2b32-4e23-8e6c-bf79444b9b1f" providerId="ADAL" clId="{64D1B0D9-C6D8-4859-836D-921DEAD46A3F}" dt="2022-03-17T05:59:42.939" v="4" actId="2696"/>
          <pc:sldLayoutMkLst>
            <pc:docMk/>
            <pc:sldMasterMk cId="4161333945" sldId="2147483654"/>
            <pc:sldLayoutMk cId="2078663273" sldId="2147483658"/>
          </pc:sldLayoutMkLst>
        </pc:sldLayoutChg>
        <pc:sldLayoutChg chg="del">
          <pc:chgData name="lakshmikanth" userId="34ec4a14-2b32-4e23-8e6c-bf79444b9b1f" providerId="ADAL" clId="{64D1B0D9-C6D8-4859-836D-921DEAD46A3F}" dt="2022-03-17T05:59:43.121" v="5" actId="2696"/>
          <pc:sldLayoutMkLst>
            <pc:docMk/>
            <pc:sldMasterMk cId="4161333945" sldId="2147483654"/>
            <pc:sldLayoutMk cId="2058141232" sldId="2147483659"/>
          </pc:sldLayoutMkLst>
        </pc:sldLayoutChg>
        <pc:sldLayoutChg chg="del">
          <pc:chgData name="lakshmikanth" userId="34ec4a14-2b32-4e23-8e6c-bf79444b9b1f" providerId="ADAL" clId="{64D1B0D9-C6D8-4859-836D-921DEAD46A3F}" dt="2022-03-17T05:59:43.312" v="6" actId="2696"/>
          <pc:sldLayoutMkLst>
            <pc:docMk/>
            <pc:sldMasterMk cId="4161333945" sldId="2147483654"/>
            <pc:sldLayoutMk cId="3108530289" sldId="2147483660"/>
          </pc:sldLayoutMkLst>
        </pc:sldLayoutChg>
        <pc:sldLayoutChg chg="del">
          <pc:chgData name="lakshmikanth" userId="34ec4a14-2b32-4e23-8e6c-bf79444b9b1f" providerId="ADAL" clId="{64D1B0D9-C6D8-4859-836D-921DEAD46A3F}" dt="2022-03-17T05:59:43.525" v="7" actId="2696"/>
          <pc:sldLayoutMkLst>
            <pc:docMk/>
            <pc:sldMasterMk cId="4161333945" sldId="2147483654"/>
            <pc:sldLayoutMk cId="3271842433" sldId="2147483661"/>
          </pc:sldLayoutMkLst>
        </pc:sldLayoutChg>
        <pc:sldLayoutChg chg="del">
          <pc:chgData name="lakshmikanth" userId="34ec4a14-2b32-4e23-8e6c-bf79444b9b1f" providerId="ADAL" clId="{64D1B0D9-C6D8-4859-836D-921DEAD46A3F}" dt="2022-03-17T05:59:43.709" v="8" actId="2696"/>
          <pc:sldLayoutMkLst>
            <pc:docMk/>
            <pc:sldMasterMk cId="4161333945" sldId="2147483654"/>
            <pc:sldLayoutMk cId="2209812380" sldId="2147483662"/>
          </pc:sldLayoutMkLst>
        </pc:sldLayoutChg>
        <pc:sldLayoutChg chg="del">
          <pc:chgData name="lakshmikanth" userId="34ec4a14-2b32-4e23-8e6c-bf79444b9b1f" providerId="ADAL" clId="{64D1B0D9-C6D8-4859-836D-921DEAD46A3F}" dt="2022-03-17T05:59:43.891" v="9" actId="2696"/>
          <pc:sldLayoutMkLst>
            <pc:docMk/>
            <pc:sldMasterMk cId="4161333945" sldId="2147483654"/>
            <pc:sldLayoutMk cId="1785646230" sldId="2147483663"/>
          </pc:sldLayoutMkLst>
        </pc:sldLayoutChg>
        <pc:sldLayoutChg chg="del">
          <pc:chgData name="lakshmikanth" userId="34ec4a14-2b32-4e23-8e6c-bf79444b9b1f" providerId="ADAL" clId="{64D1B0D9-C6D8-4859-836D-921DEAD46A3F}" dt="2022-03-17T05:59:44.071" v="10" actId="2696"/>
          <pc:sldLayoutMkLst>
            <pc:docMk/>
            <pc:sldMasterMk cId="4161333945" sldId="2147483654"/>
            <pc:sldLayoutMk cId="3289023513" sldId="2147483664"/>
          </pc:sldLayoutMkLst>
        </pc:sldLayoutChg>
        <pc:sldLayoutChg chg="del">
          <pc:chgData name="lakshmikanth" userId="34ec4a14-2b32-4e23-8e6c-bf79444b9b1f" providerId="ADAL" clId="{64D1B0D9-C6D8-4859-836D-921DEAD46A3F}" dt="2022-03-17T05:59:44.248" v="11" actId="2696"/>
          <pc:sldLayoutMkLst>
            <pc:docMk/>
            <pc:sldMasterMk cId="4161333945" sldId="2147483654"/>
            <pc:sldLayoutMk cId="3143237465" sldId="2147483665"/>
          </pc:sldLayoutMkLst>
        </pc:sldLayoutChg>
      </pc:sldMasterChg>
      <pc:sldMasterChg chg="modSp mod">
        <pc:chgData name="lakshmikanth" userId="34ec4a14-2b32-4e23-8e6c-bf79444b9b1f" providerId="ADAL" clId="{64D1B0D9-C6D8-4859-836D-921DEAD46A3F}" dt="2022-03-17T06:03:16.215" v="41" actId="14100"/>
        <pc:sldMasterMkLst>
          <pc:docMk/>
          <pc:sldMasterMk cId="933481472" sldId="2147483684"/>
        </pc:sldMasterMkLst>
        <pc:graphicFrameChg chg="mod modGraphic">
          <ac:chgData name="lakshmikanth" userId="34ec4a14-2b32-4e23-8e6c-bf79444b9b1f" providerId="ADAL" clId="{64D1B0D9-C6D8-4859-836D-921DEAD46A3F}" dt="2022-03-17T06:03:16.215" v="41" actId="14100"/>
          <ac:graphicFrameMkLst>
            <pc:docMk/>
            <pc:sldMasterMk cId="933481472" sldId="2147483684"/>
            <ac:graphicFrameMk id="4" creationId="{E2EF0984-7CEB-4BD2-B22A-EF45018E6E2B}"/>
          </ac:graphicFrameMkLst>
        </pc:graphicFrameChg>
      </pc:sldMasterChg>
      <pc:sldMasterChg chg="del delSldLayout">
        <pc:chgData name="lakshmikanth" userId="34ec4a14-2b32-4e23-8e6c-bf79444b9b1f" providerId="ADAL" clId="{64D1B0D9-C6D8-4859-836D-921DEAD46A3F}" dt="2022-03-17T06:00:07.684" v="13" actId="6013"/>
        <pc:sldMasterMkLst>
          <pc:docMk/>
          <pc:sldMasterMk cId="2012573480" sldId="2147483684"/>
        </pc:sldMasterMkLst>
        <pc:sldLayoutChg chg="del">
          <pc:chgData name="lakshmikanth" userId="34ec4a14-2b32-4e23-8e6c-bf79444b9b1f" providerId="ADAL" clId="{64D1B0D9-C6D8-4859-836D-921DEAD46A3F}" dt="2022-03-17T06:00:07.684" v="13" actId="6013"/>
          <pc:sldLayoutMkLst>
            <pc:docMk/>
            <pc:sldMasterMk cId="2012573480" sldId="2147483684"/>
            <pc:sldLayoutMk cId="4120363765" sldId="2147483685"/>
          </pc:sldLayoutMkLst>
        </pc:sldLayoutChg>
      </pc:sldMasterChg>
    </pc:docChg>
  </pc:docChgLst>
  <pc:docChgLst>
    <pc:chgData name="Subramani K" userId="bf009f75-d47a-408b-a678-4666a6eafc4c" providerId="ADAL" clId="{E6AE300D-334A-4431-99D1-0B91A58D9915}"/>
    <pc:docChg chg="undo custSel addSld delSld modSld">
      <pc:chgData name="Subramani K" userId="bf009f75-d47a-408b-a678-4666a6eafc4c" providerId="ADAL" clId="{E6AE300D-334A-4431-99D1-0B91A58D9915}" dt="2022-03-31T15:49:44.113" v="3"/>
      <pc:docMkLst>
        <pc:docMk/>
      </pc:docMkLst>
      <pc:sldChg chg="addSp delSp add del mod">
        <pc:chgData name="Subramani K" userId="bf009f75-d47a-408b-a678-4666a6eafc4c" providerId="ADAL" clId="{E6AE300D-334A-4431-99D1-0B91A58D9915}" dt="2022-03-31T15:49:44.113" v="3"/>
        <pc:sldMkLst>
          <pc:docMk/>
          <pc:sldMk cId="2470525110" sldId="1207"/>
        </pc:sldMkLst>
        <pc:spChg chg="add del">
          <ac:chgData name="Subramani K" userId="bf009f75-d47a-408b-a678-4666a6eafc4c" providerId="ADAL" clId="{E6AE300D-334A-4431-99D1-0B91A58D9915}" dt="2022-03-31T15:49:43.645" v="2" actId="478"/>
          <ac:spMkLst>
            <pc:docMk/>
            <pc:sldMk cId="2470525110" sldId="1207"/>
            <ac:spMk id="30" creationId="{A7F3710A-8EE6-42B3-9C88-7DEAD57D2295}"/>
          </ac:spMkLst>
        </pc:spChg>
        <pc:grpChg chg="add del">
          <ac:chgData name="Subramani K" userId="bf009f75-d47a-408b-a678-4666a6eafc4c" providerId="ADAL" clId="{E6AE300D-334A-4431-99D1-0B91A58D9915}" dt="2022-03-31T15:49:43.645" v="2" actId="478"/>
          <ac:grpSpMkLst>
            <pc:docMk/>
            <pc:sldMk cId="2470525110" sldId="1207"/>
            <ac:grpSpMk id="10" creationId="{C56C960D-42CB-4AE0-9F8C-8AAB8929C23C}"/>
          </ac:grpSpMkLst>
        </pc:grpChg>
      </pc:sldChg>
    </pc:docChg>
  </pc:docChgLst>
  <pc:docChgLst>
    <pc:chgData name="Subramani K" userId="bf009f75-d47a-408b-a678-4666a6eafc4c" providerId="ADAL" clId="{D27A4147-48A3-4CB1-862F-F5BAE0EF6CF1}"/>
    <pc:docChg chg="undo custSel addSld delSld modSld">
      <pc:chgData name="Subramani K" userId="bf009f75-d47a-408b-a678-4666a6eafc4c" providerId="ADAL" clId="{D27A4147-48A3-4CB1-862F-F5BAE0EF6CF1}" dt="2022-03-17T08:45:31.146" v="172" actId="20577"/>
      <pc:docMkLst>
        <pc:docMk/>
      </pc:docMkLst>
      <pc:sldChg chg="addSp delSp modSp mod">
        <pc:chgData name="Subramani K" userId="bf009f75-d47a-408b-a678-4666a6eafc4c" providerId="ADAL" clId="{D27A4147-48A3-4CB1-862F-F5BAE0EF6CF1}" dt="2022-03-17T08:13:29.363" v="26"/>
        <pc:sldMkLst>
          <pc:docMk/>
          <pc:sldMk cId="2508173990" sldId="1202"/>
        </pc:sldMkLst>
        <pc:spChg chg="mod">
          <ac:chgData name="Subramani K" userId="bf009f75-d47a-408b-a678-4666a6eafc4c" providerId="ADAL" clId="{D27A4147-48A3-4CB1-862F-F5BAE0EF6CF1}" dt="2022-03-17T08:13:29.363" v="26"/>
          <ac:spMkLst>
            <pc:docMk/>
            <pc:sldMk cId="2508173990" sldId="1202"/>
            <ac:spMk id="9" creationId="{B7E2EC3C-9883-47AA-9BD1-48DE0A1C8C38}"/>
          </ac:spMkLst>
        </pc:spChg>
        <pc:spChg chg="mod">
          <ac:chgData name="Subramani K" userId="bf009f75-d47a-408b-a678-4666a6eafc4c" providerId="ADAL" clId="{D27A4147-48A3-4CB1-862F-F5BAE0EF6CF1}" dt="2022-03-17T07:37:19.030" v="4" actId="14100"/>
          <ac:spMkLst>
            <pc:docMk/>
            <pc:sldMk cId="2508173990" sldId="1202"/>
            <ac:spMk id="13" creationId="{476FA45B-5FDB-4BF9-B28A-5382B72CE7AD}"/>
          </ac:spMkLst>
        </pc:spChg>
        <pc:spChg chg="mod">
          <ac:chgData name="Subramani K" userId="bf009f75-d47a-408b-a678-4666a6eafc4c" providerId="ADAL" clId="{D27A4147-48A3-4CB1-862F-F5BAE0EF6CF1}" dt="2022-03-17T07:37:35.329" v="5"/>
          <ac:spMkLst>
            <pc:docMk/>
            <pc:sldMk cId="2508173990" sldId="1202"/>
            <ac:spMk id="22" creationId="{B599143E-9287-4CDF-80F7-2D1325BCB9F4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3" creationId="{E29731A7-9FF6-4F78-8C01-8D1E87FB18B4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24" creationId="{CF98BF8E-F58D-4850-9C61-59F391CA66CC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6" creationId="{5E0EE72F-0FCB-4091-88F4-944BBDCA693B}"/>
          </ac:spMkLst>
        </pc:spChg>
        <pc:spChg chg="del">
          <ac:chgData name="Subramani K" userId="bf009f75-d47a-408b-a678-4666a6eafc4c" providerId="ADAL" clId="{D27A4147-48A3-4CB1-862F-F5BAE0EF6CF1}" dt="2022-03-17T07:36:38.330" v="1" actId="478"/>
          <ac:spMkLst>
            <pc:docMk/>
            <pc:sldMk cId="2508173990" sldId="1202"/>
            <ac:spMk id="27" creationId="{D3ADFD93-44BF-492B-BBC0-BE741C71F39C}"/>
          </ac:spMkLst>
        </pc:spChg>
        <pc:spChg chg="del">
          <ac:chgData name="Subramani K" userId="bf009f75-d47a-408b-a678-4666a6eafc4c" providerId="ADAL" clId="{D27A4147-48A3-4CB1-862F-F5BAE0EF6CF1}" dt="2022-03-17T07:36:40.270" v="2" actId="478"/>
          <ac:spMkLst>
            <pc:docMk/>
            <pc:sldMk cId="2508173990" sldId="1202"/>
            <ac:spMk id="29" creationId="{D8D00DEE-9006-44B1-8530-52A1C0266B50}"/>
          </ac:spMkLst>
        </pc:spChg>
        <pc:spChg chg="del">
          <ac:chgData name="Subramani K" userId="bf009f75-d47a-408b-a678-4666a6eafc4c" providerId="ADAL" clId="{D27A4147-48A3-4CB1-862F-F5BAE0EF6CF1}" dt="2022-03-17T07:36:35.744" v="0" actId="478"/>
          <ac:spMkLst>
            <pc:docMk/>
            <pc:sldMk cId="2508173990" sldId="1202"/>
            <ac:spMk id="31" creationId="{AAB084AA-6C6E-4C76-883C-083A4AA025E9}"/>
          </ac:spMkLst>
        </pc:spChg>
        <pc:spChg chg="mod">
          <ac:chgData name="Subramani K" userId="bf009f75-d47a-408b-a678-4666a6eafc4c" providerId="ADAL" clId="{D27A4147-48A3-4CB1-862F-F5BAE0EF6CF1}" dt="2022-03-17T07:37:36.876" v="6"/>
          <ac:spMkLst>
            <pc:docMk/>
            <pc:sldMk cId="2508173990" sldId="1202"/>
            <ac:spMk id="32" creationId="{FE16EEC1-9F6B-4344-A010-688D8549191E}"/>
          </ac:spMkLst>
        </pc:spChg>
        <pc:spChg chg="add mod">
          <ac:chgData name="Subramani K" userId="bf009f75-d47a-408b-a678-4666a6eafc4c" providerId="ADAL" clId="{D27A4147-48A3-4CB1-862F-F5BAE0EF6CF1}" dt="2022-03-17T08:12:54.568" v="17" actId="14100"/>
          <ac:spMkLst>
            <pc:docMk/>
            <pc:sldMk cId="2508173990" sldId="1202"/>
            <ac:spMk id="33" creationId="{AA349A83-99C6-447A-8F1B-66CCA1BBBB13}"/>
          </ac:spMkLst>
        </pc:spChg>
        <pc:spChg chg="add mod">
          <ac:chgData name="Subramani K" userId="bf009f75-d47a-408b-a678-4666a6eafc4c" providerId="ADAL" clId="{D27A4147-48A3-4CB1-862F-F5BAE0EF6CF1}" dt="2022-03-17T08:13:01.103" v="20" actId="14100"/>
          <ac:spMkLst>
            <pc:docMk/>
            <pc:sldMk cId="2508173990" sldId="1202"/>
            <ac:spMk id="35" creationId="{F56929DF-CB96-4836-B318-EE20AFA9665D}"/>
          </ac:spMkLst>
        </pc:spChg>
        <pc:spChg chg="add mod">
          <ac:chgData name="Subramani K" userId="bf009f75-d47a-408b-a678-4666a6eafc4c" providerId="ADAL" clId="{D27A4147-48A3-4CB1-862F-F5BAE0EF6CF1}" dt="2022-03-17T08:13:10.181" v="23" actId="14100"/>
          <ac:spMkLst>
            <pc:docMk/>
            <pc:sldMk cId="2508173990" sldId="1202"/>
            <ac:spMk id="36" creationId="{4048AF46-126A-4D0C-A785-D3D2DF7908B8}"/>
          </ac:spMkLst>
        </pc:s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0" creationId="{FEEED24D-26EA-4B2A-ADD4-AD7AA1FD17BA}"/>
          </ac:grpSpMkLst>
        </pc:grpChg>
        <pc:grpChg chg="add mod">
          <ac:chgData name="Subramani K" userId="bf009f75-d47a-408b-a678-4666a6eafc4c" providerId="ADAL" clId="{D27A4147-48A3-4CB1-862F-F5BAE0EF6CF1}" dt="2022-03-17T07:37:44.232" v="8" actId="554"/>
          <ac:grpSpMkLst>
            <pc:docMk/>
            <pc:sldMk cId="2508173990" sldId="1202"/>
            <ac:grpSpMk id="25" creationId="{D84DD2CE-01CA-4A9C-BBA3-796213161E12}"/>
          </ac:grpSpMkLst>
        </pc:grpChg>
        <pc:picChg chg="mod">
          <ac:chgData name="Subramani K" userId="bf009f75-d47a-408b-a678-4666a6eafc4c" providerId="ADAL" clId="{D27A4147-48A3-4CB1-862F-F5BAE0EF6CF1}" dt="2022-03-17T07:37:35.329" v="5"/>
          <ac:picMkLst>
            <pc:docMk/>
            <pc:sldMk cId="2508173990" sldId="1202"/>
            <ac:picMk id="21" creationId="{3F0350C4-B707-44CB-BBCF-FC73CFD6DCDB}"/>
          </ac:picMkLst>
        </pc:picChg>
        <pc:picChg chg="mod">
          <ac:chgData name="Subramani K" userId="bf009f75-d47a-408b-a678-4666a6eafc4c" providerId="ADAL" clId="{D27A4147-48A3-4CB1-862F-F5BAE0EF6CF1}" dt="2022-03-17T07:37:36.876" v="6"/>
          <ac:picMkLst>
            <pc:docMk/>
            <pc:sldMk cId="2508173990" sldId="1202"/>
            <ac:picMk id="28" creationId="{70FEE648-15FC-44E6-8641-BDB27438F4AB}"/>
          </ac:picMkLst>
        </pc:picChg>
        <pc:picChg chg="del">
          <ac:chgData name="Subramani K" userId="bf009f75-d47a-408b-a678-4666a6eafc4c" providerId="ADAL" clId="{D27A4147-48A3-4CB1-862F-F5BAE0EF6CF1}" dt="2022-03-17T07:36:35.744" v="0" actId="478"/>
          <ac:picMkLst>
            <pc:docMk/>
            <pc:sldMk cId="2508173990" sldId="1202"/>
            <ac:picMk id="34" creationId="{2BF93F0C-418E-4810-A330-C55475B4E640}"/>
          </ac:picMkLst>
        </pc:picChg>
      </pc:sldChg>
      <pc:sldChg chg="del">
        <pc:chgData name="Subramani K" userId="bf009f75-d47a-408b-a678-4666a6eafc4c" providerId="ADAL" clId="{D27A4147-48A3-4CB1-862F-F5BAE0EF6CF1}" dt="2022-03-17T08:13:14.052" v="25" actId="47"/>
        <pc:sldMkLst>
          <pc:docMk/>
          <pc:sldMk cId="2336240711" sldId="1204"/>
        </pc:sldMkLst>
      </pc:sldChg>
      <pc:sldChg chg="addSp delSp modSp add mod">
        <pc:chgData name="Subramani K" userId="bf009f75-d47a-408b-a678-4666a6eafc4c" providerId="ADAL" clId="{D27A4147-48A3-4CB1-862F-F5BAE0EF6CF1}" dt="2022-03-17T08:45:25.629" v="168" actId="20577"/>
        <pc:sldMkLst>
          <pc:docMk/>
          <pc:sldMk cId="37492774" sldId="1205"/>
        </pc:sldMkLst>
        <pc:spChg chg="mod">
          <ac:chgData name="Subramani K" userId="bf009f75-d47a-408b-a678-4666a6eafc4c" providerId="ADAL" clId="{D27A4147-48A3-4CB1-862F-F5BAE0EF6CF1}" dt="2022-03-17T08:45:25.629" v="168" actId="20577"/>
          <ac:spMkLst>
            <pc:docMk/>
            <pc:sldMk cId="37492774" sldId="1205"/>
            <ac:spMk id="9" creationId="{B7E2EC3C-9883-47AA-9BD1-48DE0A1C8C38}"/>
          </ac:spMkLst>
        </pc:spChg>
        <pc:spChg chg="add mod">
          <ac:chgData name="Subramani K" userId="bf009f75-d47a-408b-a678-4666a6eafc4c" providerId="ADAL" clId="{D27A4147-48A3-4CB1-862F-F5BAE0EF6CF1}" dt="2022-03-17T08:19:26.621" v="162" actId="1035"/>
          <ac:spMkLst>
            <pc:docMk/>
            <pc:sldMk cId="37492774" sldId="1205"/>
            <ac:spMk id="23" creationId="{45D052D9-78BB-4005-88F2-651BD4BF4B62}"/>
          </ac:spMkLst>
        </pc:spChg>
        <pc:spChg chg="add mod">
          <ac:chgData name="Subramani K" userId="bf009f75-d47a-408b-a678-4666a6eafc4c" providerId="ADAL" clId="{D27A4147-48A3-4CB1-862F-F5BAE0EF6CF1}" dt="2022-03-17T08:17:48.722" v="129" actId="1038"/>
          <ac:spMkLst>
            <pc:docMk/>
            <pc:sldMk cId="37492774" sldId="1205"/>
            <ac:spMk id="24" creationId="{0C619169-0871-4436-B163-7B4182A5D935}"/>
          </ac:spMkLst>
        </pc:spChg>
        <pc:spChg chg="add del mod">
          <ac:chgData name="Subramani K" userId="bf009f75-d47a-408b-a678-4666a6eafc4c" providerId="ADAL" clId="{D27A4147-48A3-4CB1-862F-F5BAE0EF6CF1}" dt="2022-03-17T08:16:26.297" v="94"/>
          <ac:spMkLst>
            <pc:docMk/>
            <pc:sldMk cId="37492774" sldId="1205"/>
            <ac:spMk id="26" creationId="{F6A83979-777E-4830-97E5-8EAA11E1DCB9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7" creationId="{4773F9C6-3A44-4D01-B0B9-824508747BAC}"/>
          </ac:spMkLst>
        </pc:spChg>
        <pc:spChg chg="add mod">
          <ac:chgData name="Subramani K" userId="bf009f75-d47a-408b-a678-4666a6eafc4c" providerId="ADAL" clId="{D27A4147-48A3-4CB1-862F-F5BAE0EF6CF1}" dt="2022-03-17T08:16:42.766" v="100" actId="164"/>
          <ac:spMkLst>
            <pc:docMk/>
            <pc:sldMk cId="37492774" sldId="1205"/>
            <ac:spMk id="29" creationId="{89CD388C-864B-4292-B0DC-93F8DFCC5EC9}"/>
          </ac:spMkLst>
        </pc:spChg>
        <pc:spChg chg="del">
          <ac:chgData name="Subramani K" userId="bf009f75-d47a-408b-a678-4666a6eafc4c" providerId="ADAL" clId="{D27A4147-48A3-4CB1-862F-F5BAE0EF6CF1}" dt="2022-03-17T08:13:38.659" v="29" actId="478"/>
          <ac:spMkLst>
            <pc:docMk/>
            <pc:sldMk cId="37492774" sldId="1205"/>
            <ac:spMk id="30" creationId="{A7F3710A-8EE6-42B3-9C88-7DEAD57D2295}"/>
          </ac:spMkLst>
        </pc:spChg>
        <pc:spChg chg="del mod">
          <ac:chgData name="Subramani K" userId="bf009f75-d47a-408b-a678-4666a6eafc4c" providerId="ADAL" clId="{D27A4147-48A3-4CB1-862F-F5BAE0EF6CF1}" dt="2022-03-17T08:13:48.322" v="62" actId="478"/>
          <ac:spMkLst>
            <pc:docMk/>
            <pc:sldMk cId="37492774" sldId="1205"/>
            <ac:spMk id="33" creationId="{AA349A83-99C6-447A-8F1B-66CCA1BBBB13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4" creationId="{FF364D35-7EF7-44DA-A1B1-E042059C3227}"/>
          </ac:spMkLst>
        </pc:spChg>
        <pc:spChg chg="mod">
          <ac:chgData name="Subramani K" userId="bf009f75-d47a-408b-a678-4666a6eafc4c" providerId="ADAL" clId="{D27A4147-48A3-4CB1-862F-F5BAE0EF6CF1}" dt="2022-03-17T08:19:03.965" v="144" actId="552"/>
          <ac:spMkLst>
            <pc:docMk/>
            <pc:sldMk cId="37492774" sldId="1205"/>
            <ac:spMk id="35" creationId="{F56929DF-CB96-4836-B318-EE20AFA9665D}"/>
          </ac:spMkLst>
        </pc:spChg>
        <pc:spChg chg="del mod">
          <ac:chgData name="Subramani K" userId="bf009f75-d47a-408b-a678-4666a6eafc4c" providerId="ADAL" clId="{D27A4147-48A3-4CB1-862F-F5BAE0EF6CF1}" dt="2022-03-17T08:17:42.853" v="124" actId="478"/>
          <ac:spMkLst>
            <pc:docMk/>
            <pc:sldMk cId="37492774" sldId="1205"/>
            <ac:spMk id="36" creationId="{4048AF46-126A-4D0C-A785-D3D2DF7908B8}"/>
          </ac:spMkLst>
        </pc:spChg>
        <pc:spChg chg="mod">
          <ac:chgData name="Subramani K" userId="bf009f75-d47a-408b-a678-4666a6eafc4c" providerId="ADAL" clId="{D27A4147-48A3-4CB1-862F-F5BAE0EF6CF1}" dt="2022-03-17T08:16:58.695" v="106"/>
          <ac:spMkLst>
            <pc:docMk/>
            <pc:sldMk cId="37492774" sldId="1205"/>
            <ac:spMk id="37" creationId="{F7F864E3-D1FA-402A-A4A1-6C5ED6009A64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39" creationId="{86B246D0-0FDF-4AC6-80BE-32C52075B567}"/>
          </ac:spMkLst>
        </pc:spChg>
        <pc:spChg chg="mod">
          <ac:chgData name="Subramani K" userId="bf009f75-d47a-408b-a678-4666a6eafc4c" providerId="ADAL" clId="{D27A4147-48A3-4CB1-862F-F5BAE0EF6CF1}" dt="2022-03-17T08:17:00.754" v="108"/>
          <ac:spMkLst>
            <pc:docMk/>
            <pc:sldMk cId="37492774" sldId="1205"/>
            <ac:spMk id="40" creationId="{4318F23F-56A3-4E4A-AF78-6B31122C735F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2" creationId="{97766FE7-3219-487C-916F-B113794A8A69}"/>
          </ac:spMkLst>
        </pc:spChg>
        <pc:spChg chg="mod">
          <ac:chgData name="Subramani K" userId="bf009f75-d47a-408b-a678-4666a6eafc4c" providerId="ADAL" clId="{D27A4147-48A3-4CB1-862F-F5BAE0EF6CF1}" dt="2022-03-17T08:17:02.734" v="110"/>
          <ac:spMkLst>
            <pc:docMk/>
            <pc:sldMk cId="37492774" sldId="1205"/>
            <ac:spMk id="43" creationId="{7D6726A7-D107-47B1-ABC1-5DD928A26C98}"/>
          </ac:spMkLst>
        </pc:spChg>
        <pc:spChg chg="add mod">
          <ac:chgData name="Subramani K" userId="bf009f75-d47a-408b-a678-4666a6eafc4c" providerId="ADAL" clId="{D27A4147-48A3-4CB1-862F-F5BAE0EF6CF1}" dt="2022-03-17T08:19:14.428" v="147" actId="14100"/>
          <ac:spMkLst>
            <pc:docMk/>
            <pc:sldMk cId="37492774" sldId="1205"/>
            <ac:spMk id="44" creationId="{541C23B0-14A6-42C4-A306-3AFB5E212AB4}"/>
          </ac:spMkLst>
        </pc:s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13:38.659" v="29" actId="478"/>
          <ac:grpSpMkLst>
            <pc:docMk/>
            <pc:sldMk cId="37492774" sldId="1205"/>
            <ac:grpSpMk id="10" creationId="{C56C960D-42CB-4AE0-9F8C-8AAB8929C23C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0" creationId="{FEEED24D-26EA-4B2A-ADD4-AD7AA1FD17BA}"/>
          </ac:grpSpMkLst>
        </pc:grpChg>
        <pc:grpChg chg="mod">
          <ac:chgData name="Subramani K" userId="bf009f75-d47a-408b-a678-4666a6eafc4c" providerId="ADAL" clId="{D27A4147-48A3-4CB1-862F-F5BAE0EF6CF1}" dt="2022-03-17T08:16:00.983" v="84" actId="1035"/>
          <ac:grpSpMkLst>
            <pc:docMk/>
            <pc:sldMk cId="37492774" sldId="1205"/>
            <ac:grpSpMk id="25" creationId="{D84DD2CE-01CA-4A9C-BBA3-796213161E12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1" creationId="{5FBAD651-977D-4B8A-8F02-CC62E1BAC2B8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38" creationId="{BCFF3AC0-CEB9-4022-A98B-30D1E8A58364}"/>
          </ac:grpSpMkLst>
        </pc:grpChg>
        <pc:grpChg chg="add mod">
          <ac:chgData name="Subramani K" userId="bf009f75-d47a-408b-a678-4666a6eafc4c" providerId="ADAL" clId="{D27A4147-48A3-4CB1-862F-F5BAE0EF6CF1}" dt="2022-03-17T08:17:48.722" v="129" actId="1038"/>
          <ac:grpSpMkLst>
            <pc:docMk/>
            <pc:sldMk cId="37492774" sldId="1205"/>
            <ac:grpSpMk id="41" creationId="{B4554481-7FDD-49CA-91E3-B64565CE865A}"/>
          </ac:grpSpMkLst>
        </pc:grpChg>
        <pc:cxnChg chg="mod">
          <ac:chgData name="Subramani K" userId="bf009f75-d47a-408b-a678-4666a6eafc4c" providerId="ADAL" clId="{D27A4147-48A3-4CB1-862F-F5BAE0EF6CF1}" dt="2022-03-17T08:15:57.156" v="69" actId="1035"/>
          <ac:cxnSpMkLst>
            <pc:docMk/>
            <pc:sldMk cId="37492774" sldId="1205"/>
            <ac:cxnSpMk id="4" creationId="{2EACDE21-5AA9-436E-BE2C-34964D3827F1}"/>
          </ac:cxnSpMkLst>
        </pc:cxnChg>
      </pc:sldChg>
      <pc:sldChg chg="addSp delSp modSp add mod">
        <pc:chgData name="Subramani K" userId="bf009f75-d47a-408b-a678-4666a6eafc4c" providerId="ADAL" clId="{D27A4147-48A3-4CB1-862F-F5BAE0EF6CF1}" dt="2022-03-17T08:45:31.146" v="172" actId="20577"/>
        <pc:sldMkLst>
          <pc:docMk/>
          <pc:sldMk cId="1940554314" sldId="1206"/>
        </pc:sldMkLst>
        <pc:spChg chg="mod">
          <ac:chgData name="Subramani K" userId="bf009f75-d47a-408b-a678-4666a6eafc4c" providerId="ADAL" clId="{D27A4147-48A3-4CB1-862F-F5BAE0EF6CF1}" dt="2022-03-17T08:45:31.146" v="172" actId="20577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3" creationId="{45D052D9-78BB-4005-88F2-651BD4BF4B62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24" creationId="{0C619169-0871-4436-B163-7B4182A5D935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0" creationId="{3301A057-D22F-4AED-BAFC-6744D3F3073F}"/>
          </ac:spMkLst>
        </pc:spChg>
        <pc:spChg chg="add mod">
          <ac:chgData name="Subramani K" userId="bf009f75-d47a-408b-a678-4666a6eafc4c" providerId="ADAL" clId="{D27A4147-48A3-4CB1-862F-F5BAE0EF6CF1}" dt="2022-03-17T08:45:17.744" v="166"/>
          <ac:spMkLst>
            <pc:docMk/>
            <pc:sldMk cId="1940554314" sldId="1206"/>
            <ac:spMk id="33" creationId="{D918BD40-E551-4990-A757-492041348791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35" creationId="{F56929DF-CB96-4836-B318-EE20AFA9665D}"/>
          </ac:spMkLst>
        </pc:spChg>
        <pc:spChg chg="del">
          <ac:chgData name="Subramani K" userId="bf009f75-d47a-408b-a678-4666a6eafc4c" providerId="ADAL" clId="{D27A4147-48A3-4CB1-862F-F5BAE0EF6CF1}" dt="2022-03-17T08:45:15.557" v="164" actId="478"/>
          <ac:spMkLst>
            <pc:docMk/>
            <pc:sldMk cId="1940554314" sldId="1206"/>
            <ac:spMk id="44" creationId="{541C23B0-14A6-42C4-A306-3AFB5E212AB4}"/>
          </ac:spMkLst>
        </pc:s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" creationId="{B6C35A7B-9706-4527-B45A-033384F35EEF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0" creationId="{FEEED24D-26EA-4B2A-ADD4-AD7AA1FD17BA}"/>
          </ac:grpSpMkLst>
        </pc:grpChg>
        <pc:grpChg chg="del">
          <ac:chgData name="Subramani K" userId="bf009f75-d47a-408b-a678-4666a6eafc4c" providerId="ADAL" clId="{D27A4147-48A3-4CB1-862F-F5BAE0EF6CF1}" dt="2022-03-17T08:45:15.557" v="164" actId="478"/>
          <ac:grpSpMkLst>
            <pc:docMk/>
            <pc:sldMk cId="1940554314" sldId="1206"/>
            <ac:grpSpMk id="25" creationId="{D84DD2CE-01CA-4A9C-BBA3-796213161E12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1" creationId="{5FBAD651-977D-4B8A-8F02-CC62E1BAC2B8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38" creationId="{BCFF3AC0-CEB9-4022-A98B-30D1E8A58364}"/>
          </ac:grpSpMkLst>
        </pc:grpChg>
        <pc:grpChg chg="del">
          <ac:chgData name="Subramani K" userId="bf009f75-d47a-408b-a678-4666a6eafc4c" providerId="ADAL" clId="{D27A4147-48A3-4CB1-862F-F5BAE0EF6CF1}" dt="2022-03-17T08:45:17.484" v="165" actId="478"/>
          <ac:grpSpMkLst>
            <pc:docMk/>
            <pc:sldMk cId="1940554314" sldId="1206"/>
            <ac:grpSpMk id="41" creationId="{B4554481-7FDD-49CA-91E3-B64565CE865A}"/>
          </ac:grpSpMkLst>
        </pc:grpChg>
      </pc:sldChg>
    </pc:docChg>
  </pc:docChgLst>
  <pc:docChgLst>
    <pc:chgData name="lakshmikanth" userId="34ec4a14-2b32-4e23-8e6c-bf79444b9b1f" providerId="ADAL" clId="{E27C734C-17C7-4071-A72C-DDCCBE4C3836}"/>
    <pc:docChg chg="custSel modSld">
      <pc:chgData name="lakshmikanth" userId="34ec4a14-2b32-4e23-8e6c-bf79444b9b1f" providerId="ADAL" clId="{E27C734C-17C7-4071-A72C-DDCCBE4C3836}" dt="2022-03-17T12:14:16.081" v="3" actId="478"/>
      <pc:docMkLst>
        <pc:docMk/>
      </pc:docMkLst>
      <pc:sldChg chg="delSp mod">
        <pc:chgData name="lakshmikanth" userId="34ec4a14-2b32-4e23-8e6c-bf79444b9b1f" providerId="ADAL" clId="{E27C734C-17C7-4071-A72C-DDCCBE4C3836}" dt="2022-03-17T12:14:11.735" v="1" actId="478"/>
        <pc:sldMkLst>
          <pc:docMk/>
          <pc:sldMk cId="37492774" sldId="1205"/>
        </pc:sldMkLst>
        <pc:spChg chg="del">
          <ac:chgData name="lakshmikanth" userId="34ec4a14-2b32-4e23-8e6c-bf79444b9b1f" providerId="ADAL" clId="{E27C734C-17C7-4071-A72C-DDCCBE4C3836}" dt="2022-03-17T12:14:10.466" v="0" actId="478"/>
          <ac:spMkLst>
            <pc:docMk/>
            <pc:sldMk cId="37492774" sldId="1205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1.735" v="1" actId="478"/>
          <ac:spMkLst>
            <pc:docMk/>
            <pc:sldMk cId="37492774" sldId="1205"/>
            <ac:spMk id="12" creationId="{B4BEA475-7A09-41F4-B29E-D01CEF32D3D4}"/>
          </ac:spMkLst>
        </pc:spChg>
      </pc:sldChg>
      <pc:sldChg chg="delSp mod">
        <pc:chgData name="lakshmikanth" userId="34ec4a14-2b32-4e23-8e6c-bf79444b9b1f" providerId="ADAL" clId="{E27C734C-17C7-4071-A72C-DDCCBE4C3836}" dt="2022-03-17T12:14:16.081" v="3" actId="478"/>
        <pc:sldMkLst>
          <pc:docMk/>
          <pc:sldMk cId="1940554314" sldId="1206"/>
        </pc:sldMkLst>
        <pc:spChg chg="del">
          <ac:chgData name="lakshmikanth" userId="34ec4a14-2b32-4e23-8e6c-bf79444b9b1f" providerId="ADAL" clId="{E27C734C-17C7-4071-A72C-DDCCBE4C3836}" dt="2022-03-17T12:14:14.508" v="2" actId="478"/>
          <ac:spMkLst>
            <pc:docMk/>
            <pc:sldMk cId="1940554314" sldId="1206"/>
            <ac:spMk id="9" creationId="{B7E2EC3C-9883-47AA-9BD1-48DE0A1C8C38}"/>
          </ac:spMkLst>
        </pc:spChg>
        <pc:spChg chg="del">
          <ac:chgData name="lakshmikanth" userId="34ec4a14-2b32-4e23-8e6c-bf79444b9b1f" providerId="ADAL" clId="{E27C734C-17C7-4071-A72C-DDCCBE4C3836}" dt="2022-03-17T12:14:16.081" v="3" actId="478"/>
          <ac:spMkLst>
            <pc:docMk/>
            <pc:sldMk cId="1940554314" sldId="1206"/>
            <ac:spMk id="12" creationId="{B4BEA475-7A09-41F4-B29E-D01CEF32D3D4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79484" y="0"/>
            <a:ext cx="3962400" cy="34409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32A59B-9CC3-41B5-A00B-4661D45AAE86}" type="datetimeFigureOut">
              <a:rPr lang="en-GB" smtClean="0"/>
              <a:t>22/07/2022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120900" y="857250"/>
            <a:ext cx="49022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300412"/>
            <a:ext cx="7315200" cy="27003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79484" y="6513910"/>
            <a:ext cx="3962400" cy="34409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AF3CD-0CB1-4656-AC50-21EED46B254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879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672139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171879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48EAF3CD-0CB1-4656-AC50-21EED46B2540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946020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746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9DA43AA0-E779-4343-B859-22F1C060878D}"/>
              </a:ext>
            </a:extLst>
          </p:cNvPr>
          <p:cNvSpPr/>
          <p:nvPr userDrawn="1"/>
        </p:nvSpPr>
        <p:spPr>
          <a:xfrm>
            <a:off x="10774" y="5752217"/>
            <a:ext cx="6480175" cy="321306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l" defTabSz="97195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N" sz="1488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CyberSAFE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E2EF0984-7CEB-4BD2-B22A-EF45018E6E2B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1618037665"/>
              </p:ext>
            </p:extLst>
          </p:nvPr>
        </p:nvGraphicFramePr>
        <p:xfrm>
          <a:off x="9678391" y="0"/>
          <a:ext cx="3281960" cy="6126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281960">
                  <a:extLst>
                    <a:ext uri="{9D8B030D-6E8A-4147-A177-3AD203B41FA5}">
                      <a16:colId xmlns:a16="http://schemas.microsoft.com/office/drawing/2014/main" val="1440731263"/>
                    </a:ext>
                  </a:extLst>
                </a:gridCol>
              </a:tblGrid>
              <a:tr h="768478">
                <a:tc>
                  <a:txBody>
                    <a:bodyPr/>
                    <a:lstStyle/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3715972"/>
                  </a:ext>
                </a:extLst>
              </a:tr>
              <a:tr h="3248743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Audio Transcript:</a:t>
                      </a: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  <a:p>
                      <a:endParaRPr lang="en-IN" sz="1400" b="0" dirty="0">
                        <a:solidFill>
                          <a:schemeClr val="tx1"/>
                        </a:solidFill>
                      </a:endParaRPr>
                    </a:p>
                  </a:txBody>
                  <a:tcPr marL="97203" marR="97203"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58219096"/>
                  </a:ext>
                </a:extLst>
              </a:tr>
              <a:tr h="2066106">
                <a:tc>
                  <a:txBody>
                    <a:bodyPr/>
                    <a:lstStyle/>
                    <a:p>
                      <a:r>
                        <a:rPr lang="en-IN" sz="1400" b="0" dirty="0">
                          <a:solidFill>
                            <a:schemeClr val="tx1"/>
                          </a:solidFill>
                        </a:rPr>
                        <a:t>Graphic Notes and Image IDs:</a:t>
                      </a:r>
                    </a:p>
                  </a:txBody>
                  <a:tcPr marL="97203" marR="97203"/>
                </a:tc>
                <a:extLst>
                  <a:ext uri="{0D108BD9-81ED-4DB2-BD59-A6C34878D82A}">
                    <a16:rowId xmlns:a16="http://schemas.microsoft.com/office/drawing/2014/main" val="2372894833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DCFA5A78-630A-4F3D-8066-ABBA4AA00A49}"/>
              </a:ext>
            </a:extLst>
          </p:cNvPr>
          <p:cNvSpPr txBox="1"/>
          <p:nvPr userDrawn="1"/>
        </p:nvSpPr>
        <p:spPr>
          <a:xfrm>
            <a:off x="9716713" y="440142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Screen ID: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8B0DFBA-8794-4B6C-A49B-77E10380DD70}"/>
              </a:ext>
            </a:extLst>
          </p:cNvPr>
          <p:cNvSpPr txBox="1"/>
          <p:nvPr userDrawn="1"/>
        </p:nvSpPr>
        <p:spPr>
          <a:xfrm>
            <a:off x="9720829" y="36486"/>
            <a:ext cx="348983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Template ID:</a:t>
            </a:r>
          </a:p>
        </p:txBody>
      </p:sp>
    </p:spTree>
    <p:extLst>
      <p:ext uri="{BB962C8B-B14F-4D97-AF65-F5344CB8AC3E}">
        <p14:creationId xmlns:p14="http://schemas.microsoft.com/office/powerpoint/2010/main" val="9334814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defTabSz="816011" rtl="0" eaLnBrk="1" latinLnBrk="0" hangingPunct="1">
        <a:lnSpc>
          <a:spcPct val="90000"/>
        </a:lnSpc>
        <a:spcBef>
          <a:spcPct val="0"/>
        </a:spcBef>
        <a:buNone/>
        <a:defRPr sz="392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4003" indent="-204003" algn="l" defTabSz="816011" rtl="0" eaLnBrk="1" latinLnBrk="0" hangingPunct="1">
        <a:lnSpc>
          <a:spcPct val="90000"/>
        </a:lnSpc>
        <a:spcBef>
          <a:spcPts val="892"/>
        </a:spcBef>
        <a:buFont typeface="Arial" panose="020B0604020202020204" pitchFamily="34" charset="0"/>
        <a:buChar char="•"/>
        <a:defRPr sz="2499" kern="1200">
          <a:solidFill>
            <a:schemeClr val="tx1"/>
          </a:solidFill>
          <a:latin typeface="+mn-lt"/>
          <a:ea typeface="+mn-ea"/>
          <a:cs typeface="+mn-cs"/>
        </a:defRPr>
      </a:lvl1pPr>
      <a:lvl2pPr marL="61200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2142" kern="1200">
          <a:solidFill>
            <a:schemeClr val="tx1"/>
          </a:solidFill>
          <a:latin typeface="+mn-lt"/>
          <a:ea typeface="+mn-ea"/>
          <a:cs typeface="+mn-cs"/>
        </a:defRPr>
      </a:lvl2pPr>
      <a:lvl3pPr marL="1020013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785" kern="1200">
          <a:solidFill>
            <a:schemeClr val="tx1"/>
          </a:solidFill>
          <a:latin typeface="+mn-lt"/>
          <a:ea typeface="+mn-ea"/>
          <a:cs typeface="+mn-cs"/>
        </a:defRPr>
      </a:lvl3pPr>
      <a:lvl4pPr marL="1428018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83602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244029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652034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3060040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468045" indent="-204003" algn="l" defTabSz="816011" rtl="0" eaLnBrk="1" latinLnBrk="0" hangingPunct="1">
        <a:lnSpc>
          <a:spcPct val="90000"/>
        </a:lnSpc>
        <a:spcBef>
          <a:spcPts val="446"/>
        </a:spcBef>
        <a:buFont typeface="Arial" panose="020B0604020202020204" pitchFamily="34" charset="0"/>
        <a:buChar char="•"/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1pPr>
      <a:lvl2pPr marL="408005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2pPr>
      <a:lvl3pPr marL="81601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3pPr>
      <a:lvl4pPr marL="122401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4pPr>
      <a:lvl5pPr marL="1632021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5pPr>
      <a:lvl6pPr marL="2040026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6pPr>
      <a:lvl7pPr marL="244803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7pPr>
      <a:lvl8pPr marL="2856037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8pPr>
      <a:lvl9pPr marL="3264042" algn="l" defTabSz="816011" rtl="0" eaLnBrk="1" latinLnBrk="0" hangingPunct="1">
        <a:defRPr sz="16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4" Type="http://schemas.openxmlformats.org/officeDocument/2006/relationships/image" Target="../media/image2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C56C960D-42CB-4AE0-9F8C-8AAB8929C23C}"/>
              </a:ext>
            </a:extLst>
          </p:cNvPr>
          <p:cNvGrpSpPr/>
          <p:nvPr/>
        </p:nvGrpSpPr>
        <p:grpSpPr>
          <a:xfrm>
            <a:off x="263540" y="1824401"/>
            <a:ext cx="8385786" cy="338554"/>
            <a:chOff x="612466" y="2228467"/>
            <a:chExt cx="7888637" cy="318481"/>
          </a:xfrm>
        </p:grpSpPr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476FA45B-5FDB-4BF9-B28A-5382B72CE7AD}"/>
                </a:ext>
              </a:extLst>
            </p:cNvPr>
            <p:cNvSpPr txBox="1"/>
            <p:nvPr/>
          </p:nvSpPr>
          <p:spPr>
            <a:xfrm>
              <a:off x="877004" y="2228467"/>
              <a:ext cx="7624099" cy="31848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b="1" dirty="0"/>
                <a:t>Select the arrows to navigate through the conversation.</a:t>
              </a:r>
              <a:endParaRPr lang="en-IN" sz="1600" b="1" dirty="0"/>
            </a:p>
          </p:txBody>
        </p:sp>
        <p:grpSp>
          <p:nvGrpSpPr>
            <p:cNvPr id="15" name="Group 14">
              <a:extLst>
                <a:ext uri="{FF2B5EF4-FFF2-40B4-BE49-F238E27FC236}">
                  <a16:creationId xmlns:a16="http://schemas.microsoft.com/office/drawing/2014/main" id="{7D59D14D-E044-4C6C-9761-9870D15B1084}"/>
                </a:ext>
              </a:extLst>
            </p:cNvPr>
            <p:cNvGrpSpPr/>
            <p:nvPr/>
          </p:nvGrpSpPr>
          <p:grpSpPr>
            <a:xfrm>
              <a:off x="612466" y="2239650"/>
              <a:ext cx="254631" cy="254631"/>
              <a:chOff x="6452558" y="1319837"/>
              <a:chExt cx="254631" cy="254631"/>
            </a:xfrm>
          </p:grpSpPr>
          <p:pic>
            <p:nvPicPr>
              <p:cNvPr id="16" name="Graphic 15" descr="Direction">
                <a:extLst>
                  <a:ext uri="{FF2B5EF4-FFF2-40B4-BE49-F238E27FC236}">
                    <a16:creationId xmlns:a16="http://schemas.microsoft.com/office/drawing/2014/main" id="{A4B7836F-2D95-4941-B59A-601AC1BB5C3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4"/>
                  </a:ext>
                </a:extLst>
              </a:blip>
              <a:stretch>
                <a:fillRect/>
              </a:stretch>
            </p:blipFill>
            <p:spPr>
              <a:xfrm flipH="1">
                <a:off x="6509937" y="1383725"/>
                <a:ext cx="180000" cy="180000"/>
              </a:xfrm>
              <a:prstGeom prst="rect">
                <a:avLst/>
              </a:prstGeom>
            </p:spPr>
          </p:pic>
          <p:sp>
            <p:nvSpPr>
              <p:cNvPr id="17" name="Oval 16">
                <a:extLst>
                  <a:ext uri="{FF2B5EF4-FFF2-40B4-BE49-F238E27FC236}">
                    <a16:creationId xmlns:a16="http://schemas.microsoft.com/office/drawing/2014/main" id="{52A16A28-07F5-4C3D-A727-66295F11BF88}"/>
                  </a:ext>
                </a:extLst>
              </p:cNvPr>
              <p:cNvSpPr/>
              <p:nvPr/>
            </p:nvSpPr>
            <p:spPr>
              <a:xfrm>
                <a:off x="6452558" y="1319837"/>
                <a:ext cx="254631" cy="254631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IN" sz="1600"/>
              </a:p>
            </p:txBody>
          </p:sp>
        </p:grpSp>
      </p:grpSp>
      <p:grpSp>
        <p:nvGrpSpPr>
          <p:cNvPr id="25" name="Group 24">
            <a:extLst>
              <a:ext uri="{FF2B5EF4-FFF2-40B4-BE49-F238E27FC236}">
                <a16:creationId xmlns:a16="http://schemas.microsoft.com/office/drawing/2014/main" id="{D84DD2CE-01CA-4A9C-BBA3-796213161E12}"/>
              </a:ext>
            </a:extLst>
          </p:cNvPr>
          <p:cNvGrpSpPr/>
          <p:nvPr/>
        </p:nvGrpSpPr>
        <p:grpSpPr>
          <a:xfrm>
            <a:off x="5815013" y="2726246"/>
            <a:ext cx="1762503" cy="1479752"/>
            <a:chOff x="866635" y="1453076"/>
            <a:chExt cx="2529857" cy="2124001"/>
          </a:xfrm>
        </p:grpSpPr>
        <p:pic>
          <p:nvPicPr>
            <p:cNvPr id="28" name="Graphic 27" descr="User">
              <a:extLst>
                <a:ext uri="{FF2B5EF4-FFF2-40B4-BE49-F238E27FC236}">
                  <a16:creationId xmlns:a16="http://schemas.microsoft.com/office/drawing/2014/main" id="{70FEE648-15FC-44E6-8641-BDB27438F4AB}"/>
                </a:ext>
              </a:extLst>
            </p:cNvPr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6"/>
                </a:ext>
              </a:extLst>
            </a:blip>
            <a:stretch>
              <a:fillRect/>
            </a:stretch>
          </p:blipFill>
          <p:spPr>
            <a:xfrm>
              <a:off x="1208430" y="1453076"/>
              <a:ext cx="1913438" cy="1913438"/>
            </a:xfrm>
            <a:prstGeom prst="rect">
              <a:avLst/>
            </a:prstGeom>
          </p:spPr>
        </p:pic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FE16EEC1-9F6B-4344-A010-688D8549191E}"/>
                </a:ext>
              </a:extLst>
            </p:cNvPr>
            <p:cNvSpPr/>
            <p:nvPr/>
          </p:nvSpPr>
          <p:spPr>
            <a:xfrm>
              <a:off x="866635" y="3091124"/>
              <a:ext cx="2529857" cy="485953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/>
              <a:r>
                <a:rPr lang="en-GB" sz="1600" b="1" dirty="0">
                  <a:cs typeface="Arial" panose="020B0604020202020204" pitchFamily="34" charset="0"/>
                </a:rPr>
                <a:t>Character Name</a:t>
              </a:r>
            </a:p>
          </p:txBody>
        </p:sp>
      </p:grpSp>
      <p:sp>
        <p:nvSpPr>
          <p:cNvPr id="27" name="Rectangle 26">
            <a:extLst>
              <a:ext uri="{FF2B5EF4-FFF2-40B4-BE49-F238E27FC236}">
                <a16:creationId xmlns:a16="http://schemas.microsoft.com/office/drawing/2014/main" id="{7A651ABC-B51E-4382-9454-2E9E51F159C0}"/>
              </a:ext>
            </a:extLst>
          </p:cNvPr>
          <p:cNvSpPr/>
          <p:nvPr/>
        </p:nvSpPr>
        <p:spPr>
          <a:xfrm>
            <a:off x="287999" y="1110910"/>
            <a:ext cx="8181443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71B5EAF-3F1A-4028-9254-AB42057743C1}"/>
              </a:ext>
            </a:extLst>
          </p:cNvPr>
          <p:cNvSpPr/>
          <p:nvPr/>
        </p:nvSpPr>
        <p:spPr>
          <a:xfrm>
            <a:off x="288000" y="720000"/>
            <a:ext cx="5862916" cy="34430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r>
              <a:rPr lang="en-US" sz="1600" b="1" dirty="0">
                <a:solidFill>
                  <a:schemeClr val="tx1"/>
                </a:solidFill>
              </a:rPr>
              <a:t>Page Title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F4ED6734-BFFA-447A-A735-6B8E5F5C56A8}"/>
              </a:ext>
            </a:extLst>
          </p:cNvPr>
          <p:cNvSpPr txBox="1"/>
          <p:nvPr/>
        </p:nvSpPr>
        <p:spPr>
          <a:xfrm>
            <a:off x="10700499" y="41466"/>
            <a:ext cx="225985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G04-H-Conversation-003-SL</a:t>
            </a:r>
            <a:endParaRPr lang="en-IN" sz="1400" dirty="0">
              <a:solidFill>
                <a:srgbClr val="0070C0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EB8DD09B-D134-403B-B59A-5A2B6ED6C3D4}"/>
              </a:ext>
            </a:extLst>
          </p:cNvPr>
          <p:cNvSpPr txBox="1"/>
          <p:nvPr/>
        </p:nvSpPr>
        <p:spPr>
          <a:xfrm>
            <a:off x="10544332" y="433039"/>
            <a:ext cx="140768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>
                <a:solidFill>
                  <a:srgbClr val="0070C0"/>
                </a:solidFill>
              </a:rPr>
              <a:t>Topic 1 | Page 1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F8BF1AA8-EE59-F915-5E33-E86E8E89E40E}"/>
              </a:ext>
            </a:extLst>
          </p:cNvPr>
          <p:cNvSpPr/>
          <p:nvPr/>
        </p:nvSpPr>
        <p:spPr>
          <a:xfrm>
            <a:off x="895152" y="3316717"/>
            <a:ext cx="4055401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grpSp>
        <p:nvGrpSpPr>
          <p:cNvPr id="35" name="Group 34">
            <a:extLst>
              <a:ext uri="{FF2B5EF4-FFF2-40B4-BE49-F238E27FC236}">
                <a16:creationId xmlns:a16="http://schemas.microsoft.com/office/drawing/2014/main" id="{581A3FD2-8361-16D2-0854-39AF1C6DFA5E}"/>
              </a:ext>
            </a:extLst>
          </p:cNvPr>
          <p:cNvGrpSpPr/>
          <p:nvPr/>
        </p:nvGrpSpPr>
        <p:grpSpPr>
          <a:xfrm>
            <a:off x="3690079" y="4743047"/>
            <a:ext cx="2425911" cy="367362"/>
            <a:chOff x="4184754" y="4743047"/>
            <a:chExt cx="2425911" cy="367362"/>
          </a:xfrm>
        </p:grpSpPr>
        <p:sp>
          <p:nvSpPr>
            <p:cNvPr id="36" name="Arrow: Right 35">
              <a:extLst>
                <a:ext uri="{FF2B5EF4-FFF2-40B4-BE49-F238E27FC236}">
                  <a16:creationId xmlns:a16="http://schemas.microsoft.com/office/drawing/2014/main" id="{E07FCEB1-0940-CB1F-5D2D-E4DDD0D914D3}"/>
                </a:ext>
              </a:extLst>
            </p:cNvPr>
            <p:cNvSpPr/>
            <p:nvPr/>
          </p:nvSpPr>
          <p:spPr>
            <a:xfrm>
              <a:off x="6145969" y="4743047"/>
              <a:ext cx="464696" cy="357347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t" anchorCtr="0">
              <a:no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A2696F67-73D2-C24A-5F71-98E744A95CBE}"/>
                </a:ext>
              </a:extLst>
            </p:cNvPr>
            <p:cNvSpPr/>
            <p:nvPr/>
          </p:nvSpPr>
          <p:spPr>
            <a:xfrm>
              <a:off x="4871803" y="4806807"/>
              <a:ext cx="224852" cy="22485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3E28BF29-FFB8-4C9A-C1F7-2020DF9B9839}"/>
                </a:ext>
              </a:extLst>
            </p:cNvPr>
            <p:cNvSpPr/>
            <p:nvPr/>
          </p:nvSpPr>
          <p:spPr>
            <a:xfrm>
              <a:off x="5294026" y="4806807"/>
              <a:ext cx="224852" cy="22485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25B5F0B0-C748-205F-82E6-F6047889D1C5}"/>
                </a:ext>
              </a:extLst>
            </p:cNvPr>
            <p:cNvSpPr/>
            <p:nvPr/>
          </p:nvSpPr>
          <p:spPr>
            <a:xfrm>
              <a:off x="5716249" y="4806807"/>
              <a:ext cx="224852" cy="22485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40" name="Arrow: Right 39">
              <a:extLst>
                <a:ext uri="{FF2B5EF4-FFF2-40B4-BE49-F238E27FC236}">
                  <a16:creationId xmlns:a16="http://schemas.microsoft.com/office/drawing/2014/main" id="{DC84981A-3F72-D844-936E-2E361AEF75D1}"/>
                </a:ext>
              </a:extLst>
            </p:cNvPr>
            <p:cNvSpPr/>
            <p:nvPr/>
          </p:nvSpPr>
          <p:spPr>
            <a:xfrm rot="10800000">
              <a:off x="4184754" y="4753062"/>
              <a:ext cx="464696" cy="357347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81739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3F6675E5-4CF4-F93B-C51C-E8E144E78FCF}"/>
              </a:ext>
            </a:extLst>
          </p:cNvPr>
          <p:cNvSpPr/>
          <p:nvPr/>
        </p:nvSpPr>
        <p:spPr>
          <a:xfrm>
            <a:off x="771596" y="4055981"/>
            <a:ext cx="17625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cs typeface="Arial" panose="020B0604020202020204" pitchFamily="34" charset="0"/>
              </a:rPr>
              <a:t>Character Name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8EFD847-9021-6DD2-5C1E-C01A8739C676}"/>
              </a:ext>
            </a:extLst>
          </p:cNvPr>
          <p:cNvSpPr/>
          <p:nvPr/>
        </p:nvSpPr>
        <p:spPr>
          <a:xfrm>
            <a:off x="5020434" y="2685152"/>
            <a:ext cx="4055401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5" name="Graphic 14" descr="Woman Shrugging with solid fill">
            <a:extLst>
              <a:ext uri="{FF2B5EF4-FFF2-40B4-BE49-F238E27FC236}">
                <a16:creationId xmlns:a16="http://schemas.microsoft.com/office/drawing/2014/main" id="{000AD851-7695-AA33-2A1C-00C18B6A6D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32762" y="1272930"/>
            <a:ext cx="2824444" cy="2824444"/>
          </a:xfrm>
          <a:prstGeom prst="rect">
            <a:avLst/>
          </a:prstGeom>
        </p:spPr>
      </p:pic>
      <p:pic>
        <p:nvPicPr>
          <p:cNvPr id="16" name="Graphic 15" descr="Man with solid fill">
            <a:extLst>
              <a:ext uri="{FF2B5EF4-FFF2-40B4-BE49-F238E27FC236}">
                <a16:creationId xmlns:a16="http://schemas.microsoft.com/office/drawing/2014/main" id="{20B66EC8-795F-3BE6-03A6-4C72691C839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8033" y="1260737"/>
            <a:ext cx="2824444" cy="2824444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D7C39C5D-0A1C-87BE-FB4E-3A4F4C9F21D3}"/>
              </a:ext>
            </a:extLst>
          </p:cNvPr>
          <p:cNvSpPr/>
          <p:nvPr/>
        </p:nvSpPr>
        <p:spPr>
          <a:xfrm>
            <a:off x="2898309" y="4085181"/>
            <a:ext cx="17625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cs typeface="Arial" panose="020B0604020202020204" pitchFamily="34" charset="0"/>
              </a:rPr>
              <a:t>Character Name</a:t>
            </a: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3457FC8F-225F-D62E-A854-44AF6E2DE6D5}"/>
              </a:ext>
            </a:extLst>
          </p:cNvPr>
          <p:cNvGrpSpPr/>
          <p:nvPr/>
        </p:nvGrpSpPr>
        <p:grpSpPr>
          <a:xfrm>
            <a:off x="3690079" y="4743047"/>
            <a:ext cx="2425911" cy="367362"/>
            <a:chOff x="4184754" y="4743047"/>
            <a:chExt cx="2425911" cy="367362"/>
          </a:xfrm>
        </p:grpSpPr>
        <p:sp>
          <p:nvSpPr>
            <p:cNvPr id="28" name="Arrow: Right 27">
              <a:extLst>
                <a:ext uri="{FF2B5EF4-FFF2-40B4-BE49-F238E27FC236}">
                  <a16:creationId xmlns:a16="http://schemas.microsoft.com/office/drawing/2014/main" id="{420A9AFE-2788-E6D9-D050-5EC3579DF64C}"/>
                </a:ext>
              </a:extLst>
            </p:cNvPr>
            <p:cNvSpPr/>
            <p:nvPr/>
          </p:nvSpPr>
          <p:spPr>
            <a:xfrm>
              <a:off x="6145969" y="4743047"/>
              <a:ext cx="464696" cy="357347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t" anchorCtr="0">
              <a:no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4C54AD73-0676-B08D-9007-E6B971967B2B}"/>
                </a:ext>
              </a:extLst>
            </p:cNvPr>
            <p:cNvSpPr/>
            <p:nvPr/>
          </p:nvSpPr>
          <p:spPr>
            <a:xfrm>
              <a:off x="4871803" y="4806807"/>
              <a:ext cx="224852" cy="22485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01C8552C-5F8B-280D-7E1E-38466E6399A8}"/>
                </a:ext>
              </a:extLst>
            </p:cNvPr>
            <p:cNvSpPr/>
            <p:nvPr/>
          </p:nvSpPr>
          <p:spPr>
            <a:xfrm>
              <a:off x="5294026" y="4806807"/>
              <a:ext cx="224852" cy="22485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279D0A1A-0589-C154-5594-58FF998EE42C}"/>
                </a:ext>
              </a:extLst>
            </p:cNvPr>
            <p:cNvSpPr/>
            <p:nvPr/>
          </p:nvSpPr>
          <p:spPr>
            <a:xfrm>
              <a:off x="5716249" y="4806807"/>
              <a:ext cx="224852" cy="22485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32" name="Arrow: Right 31">
              <a:extLst>
                <a:ext uri="{FF2B5EF4-FFF2-40B4-BE49-F238E27FC236}">
                  <a16:creationId xmlns:a16="http://schemas.microsoft.com/office/drawing/2014/main" id="{AB2523F0-3B1D-C04D-87C6-3BADA800FFE6}"/>
                </a:ext>
              </a:extLst>
            </p:cNvPr>
            <p:cNvSpPr/>
            <p:nvPr/>
          </p:nvSpPr>
          <p:spPr>
            <a:xfrm rot="10800000">
              <a:off x="4184754" y="4753062"/>
              <a:ext cx="464696" cy="357347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5230536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>
            <a:extLst>
              <a:ext uri="{FF2B5EF4-FFF2-40B4-BE49-F238E27FC236}">
                <a16:creationId xmlns:a16="http://schemas.microsoft.com/office/drawing/2014/main" id="{A7B00251-C2D9-4A67-B8BF-963F0B8C8DFD}"/>
              </a:ext>
            </a:extLst>
          </p:cNvPr>
          <p:cNvSpPr txBox="1"/>
          <p:nvPr/>
        </p:nvSpPr>
        <p:spPr>
          <a:xfrm>
            <a:off x="9706595" y="1091249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&lt;write voice over text here&gt;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4C948DF-669C-42CA-B0CC-3EF35C283FEC}"/>
              </a:ext>
            </a:extLst>
          </p:cNvPr>
          <p:cNvSpPr txBox="1"/>
          <p:nvPr/>
        </p:nvSpPr>
        <p:spPr>
          <a:xfrm>
            <a:off x="9706596" y="4407552"/>
            <a:ext cx="32537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400" dirty="0"/>
              <a:t>Background image ID &lt;&gt;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85CBCCD-445D-5BF6-7D98-3A69B057D636}"/>
              </a:ext>
            </a:extLst>
          </p:cNvPr>
          <p:cNvSpPr/>
          <p:nvPr/>
        </p:nvSpPr>
        <p:spPr>
          <a:xfrm>
            <a:off x="771596" y="4055981"/>
            <a:ext cx="17625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cs typeface="Arial" panose="020B0604020202020204" pitchFamily="34" charset="0"/>
              </a:rPr>
              <a:t>Character Name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7931E567-119E-ED5F-8DED-88016B050DD4}"/>
              </a:ext>
            </a:extLst>
          </p:cNvPr>
          <p:cNvSpPr/>
          <p:nvPr/>
        </p:nvSpPr>
        <p:spPr>
          <a:xfrm>
            <a:off x="5020434" y="2685152"/>
            <a:ext cx="4055401" cy="70784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t" anchorCtr="0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Lorem Ipsum is simply dummy text of the printing and </a:t>
            </a:r>
            <a:r>
              <a:rPr lang="en-US" sz="1600" dirty="0" err="1">
                <a:solidFill>
                  <a:schemeClr val="tx1"/>
                </a:solidFill>
              </a:rPr>
              <a:t>typtesetting</a:t>
            </a:r>
            <a:r>
              <a:rPr lang="en-US" sz="1600" dirty="0">
                <a:solidFill>
                  <a:schemeClr val="tx1"/>
                </a:solidFill>
              </a:rPr>
              <a:t> industry Lorem Ipsum is simply dummy text of the printing </a:t>
            </a:r>
          </a:p>
          <a:p>
            <a:pPr algn="ctr"/>
            <a:endParaRPr lang="en-US" sz="1600" dirty="0">
              <a:solidFill>
                <a:schemeClr val="tx1"/>
              </a:solidFill>
            </a:endParaRPr>
          </a:p>
        </p:txBody>
      </p:sp>
      <p:pic>
        <p:nvPicPr>
          <p:cNvPr id="15" name="Graphic 14" descr="Woman Shrugging with solid fill">
            <a:extLst>
              <a:ext uri="{FF2B5EF4-FFF2-40B4-BE49-F238E27FC236}">
                <a16:creationId xmlns:a16="http://schemas.microsoft.com/office/drawing/2014/main" id="{6B1F938C-463C-BBA5-09DE-5DBCE5C49C8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2332762" y="1272930"/>
            <a:ext cx="2824444" cy="2824444"/>
          </a:xfrm>
          <a:prstGeom prst="rect">
            <a:avLst/>
          </a:prstGeom>
        </p:spPr>
      </p:pic>
      <p:pic>
        <p:nvPicPr>
          <p:cNvPr id="16" name="Graphic 15" descr="Man with solid fill">
            <a:extLst>
              <a:ext uri="{FF2B5EF4-FFF2-40B4-BE49-F238E27FC236}">
                <a16:creationId xmlns:a16="http://schemas.microsoft.com/office/drawing/2014/main" id="{E77E57B2-45DC-1FB3-594B-6D7D07B39D2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78033" y="1260737"/>
            <a:ext cx="2824444" cy="2824444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11BD8405-080E-FF2D-3AC0-80F0593E7B59}"/>
              </a:ext>
            </a:extLst>
          </p:cNvPr>
          <p:cNvSpPr/>
          <p:nvPr/>
        </p:nvSpPr>
        <p:spPr>
          <a:xfrm>
            <a:off x="2898309" y="4085181"/>
            <a:ext cx="1762503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GB" sz="1600" b="1" dirty="0">
                <a:cs typeface="Arial" panose="020B0604020202020204" pitchFamily="34" charset="0"/>
              </a:rPr>
              <a:t>Character Name</a:t>
            </a:r>
          </a:p>
        </p:txBody>
      </p:sp>
      <p:grpSp>
        <p:nvGrpSpPr>
          <p:cNvPr id="18" name="Group 17">
            <a:extLst>
              <a:ext uri="{FF2B5EF4-FFF2-40B4-BE49-F238E27FC236}">
                <a16:creationId xmlns:a16="http://schemas.microsoft.com/office/drawing/2014/main" id="{B487DAB0-9ED7-6CE6-95BB-CAD26029ADE5}"/>
              </a:ext>
            </a:extLst>
          </p:cNvPr>
          <p:cNvGrpSpPr/>
          <p:nvPr/>
        </p:nvGrpSpPr>
        <p:grpSpPr>
          <a:xfrm>
            <a:off x="3690079" y="4743047"/>
            <a:ext cx="2425911" cy="367362"/>
            <a:chOff x="4184754" y="4743047"/>
            <a:chExt cx="2425911" cy="367362"/>
          </a:xfrm>
        </p:grpSpPr>
        <p:sp>
          <p:nvSpPr>
            <p:cNvPr id="19" name="Arrow: Right 18">
              <a:extLst>
                <a:ext uri="{FF2B5EF4-FFF2-40B4-BE49-F238E27FC236}">
                  <a16:creationId xmlns:a16="http://schemas.microsoft.com/office/drawing/2014/main" id="{F7F244F9-630C-A6CE-CD6E-D670FA5A646F}"/>
                </a:ext>
              </a:extLst>
            </p:cNvPr>
            <p:cNvSpPr/>
            <p:nvPr/>
          </p:nvSpPr>
          <p:spPr>
            <a:xfrm>
              <a:off x="6145969" y="4743047"/>
              <a:ext cx="464696" cy="357347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t" anchorCtr="0">
              <a:noAutofit/>
            </a:bodyPr>
            <a:lstStyle/>
            <a:p>
              <a:pPr algn="r"/>
              <a:endParaRPr lang="en-IN" sz="1600" dirty="0">
                <a:solidFill>
                  <a:schemeClr val="tx1"/>
                </a:solidFill>
              </a:endParaRPr>
            </a:p>
          </p:txBody>
        </p:sp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8B054DD6-D8E0-3122-513B-4F5060165F96}"/>
                </a:ext>
              </a:extLst>
            </p:cNvPr>
            <p:cNvSpPr/>
            <p:nvPr/>
          </p:nvSpPr>
          <p:spPr>
            <a:xfrm>
              <a:off x="4871803" y="4806807"/>
              <a:ext cx="224852" cy="22485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1" name="Oval 20">
              <a:extLst>
                <a:ext uri="{FF2B5EF4-FFF2-40B4-BE49-F238E27FC236}">
                  <a16:creationId xmlns:a16="http://schemas.microsoft.com/office/drawing/2014/main" id="{C4EEEABE-2993-883B-2D56-112C9ABE1D17}"/>
                </a:ext>
              </a:extLst>
            </p:cNvPr>
            <p:cNvSpPr/>
            <p:nvPr/>
          </p:nvSpPr>
          <p:spPr>
            <a:xfrm>
              <a:off x="5294026" y="4806807"/>
              <a:ext cx="224852" cy="22485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4DF9ECB3-5A6D-443A-45E2-2A6334C87F46}"/>
                </a:ext>
              </a:extLst>
            </p:cNvPr>
            <p:cNvSpPr/>
            <p:nvPr/>
          </p:nvSpPr>
          <p:spPr>
            <a:xfrm>
              <a:off x="5716249" y="4806807"/>
              <a:ext cx="224852" cy="224852"/>
            </a:xfrm>
            <a:prstGeom prst="ellipse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144000" tIns="144000" rIns="288000" bIns="144000" rtlCol="0" anchor="t" anchorCtr="0">
              <a:spAutoFit/>
            </a:bodyPr>
            <a:lstStyle/>
            <a:p>
              <a:pPr algn="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25" name="Arrow: Right 24">
              <a:extLst>
                <a:ext uri="{FF2B5EF4-FFF2-40B4-BE49-F238E27FC236}">
                  <a16:creationId xmlns:a16="http://schemas.microsoft.com/office/drawing/2014/main" id="{868B41FB-AEB1-0ED0-7201-8591F7607125}"/>
                </a:ext>
              </a:extLst>
            </p:cNvPr>
            <p:cNvSpPr/>
            <p:nvPr/>
          </p:nvSpPr>
          <p:spPr>
            <a:xfrm rot="10800000">
              <a:off x="4184754" y="4753062"/>
              <a:ext cx="464696" cy="357347"/>
            </a:xfrm>
            <a:prstGeom prst="rightArrow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lIns="0" tIns="0" rIns="0" bIns="0" rtlCol="0" anchor="t" anchorCtr="0">
              <a:noAutofit/>
            </a:bodyPr>
            <a:lstStyle/>
            <a:p>
              <a:pPr algn="r"/>
              <a:endParaRPr lang="en-IN" sz="1600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15591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bg1">
            <a:lumMod val="85000"/>
          </a:schemeClr>
        </a:solidFill>
        <a:ln>
          <a:solidFill>
            <a:schemeClr val="tx1"/>
          </a:solidFill>
        </a:ln>
      </a:spPr>
      <a:bodyPr wrap="square" lIns="144000" tIns="144000" rIns="288000" bIns="144000" rtlCol="0" anchor="t" anchorCtr="0">
        <a:spAutoFit/>
      </a:bodyPr>
      <a:lstStyle>
        <a:defPPr algn="r">
          <a:defRPr sz="1600" dirty="0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17334</TotalTime>
  <Words>147</Words>
  <Application>Microsoft Office PowerPoint</Application>
  <PresentationFormat>Custom</PresentationFormat>
  <Paragraphs>22</Paragraphs>
  <Slides>3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Donagh Hourihan</dc:creator>
  <cp:lastModifiedBy>lakshmikanth</cp:lastModifiedBy>
  <cp:revision>2427</cp:revision>
  <dcterms:created xsi:type="dcterms:W3CDTF">2017-07-21T05:01:19Z</dcterms:created>
  <dcterms:modified xsi:type="dcterms:W3CDTF">2022-07-22T14:12:56Z</dcterms:modified>
</cp:coreProperties>
</file>