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Balaji P." userId="ba4046ed-d6ed-4f8a-b33b-fec4378fc225" providerId="ADAL" clId="{9E9EC4A6-F86F-4F44-AC43-5CB1CED29F66}"/>
    <pc:docChg chg="modSld">
      <pc:chgData name="Balaji P." userId="ba4046ed-d6ed-4f8a-b33b-fec4378fc225" providerId="ADAL" clId="{9E9EC4A6-F86F-4F44-AC43-5CB1CED29F66}" dt="2022-05-16T13:22:15.742" v="0"/>
      <pc:docMkLst>
        <pc:docMk/>
      </pc:docMkLst>
      <pc:sldChg chg="modSp mod">
        <pc:chgData name="Balaji P." userId="ba4046ed-d6ed-4f8a-b33b-fec4378fc225" providerId="ADAL" clId="{9E9EC4A6-F86F-4F44-AC43-5CB1CED29F66}" dt="2022-05-16T13:22:15.742" v="0"/>
        <pc:sldMkLst>
          <pc:docMk/>
          <pc:sldMk cId="2508173990" sldId="1202"/>
        </pc:sldMkLst>
        <pc:spChg chg="mod">
          <ac:chgData name="Balaji P." userId="ba4046ed-d6ed-4f8a-b33b-fec4378fc225" providerId="ADAL" clId="{9E9EC4A6-F86F-4F44-AC43-5CB1CED29F66}" dt="2022-05-16T13:22:15.742" v="0"/>
          <ac:spMkLst>
            <pc:docMk/>
            <pc:sldMk cId="2508173990" sldId="1202"/>
            <ac:spMk id="30" creationId="{F4ED6734-BFFA-447A-A735-6B8E5F5C56A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18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0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130A79-F1A1-485A-D9B9-44DF939A10B4}"/>
              </a:ext>
            </a:extLst>
          </p:cNvPr>
          <p:cNvGrpSpPr/>
          <p:nvPr/>
        </p:nvGrpSpPr>
        <p:grpSpPr>
          <a:xfrm>
            <a:off x="572125" y="2520846"/>
            <a:ext cx="2713220" cy="2713220"/>
            <a:chOff x="572125" y="2520846"/>
            <a:chExt cx="2713220" cy="27132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4C6961E-0271-527B-1093-BDAE93B01B10}"/>
                </a:ext>
              </a:extLst>
            </p:cNvPr>
            <p:cNvSpPr/>
            <p:nvPr/>
          </p:nvSpPr>
          <p:spPr>
            <a:xfrm>
              <a:off x="572125" y="2520846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729B450-ADC6-F726-E92C-2E99181CE912}"/>
                </a:ext>
              </a:extLst>
            </p:cNvPr>
            <p:cNvGrpSpPr/>
            <p:nvPr/>
          </p:nvGrpSpPr>
          <p:grpSpPr>
            <a:xfrm>
              <a:off x="1050638" y="2923617"/>
              <a:ext cx="1762503" cy="1479752"/>
              <a:chOff x="1296965" y="1388527"/>
              <a:chExt cx="2529857" cy="2124001"/>
            </a:xfrm>
          </p:grpSpPr>
          <p:pic>
            <p:nvPicPr>
              <p:cNvPr id="36" name="Graphic 35" descr="User">
                <a:extLst>
                  <a:ext uri="{FF2B5EF4-FFF2-40B4-BE49-F238E27FC236}">
                    <a16:creationId xmlns:a16="http://schemas.microsoft.com/office/drawing/2014/main" id="{505F9985-2594-C7E5-22AA-C8FC01D176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868646C-302F-3662-8D43-969C66CBC89F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24401"/>
            <a:ext cx="8385786" cy="338554"/>
            <a:chOff x="612466" y="2228467"/>
            <a:chExt cx="7888637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762409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 through the conversation.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31F0D87-4FA2-B6AB-89C3-9E869048E8EE}"/>
              </a:ext>
            </a:extLst>
          </p:cNvPr>
          <p:cNvGrpSpPr/>
          <p:nvPr/>
        </p:nvGrpSpPr>
        <p:grpSpPr>
          <a:xfrm>
            <a:off x="6550702" y="2443397"/>
            <a:ext cx="2713220" cy="2713220"/>
            <a:chOff x="5636302" y="2278505"/>
            <a:chExt cx="2713220" cy="271322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F505F66-C9A4-7C86-10CD-BC09B386D6CD}"/>
                </a:ext>
              </a:extLst>
            </p:cNvPr>
            <p:cNvSpPr/>
            <p:nvPr/>
          </p:nvSpPr>
          <p:spPr>
            <a:xfrm>
              <a:off x="5636302" y="2278505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84DD2CE-01CA-4A9C-BBA3-796213161E12}"/>
                </a:ext>
              </a:extLst>
            </p:cNvPr>
            <p:cNvGrpSpPr/>
            <p:nvPr/>
          </p:nvGrpSpPr>
          <p:grpSpPr>
            <a:xfrm>
              <a:off x="6114815" y="2681276"/>
              <a:ext cx="1762503" cy="1479752"/>
              <a:chOff x="1296965" y="1388527"/>
              <a:chExt cx="2529857" cy="2124001"/>
            </a:xfrm>
          </p:grpSpPr>
          <p:pic>
            <p:nvPicPr>
              <p:cNvPr id="28" name="Graphic 27" descr="User">
                <a:extLst>
                  <a:ext uri="{FF2B5EF4-FFF2-40B4-BE49-F238E27FC236}">
                    <a16:creationId xmlns:a16="http://schemas.microsoft.com/office/drawing/2014/main" id="{70FEE648-15FC-44E6-8641-BDB27438F4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16EEC1-9F6B-4344-A010-688D8549191E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1496D05-D261-5100-0AF5-1008B31716BE}"/>
              </a:ext>
            </a:extLst>
          </p:cNvPr>
          <p:cNvGrpSpPr/>
          <p:nvPr/>
        </p:nvGrpSpPr>
        <p:grpSpPr>
          <a:xfrm>
            <a:off x="4112931" y="4738512"/>
            <a:ext cx="1511579" cy="369332"/>
            <a:chOff x="4112931" y="4738512"/>
            <a:chExt cx="1511579" cy="369332"/>
          </a:xfrm>
        </p:grpSpPr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27000C18-5684-42D5-84EA-2CAB666E3BFA}"/>
                </a:ext>
              </a:extLst>
            </p:cNvPr>
            <p:cNvSpPr/>
            <p:nvPr/>
          </p:nvSpPr>
          <p:spPr>
            <a:xfrm>
              <a:off x="5181710" y="4769289"/>
              <a:ext cx="442800" cy="309600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A007C16E-8C4E-42AB-89F9-2D135FB57D5A}"/>
                </a:ext>
              </a:extLst>
            </p:cNvPr>
            <p:cNvSpPr/>
            <p:nvPr/>
          </p:nvSpPr>
          <p:spPr>
            <a:xfrm flipH="1">
              <a:off x="4112931" y="4769290"/>
              <a:ext cx="444352" cy="307777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77CB76E-A12A-4FEA-969F-474B136E081D}"/>
                </a:ext>
              </a:extLst>
            </p:cNvPr>
            <p:cNvSpPr txBox="1"/>
            <p:nvPr/>
          </p:nvSpPr>
          <p:spPr>
            <a:xfrm>
              <a:off x="4690650" y="473851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1</a:t>
              </a:r>
              <a:r>
                <a:rPr lang="en-IN" sz="1400" b="1" dirty="0"/>
                <a:t>/3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G04-H-Conversation-004-SL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71B7ADB5-D35D-C7E3-43C9-0D08C955BF9D}"/>
              </a:ext>
            </a:extLst>
          </p:cNvPr>
          <p:cNvSpPr/>
          <p:nvPr/>
        </p:nvSpPr>
        <p:spPr>
          <a:xfrm>
            <a:off x="3822492" y="2338466"/>
            <a:ext cx="2818151" cy="1521919"/>
          </a:xfrm>
          <a:prstGeom prst="wedgeRectCallout">
            <a:avLst>
              <a:gd name="adj1" fmla="val 76561"/>
              <a:gd name="adj2" fmla="val 2779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Lorem Ipsum is simply dummy text of the printing 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4850B2-CD11-FDCE-D505-E705EB622A18}"/>
              </a:ext>
            </a:extLst>
          </p:cNvPr>
          <p:cNvGrpSpPr/>
          <p:nvPr/>
        </p:nvGrpSpPr>
        <p:grpSpPr>
          <a:xfrm>
            <a:off x="572125" y="1951220"/>
            <a:ext cx="2713220" cy="2713220"/>
            <a:chOff x="572125" y="2520846"/>
            <a:chExt cx="2713220" cy="27132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CBFEA40-D382-BC0D-80EC-E6BD167A0C0A}"/>
                </a:ext>
              </a:extLst>
            </p:cNvPr>
            <p:cNvSpPr/>
            <p:nvPr/>
          </p:nvSpPr>
          <p:spPr>
            <a:xfrm>
              <a:off x="572125" y="2520846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94712EA-79BC-4984-1738-EDD357E57166}"/>
                </a:ext>
              </a:extLst>
            </p:cNvPr>
            <p:cNvGrpSpPr/>
            <p:nvPr/>
          </p:nvGrpSpPr>
          <p:grpSpPr>
            <a:xfrm>
              <a:off x="1050638" y="2923617"/>
              <a:ext cx="1762503" cy="1479752"/>
              <a:chOff x="1296965" y="1388527"/>
              <a:chExt cx="2529857" cy="2124001"/>
            </a:xfrm>
          </p:grpSpPr>
          <p:pic>
            <p:nvPicPr>
              <p:cNvPr id="21" name="Graphic 20" descr="User">
                <a:extLst>
                  <a:ext uri="{FF2B5EF4-FFF2-40B4-BE49-F238E27FC236}">
                    <a16:creationId xmlns:a16="http://schemas.microsoft.com/office/drawing/2014/main" id="{C3DA1494-7B04-5E5A-B78F-DF93B7774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87B7104-15CD-C10D-0C5C-563377445E1A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C55027-A244-B0DA-8EDB-3789EB148ACF}"/>
              </a:ext>
            </a:extLst>
          </p:cNvPr>
          <p:cNvGrpSpPr/>
          <p:nvPr/>
        </p:nvGrpSpPr>
        <p:grpSpPr>
          <a:xfrm>
            <a:off x="6550702" y="1873771"/>
            <a:ext cx="2713220" cy="2713220"/>
            <a:chOff x="5636302" y="2278505"/>
            <a:chExt cx="2713220" cy="27132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09C11A4-7561-13E1-CC9B-D7ACE8CC5FC4}"/>
                </a:ext>
              </a:extLst>
            </p:cNvPr>
            <p:cNvSpPr/>
            <p:nvPr/>
          </p:nvSpPr>
          <p:spPr>
            <a:xfrm>
              <a:off x="5636302" y="2278505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D40E323-BD73-A6F2-8539-0E8298D4EFC6}"/>
                </a:ext>
              </a:extLst>
            </p:cNvPr>
            <p:cNvGrpSpPr/>
            <p:nvPr/>
          </p:nvGrpSpPr>
          <p:grpSpPr>
            <a:xfrm>
              <a:off x="6114815" y="2681276"/>
              <a:ext cx="1762503" cy="1479752"/>
              <a:chOff x="1296965" y="1388527"/>
              <a:chExt cx="2529857" cy="2124001"/>
            </a:xfrm>
          </p:grpSpPr>
          <p:pic>
            <p:nvPicPr>
              <p:cNvPr id="29" name="Graphic 28" descr="User">
                <a:extLst>
                  <a:ext uri="{FF2B5EF4-FFF2-40B4-BE49-F238E27FC236}">
                    <a16:creationId xmlns:a16="http://schemas.microsoft.com/office/drawing/2014/main" id="{54B9D832-5650-3F98-FFAA-1ACE049C46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78F1DBB-75BF-BD51-AE31-A428F1E2C3AF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D642921-B9D8-A98F-AB04-F82D2E4463D3}"/>
              </a:ext>
            </a:extLst>
          </p:cNvPr>
          <p:cNvGrpSpPr/>
          <p:nvPr/>
        </p:nvGrpSpPr>
        <p:grpSpPr>
          <a:xfrm>
            <a:off x="4112931" y="4168886"/>
            <a:ext cx="1511579" cy="369332"/>
            <a:chOff x="4112931" y="4738512"/>
            <a:chExt cx="1511579" cy="369332"/>
          </a:xfrm>
        </p:grpSpPr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F8307ADA-F27A-54F5-85F2-F20397F8AF59}"/>
                </a:ext>
              </a:extLst>
            </p:cNvPr>
            <p:cNvSpPr/>
            <p:nvPr/>
          </p:nvSpPr>
          <p:spPr>
            <a:xfrm>
              <a:off x="5181710" y="4769289"/>
              <a:ext cx="442800" cy="309600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DBD9E64F-821C-C030-53FF-F6A44EB78B62}"/>
                </a:ext>
              </a:extLst>
            </p:cNvPr>
            <p:cNvSpPr/>
            <p:nvPr/>
          </p:nvSpPr>
          <p:spPr>
            <a:xfrm flipH="1">
              <a:off x="4112931" y="4769290"/>
              <a:ext cx="444352" cy="307777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545DF09-712F-E675-0E07-FEDB9993E438}"/>
                </a:ext>
              </a:extLst>
            </p:cNvPr>
            <p:cNvSpPr txBox="1"/>
            <p:nvPr/>
          </p:nvSpPr>
          <p:spPr>
            <a:xfrm>
              <a:off x="4690650" y="473851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2</a:t>
              </a:r>
              <a:r>
                <a:rPr lang="en-IN" sz="1400" b="1" dirty="0"/>
                <a:t>/3</a:t>
              </a:r>
            </a:p>
          </p:txBody>
        </p:sp>
      </p:grp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89EB0F69-7CC8-2C3F-4BD0-DF3011789900}"/>
              </a:ext>
            </a:extLst>
          </p:cNvPr>
          <p:cNvSpPr/>
          <p:nvPr/>
        </p:nvSpPr>
        <p:spPr>
          <a:xfrm>
            <a:off x="3357797" y="1768840"/>
            <a:ext cx="2818151" cy="1521919"/>
          </a:xfrm>
          <a:prstGeom prst="wedgeRectCallout">
            <a:avLst>
              <a:gd name="adj1" fmla="val -83013"/>
              <a:gd name="adj2" fmla="val 3469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Lorem Ipsum is simply dummy text of the printing </a:t>
            </a:r>
          </a:p>
        </p:txBody>
      </p:sp>
    </p:spTree>
    <p:extLst>
      <p:ext uri="{BB962C8B-B14F-4D97-AF65-F5344CB8AC3E}">
        <p14:creationId xmlns:p14="http://schemas.microsoft.com/office/powerpoint/2010/main" val="35230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8BE2266-3A30-FC33-F5A5-DFB86889D164}"/>
              </a:ext>
            </a:extLst>
          </p:cNvPr>
          <p:cNvGrpSpPr/>
          <p:nvPr/>
        </p:nvGrpSpPr>
        <p:grpSpPr>
          <a:xfrm>
            <a:off x="572125" y="1951220"/>
            <a:ext cx="2713220" cy="2713220"/>
            <a:chOff x="572125" y="2520846"/>
            <a:chExt cx="2713220" cy="27132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ADB087-0785-6EA1-EBF7-382429F9B054}"/>
                </a:ext>
              </a:extLst>
            </p:cNvPr>
            <p:cNvSpPr/>
            <p:nvPr/>
          </p:nvSpPr>
          <p:spPr>
            <a:xfrm>
              <a:off x="572125" y="2520846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33C097F-8411-C65F-4E1B-159F98F5E17A}"/>
                </a:ext>
              </a:extLst>
            </p:cNvPr>
            <p:cNvGrpSpPr/>
            <p:nvPr/>
          </p:nvGrpSpPr>
          <p:grpSpPr>
            <a:xfrm>
              <a:off x="1050638" y="2923617"/>
              <a:ext cx="1762503" cy="1479752"/>
              <a:chOff x="1296965" y="1388527"/>
              <a:chExt cx="2529857" cy="2124001"/>
            </a:xfrm>
          </p:grpSpPr>
          <p:pic>
            <p:nvPicPr>
              <p:cNvPr id="21" name="Graphic 20" descr="User">
                <a:extLst>
                  <a:ext uri="{FF2B5EF4-FFF2-40B4-BE49-F238E27FC236}">
                    <a16:creationId xmlns:a16="http://schemas.microsoft.com/office/drawing/2014/main" id="{06A2CE7D-6BFD-2E1E-72E7-385680CE5D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F08CE57-912A-E219-1164-484C8E9ABB7C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C6074F-5696-9552-23B9-99C514321106}"/>
              </a:ext>
            </a:extLst>
          </p:cNvPr>
          <p:cNvGrpSpPr/>
          <p:nvPr/>
        </p:nvGrpSpPr>
        <p:grpSpPr>
          <a:xfrm>
            <a:off x="6550702" y="1873771"/>
            <a:ext cx="2713220" cy="2713220"/>
            <a:chOff x="5636302" y="2278505"/>
            <a:chExt cx="2713220" cy="27132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214F5C3-BEE3-1F1B-C5E2-BA513266CD20}"/>
                </a:ext>
              </a:extLst>
            </p:cNvPr>
            <p:cNvSpPr/>
            <p:nvPr/>
          </p:nvSpPr>
          <p:spPr>
            <a:xfrm>
              <a:off x="5636302" y="2278505"/>
              <a:ext cx="2713220" cy="27132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B84D826-41B4-AAAF-7021-9ECF4505A836}"/>
                </a:ext>
              </a:extLst>
            </p:cNvPr>
            <p:cNvGrpSpPr/>
            <p:nvPr/>
          </p:nvGrpSpPr>
          <p:grpSpPr>
            <a:xfrm>
              <a:off x="6114815" y="2681276"/>
              <a:ext cx="1762503" cy="1479752"/>
              <a:chOff x="1296965" y="1388527"/>
              <a:chExt cx="2529857" cy="2124001"/>
            </a:xfrm>
          </p:grpSpPr>
          <p:pic>
            <p:nvPicPr>
              <p:cNvPr id="29" name="Graphic 28" descr="User">
                <a:extLst>
                  <a:ext uri="{FF2B5EF4-FFF2-40B4-BE49-F238E27FC236}">
                    <a16:creationId xmlns:a16="http://schemas.microsoft.com/office/drawing/2014/main" id="{6DE59A9F-4849-A4FC-7A18-ADB128365B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638760" y="1388527"/>
                <a:ext cx="1913438" cy="1913438"/>
              </a:xfrm>
              <a:prstGeom prst="rect">
                <a:avLst/>
              </a:prstGeom>
            </p:spPr>
          </p:pic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6E4FE38-F812-D49E-DA05-0C871A1CD030}"/>
                  </a:ext>
                </a:extLst>
              </p:cNvPr>
              <p:cNvSpPr/>
              <p:nvPr/>
            </p:nvSpPr>
            <p:spPr>
              <a:xfrm>
                <a:off x="1296965" y="3026576"/>
                <a:ext cx="2529857" cy="48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b="1" dirty="0">
                    <a:cs typeface="Arial" panose="020B0604020202020204" pitchFamily="34" charset="0"/>
                  </a:rPr>
                  <a:t>Character Name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3269F8F-EB9F-318D-11B5-77DAD67A85F9}"/>
              </a:ext>
            </a:extLst>
          </p:cNvPr>
          <p:cNvGrpSpPr/>
          <p:nvPr/>
        </p:nvGrpSpPr>
        <p:grpSpPr>
          <a:xfrm>
            <a:off x="4112931" y="4168886"/>
            <a:ext cx="1511579" cy="369332"/>
            <a:chOff x="4112931" y="4738512"/>
            <a:chExt cx="1511579" cy="369332"/>
          </a:xfrm>
        </p:grpSpPr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6E78EE34-5760-6803-D242-A83CFBB38DAB}"/>
                </a:ext>
              </a:extLst>
            </p:cNvPr>
            <p:cNvSpPr/>
            <p:nvPr/>
          </p:nvSpPr>
          <p:spPr>
            <a:xfrm>
              <a:off x="5181710" y="4769289"/>
              <a:ext cx="442800" cy="309600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5AAE05EF-E254-50AD-0816-E9A7F5744E26}"/>
                </a:ext>
              </a:extLst>
            </p:cNvPr>
            <p:cNvSpPr/>
            <p:nvPr/>
          </p:nvSpPr>
          <p:spPr>
            <a:xfrm flipH="1">
              <a:off x="4112931" y="4769290"/>
              <a:ext cx="444352" cy="307777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D3B7E16-5737-6A6E-9566-173B146C2F42}"/>
                </a:ext>
              </a:extLst>
            </p:cNvPr>
            <p:cNvSpPr txBox="1"/>
            <p:nvPr/>
          </p:nvSpPr>
          <p:spPr>
            <a:xfrm>
              <a:off x="4690650" y="473851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3</a:t>
              </a:r>
              <a:r>
                <a:rPr lang="en-IN" sz="1400" b="1" dirty="0"/>
                <a:t>/3</a:t>
              </a:r>
            </a:p>
          </p:txBody>
        </p:sp>
      </p:grp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4BB13C22-39F4-9E2C-5908-0D5DD695973C}"/>
              </a:ext>
            </a:extLst>
          </p:cNvPr>
          <p:cNvSpPr/>
          <p:nvPr/>
        </p:nvSpPr>
        <p:spPr>
          <a:xfrm>
            <a:off x="3822492" y="1768840"/>
            <a:ext cx="2818151" cy="1521919"/>
          </a:xfrm>
          <a:prstGeom prst="wedgeRectCallout">
            <a:avLst>
              <a:gd name="adj1" fmla="val 76561"/>
              <a:gd name="adj2" fmla="val 2779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Lorem Ipsum is simply dummy text of the printing </a:t>
            </a:r>
          </a:p>
        </p:txBody>
      </p:sp>
    </p:spTree>
    <p:extLst>
      <p:ext uri="{BB962C8B-B14F-4D97-AF65-F5344CB8AC3E}">
        <p14:creationId xmlns:p14="http://schemas.microsoft.com/office/powerpoint/2010/main" val="364155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17336</TotalTime>
  <Words>155</Words>
  <Application>Microsoft Office PowerPoint</Application>
  <PresentationFormat>Custom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2426</cp:revision>
  <dcterms:created xsi:type="dcterms:W3CDTF">2017-07-21T05:01:19Z</dcterms:created>
  <dcterms:modified xsi:type="dcterms:W3CDTF">2022-07-22T14:13:48Z</dcterms:modified>
</cp:coreProperties>
</file>