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ACD5846-74CC-41A8-B3E4-415983F3B4EB}"/>
    <pc:docChg chg="undo custSel addSld delSld modSld">
      <pc:chgData name="Subramani K" userId="bf009f75-d47a-408b-a678-4666a6eafc4c" providerId="ADAL" clId="{BACD5846-74CC-41A8-B3E4-415983F3B4EB}" dt="2022-04-14T06:58:01.328" v="811" actId="1038"/>
      <pc:docMkLst>
        <pc:docMk/>
      </pc:docMkLst>
      <pc:sldChg chg="addSp delSp modSp mod">
        <pc:chgData name="Subramani K" userId="bf009f75-d47a-408b-a678-4666a6eafc4c" providerId="ADAL" clId="{BACD5846-74CC-41A8-B3E4-415983F3B4EB}" dt="2022-04-14T00:57:02.253" v="687"/>
        <pc:sldMkLst>
          <pc:docMk/>
          <pc:sldMk cId="2508173990" sldId="1202"/>
        </pc:sldMkLst>
        <pc:spChg chg="mod">
          <ac:chgData name="Subramani K" userId="bf009f75-d47a-408b-a678-4666a6eafc4c" providerId="ADAL" clId="{BACD5846-74CC-41A8-B3E4-415983F3B4EB}" dt="2022-04-14T00:57:02.253" v="687"/>
          <ac:spMkLst>
            <pc:docMk/>
            <pc:sldMk cId="2508173990" sldId="1202"/>
            <ac:spMk id="9" creationId="{B7E2EC3C-9883-47AA-9BD1-48DE0A1C8C38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3" creationId="{476FA45B-5FDB-4BF9-B28A-5382B72CE7AD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7" creationId="{52A16A28-07F5-4C3D-A727-66295F11BF88}"/>
          </ac:spMkLst>
        </pc:spChg>
        <pc:grpChg chg="add de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0" creationId="{C56C960D-42CB-4AE0-9F8C-8AAB8929C23C}"/>
          </ac:grpSpMkLst>
        </pc:grpChg>
        <pc:grpChg chg="add del mod topLv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5" creationId="{7D59D14D-E044-4C6C-9761-9870D15B1084}"/>
          </ac:grpSpMkLst>
        </pc:grpChg>
        <pc:picChg chg="mod topLvl">
          <ac:chgData name="Subramani K" userId="bf009f75-d47a-408b-a678-4666a6eafc4c" providerId="ADAL" clId="{BACD5846-74CC-41A8-B3E4-415983F3B4EB}" dt="2022-04-13T18:28:36.241" v="135" actId="21"/>
          <ac:picMkLst>
            <pc:docMk/>
            <pc:sldMk cId="2508173990" sldId="1202"/>
            <ac:picMk id="16" creationId="{A4B7836F-2D95-4941-B59A-601AC1BB5C3B}"/>
          </ac:picMkLst>
        </pc:picChg>
      </pc:sldChg>
      <pc:sldChg chg="addSp delSp modSp mod">
        <pc:chgData name="Subramani K" userId="bf009f75-d47a-408b-a678-4666a6eafc4c" providerId="ADAL" clId="{BACD5846-74CC-41A8-B3E4-415983F3B4EB}" dt="2022-04-13T18:47:40.395" v="686" actId="20577"/>
        <pc:sldMkLst>
          <pc:docMk/>
          <pc:sldMk cId="37492774" sldId="1205"/>
        </pc:sldMkLst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3" creationId="{45D052D9-78BB-4005-88F2-651BD4BF4B62}"/>
          </ac:spMkLst>
        </pc:spChg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4" creationId="{0C619169-0871-4436-B163-7B4182A5D935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26" creationId="{69031FD0-D869-4715-B6E1-2DA64D8797D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5" creationId="{C37E9EAF-C31C-4AE0-B346-AF9FC3D853E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6" creationId="{7A0BB7F5-8590-471F-B3BC-EC1E93D1A748}"/>
          </ac:spMkLst>
        </pc:spChg>
        <pc:spChg chg="del">
          <ac:chgData name="Subramani K" userId="bf009f75-d47a-408b-a678-4666a6eafc4c" providerId="ADAL" clId="{BACD5846-74CC-41A8-B3E4-415983F3B4EB}" dt="2022-04-13T18:25:26.906" v="1" actId="478"/>
          <ac:spMkLst>
            <pc:docMk/>
            <pc:sldMk cId="37492774" sldId="1205"/>
            <ac:spMk id="44" creationId="{541C23B0-14A6-42C4-A306-3AFB5E212AB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6" creationId="{F7452661-7DB5-4654-B715-54F6C580F50A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7" creationId="{33F67B9D-FC5D-4C04-8381-4DED59C3B21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9" creationId="{B83A8265-4B24-461E-A581-1B524F6F7DBE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0" creationId="{3E0D3A15-805D-4EC5-8D7D-83414409988B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1" creationId="{3CAF6449-6501-490A-8DC8-BA6114615EEB}"/>
          </ac:spMkLst>
        </pc:spChg>
        <pc:spChg chg="add mod">
          <ac:chgData name="Subramani K" userId="bf009f75-d47a-408b-a678-4666a6eafc4c" providerId="ADAL" clId="{BACD5846-74CC-41A8-B3E4-415983F3B4EB}" dt="2022-04-13T18:47:40.395" v="686" actId="20577"/>
          <ac:spMkLst>
            <pc:docMk/>
            <pc:sldMk cId="37492774" sldId="1205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3:57.232" v="574" actId="20577"/>
          <ac:spMkLst>
            <pc:docMk/>
            <pc:sldMk cId="37492774" sldId="1205"/>
            <ac:spMk id="55" creationId="{18967435-F33F-4685-9466-447D81707151}"/>
          </ac:spMkLst>
        </pc:spChg>
        <pc:spChg chg="add del mod">
          <ac:chgData name="Subramani K" userId="bf009f75-d47a-408b-a678-4666a6eafc4c" providerId="ADAL" clId="{BACD5846-74CC-41A8-B3E4-415983F3B4EB}" dt="2022-04-13T18:28:56.592" v="165" actId="478"/>
          <ac:spMkLst>
            <pc:docMk/>
            <pc:sldMk cId="37492774" sldId="1205"/>
            <ac:spMk id="55" creationId="{A9E5BBF5-3200-4A72-9B54-8245BB68C0BF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7" creationId="{E0F1BB75-4BB0-4051-B6C0-23930156F381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8" creationId="{61EFF48E-6A4A-4B99-A57A-7C96813C12E3}"/>
          </ac:spMkLst>
        </pc:spChg>
        <pc:spChg chg="mod">
          <ac:chgData name="Subramani K" userId="bf009f75-d47a-408b-a678-4666a6eafc4c" providerId="ADAL" clId="{BACD5846-74CC-41A8-B3E4-415983F3B4EB}" dt="2022-04-13T18:45:46.023" v="652" actId="20577"/>
          <ac:spMkLst>
            <pc:docMk/>
            <pc:sldMk cId="37492774" sldId="1205"/>
            <ac:spMk id="60" creationId="{617AF516-E8B6-43B4-B02E-31279173EB17}"/>
          </ac:spMkLst>
        </pc:spChg>
        <pc:spChg chg="mod">
          <ac:chgData name="Subramani K" userId="bf009f75-d47a-408b-a678-4666a6eafc4c" providerId="ADAL" clId="{BACD5846-74CC-41A8-B3E4-415983F3B4EB}" dt="2022-04-13T18:28:39.668" v="136"/>
          <ac:spMkLst>
            <pc:docMk/>
            <pc:sldMk cId="37492774" sldId="1205"/>
            <ac:spMk id="63" creationId="{94E43372-A623-4708-889A-912E9D9B6412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4" creationId="{A8F875A8-A893-4C6E-8D8B-AFE47B43DB44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5" creationId="{5608AA13-507D-4B72-8159-ADAA9C50BD8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9" creationId="{38731988-70D2-48ED-9804-8F63861E7D08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1" creationId="{8A5B0F0D-14BA-404E-B0AB-E3154CDADAAD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2" creationId="{BBFC44C1-8654-4320-9607-333D02498DCF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4" creationId="{AEC5B388-DB01-4701-9B58-7A61DAE33781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5" creationId="{FFA1F97E-7813-4BC2-AF13-6DDEE4DF83E3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6" creationId="{A15633E0-66D2-4466-8AA0-D1B029049EF8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3T18:31:44.426" v="314"/>
          <ac:spMkLst>
            <pc:docMk/>
            <pc:sldMk cId="37492774" sldId="1205"/>
            <ac:spMk id="80" creationId="{1B0299B1-C378-4B1D-BADF-9D05BF31EBCF}"/>
          </ac:spMkLst>
        </pc:spChg>
        <pc:spChg chg="mod">
          <ac:chgData name="Subramani K" userId="bf009f75-d47a-408b-a678-4666a6eafc4c" providerId="ADAL" clId="{BACD5846-74CC-41A8-B3E4-415983F3B4EB}" dt="2022-04-13T18:31:59.160" v="319"/>
          <ac:spMkLst>
            <pc:docMk/>
            <pc:sldMk cId="37492774" sldId="1205"/>
            <ac:spMk id="85" creationId="{BC81F407-0861-4F86-BBE1-6B6F20597CC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2" creationId="{4FF26DEA-6103-42DD-AB39-75C58A31BC8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3" creationId="{1F14849E-10F0-478A-9791-D5889A7B268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5" creationId="{8E8EAEDB-1B54-49A1-A3B4-1C3F92D5041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6" creationId="{D421297D-CC8C-48DB-B2FA-83ECEFA17DE3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97" creationId="{D65F943D-2B49-4A56-946B-2AB6057A923A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100" creationId="{8D04E0A2-498B-4A35-8C29-F6CBF16A7310}"/>
          </ac:spMkLst>
        </pc:s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33" creationId="{A15FAC6E-E698-4FFF-B932-00FB8E57057B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41" creationId="{B4554481-7FDD-49CA-91E3-B64565CE865A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45" creationId="{368FF4A4-5420-4936-ADEE-5C8BE659608E}"/>
          </ac:grpSpMkLst>
        </pc:grpChg>
        <pc:grpChg chg="add del mod">
          <ac:chgData name="Subramani K" userId="bf009f75-d47a-408b-a678-4666a6eafc4c" providerId="ADAL" clId="{BACD5846-74CC-41A8-B3E4-415983F3B4EB}" dt="2022-04-13T18:31:11.544" v="312" actId="478"/>
          <ac:grpSpMkLst>
            <pc:docMk/>
            <pc:sldMk cId="37492774" sldId="1205"/>
            <ac:grpSpMk id="48" creationId="{F1FB7B17-52D8-4362-AB06-6FE16B50BDCD}"/>
          </ac:grpSpMkLst>
        </pc:grpChg>
        <pc:grpChg chg="add mod">
          <ac:chgData name="Subramani K" userId="bf009f75-d47a-408b-a678-4666a6eafc4c" providerId="ADAL" clId="{BACD5846-74CC-41A8-B3E4-415983F3B4EB}" dt="2022-04-13T18:28:43.103" v="161" actId="1035"/>
          <ac:grpSpMkLst>
            <pc:docMk/>
            <pc:sldMk cId="37492774" sldId="1205"/>
            <ac:grpSpMk id="59" creationId="{355C75B5-5F4D-42C7-AA8B-2B7A91D3E769}"/>
          </ac:grpSpMkLst>
        </pc:grpChg>
        <pc:grpChg chg="mod">
          <ac:chgData name="Subramani K" userId="bf009f75-d47a-408b-a678-4666a6eafc4c" providerId="ADAL" clId="{BACD5846-74CC-41A8-B3E4-415983F3B4EB}" dt="2022-04-13T18:28:39.668" v="136"/>
          <ac:grpSpMkLst>
            <pc:docMk/>
            <pc:sldMk cId="37492774" sldId="1205"/>
            <ac:grpSpMk id="61" creationId="{42A8B870-627F-4D33-B96A-3B0C68D138CC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67" creationId="{292ADD71-D101-40F6-815F-093EA8437F07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70" creationId="{131237D2-3A90-4E6A-B696-A1771C843586}"/>
          </ac:grpSpMkLst>
        </pc:grpChg>
        <pc:grpChg chg="add del mod">
          <ac:chgData name="Subramani K" userId="bf009f75-d47a-408b-a678-4666a6eafc4c" providerId="ADAL" clId="{BACD5846-74CC-41A8-B3E4-415983F3B4EB}" dt="2022-04-13T18:31:13.386" v="313" actId="478"/>
          <ac:grpSpMkLst>
            <pc:docMk/>
            <pc:sldMk cId="37492774" sldId="1205"/>
            <ac:grpSpMk id="73" creationId="{11E98BC0-954C-4E89-AC45-DA905894C75F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79" creationId="{BA4359B5-A10E-467D-BE89-CCDFB736F2FF}"/>
          </ac:grpSpMkLst>
        </pc:grpChg>
        <pc:grpChg chg="mod">
          <ac:chgData name="Subramani K" userId="bf009f75-d47a-408b-a678-4666a6eafc4c" providerId="ADAL" clId="{BACD5846-74CC-41A8-B3E4-415983F3B4EB}" dt="2022-04-13T18:31:44.426" v="314"/>
          <ac:grpSpMkLst>
            <pc:docMk/>
            <pc:sldMk cId="37492774" sldId="1205"/>
            <ac:grpSpMk id="81" creationId="{84E57AB7-9B7A-4EBC-9327-274051F5D7F6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84" creationId="{72839FD3-7B00-44C1-8AF0-99879E96020C}"/>
          </ac:grpSpMkLst>
        </pc:grpChg>
        <pc:grpChg chg="mod">
          <ac:chgData name="Subramani K" userId="bf009f75-d47a-408b-a678-4666a6eafc4c" providerId="ADAL" clId="{BACD5846-74CC-41A8-B3E4-415983F3B4EB}" dt="2022-04-13T18:31:59.160" v="319"/>
          <ac:grpSpMkLst>
            <pc:docMk/>
            <pc:sldMk cId="37492774" sldId="1205"/>
            <ac:grpSpMk id="86" creationId="{55A830B3-27B4-4366-9911-3CAA9A906EF8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1" creationId="{08B5BE92-F2FB-414C-B122-18B2C432CF0F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4" creationId="{3CB39751-2FC5-4913-971F-0362468E5E53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9" creationId="{E4A8E541-F285-48C7-932B-70B79E1DABE4}"/>
          </ac:grpSpMkLst>
        </pc:grpChg>
        <pc:grpChg chg="mod">
          <ac:chgData name="Subramani K" userId="bf009f75-d47a-408b-a678-4666a6eafc4c" providerId="ADAL" clId="{BACD5846-74CC-41A8-B3E4-415983F3B4EB}" dt="2022-04-13T18:32:08.847" v="321"/>
          <ac:grpSpMkLst>
            <pc:docMk/>
            <pc:sldMk cId="37492774" sldId="1205"/>
            <ac:grpSpMk id="101" creationId="{622C26C6-A7B9-4E98-B2CB-05A2AF0C053B}"/>
          </ac:grpSpMkLst>
        </pc:grpChg>
        <pc:picChg chg="add del mod">
          <ac:chgData name="Subramani K" userId="bf009f75-d47a-408b-a678-4666a6eafc4c" providerId="ADAL" clId="{BACD5846-74CC-41A8-B3E4-415983F3B4EB}" dt="2022-04-13T18:30:25.781" v="237" actId="478"/>
          <ac:picMkLst>
            <pc:docMk/>
            <pc:sldMk cId="37492774" sldId="1205"/>
            <ac:picMk id="53" creationId="{241DCD0D-88C2-4BE1-8FEF-96DB90F8AE07}"/>
          </ac:picMkLst>
        </pc:picChg>
        <pc:picChg chg="add del mod">
          <ac:chgData name="Subramani K" userId="bf009f75-d47a-408b-a678-4666a6eafc4c" providerId="ADAL" clId="{BACD5846-74CC-41A8-B3E4-415983F3B4EB}" dt="2022-04-13T18:29:06.921" v="194" actId="478"/>
          <ac:picMkLst>
            <pc:docMk/>
            <pc:sldMk cId="37492774" sldId="1205"/>
            <ac:picMk id="54" creationId="{DE7D5A9D-155D-47A0-B726-8EB9110B69E6}"/>
          </ac:picMkLst>
        </pc:picChg>
        <pc:picChg chg="mod">
          <ac:chgData name="Subramani K" userId="bf009f75-d47a-408b-a678-4666a6eafc4c" providerId="ADAL" clId="{BACD5846-74CC-41A8-B3E4-415983F3B4EB}" dt="2022-04-13T18:28:39.668" v="136"/>
          <ac:picMkLst>
            <pc:docMk/>
            <pc:sldMk cId="37492774" sldId="1205"/>
            <ac:picMk id="62" creationId="{674BE412-DEF3-4CE9-8C9E-96BD378D70C4}"/>
          </ac:picMkLst>
        </pc:pic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" creationId="{30DB5965-8BEE-4974-A1D1-265AA1C33C57}"/>
          </ac:cxnSpMkLst>
        </pc:cxnChg>
        <pc:cxnChg chg="add mod">
          <ac:chgData name="Subramani K" userId="bf009f75-d47a-408b-a678-4666a6eafc4c" providerId="ADAL" clId="{BACD5846-74CC-41A8-B3E4-415983F3B4EB}" dt="2022-04-13T18:45:23.264" v="640" actId="1036"/>
          <ac:cxnSpMkLst>
            <pc:docMk/>
            <pc:sldMk cId="37492774" sldId="1205"/>
            <ac:cxnSpMk id="30" creationId="{8396BACB-3930-4991-B5C9-491A79CB7FE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66" creationId="{BA4EFAED-CA49-4E8D-A7A1-B9718F85C80B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8" creationId="{D12C7D42-14F0-4290-AA5E-DC66BE98DE9D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2" creationId="{D9F41DB1-46B4-41B6-9211-98A09472D96B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3" creationId="{C4CD4886-ADF6-4A97-82C2-35924C087684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7" creationId="{44CDAAB3-F158-4787-BA2B-1A39B0071989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8" creationId="{D5D28B5B-3342-4ECD-9FB6-F3C927D408C0}"/>
          </ac:cxnSpMkLst>
        </pc:cxnChg>
        <pc:cxnChg chg="add del mod">
          <ac:chgData name="Subramani K" userId="bf009f75-d47a-408b-a678-4666a6eafc4c" providerId="ADAL" clId="{BACD5846-74CC-41A8-B3E4-415983F3B4EB}" dt="2022-04-13T18:32:15.428" v="323" actId="478"/>
          <ac:cxnSpMkLst>
            <pc:docMk/>
            <pc:sldMk cId="37492774" sldId="1205"/>
            <ac:cxnSpMk id="89" creationId="{0265AFCB-F287-4A7E-B9E6-97650F23601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0" creationId="{EBA1E336-A8C6-40BF-815F-58F8B8555ED1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8" creationId="{ADC2DA2E-313A-45C4-8812-2868B344CEE5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2" creationId="{1004241D-191A-4780-8483-8EAF3F442B6C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3" creationId="{222B928A-CBCD-4C2C-954D-75B586BD9A4D}"/>
          </ac:cxnSpMkLst>
        </pc:cxnChg>
      </pc:sldChg>
      <pc:sldChg chg="delSp mod">
        <pc:chgData name="Subramani K" userId="bf009f75-d47a-408b-a678-4666a6eafc4c" providerId="ADAL" clId="{BACD5846-74CC-41A8-B3E4-415983F3B4EB}" dt="2022-04-14T00:57:09.385" v="688" actId="478"/>
        <pc:sldMkLst>
          <pc:docMk/>
          <pc:sldMk cId="2835514006" sldId="1207"/>
        </pc:sldMkLst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12" creationId="{B4BEA475-7A09-41F4-B29E-D01CEF32D3D4}"/>
          </ac:spMkLst>
        </pc:spChg>
      </pc:sldChg>
      <pc:sldChg chg="addSp delSp modSp add mod">
        <pc:chgData name="Subramani K" userId="bf009f75-d47a-408b-a678-4666a6eafc4c" providerId="ADAL" clId="{BACD5846-74CC-41A8-B3E4-415983F3B4EB}" dt="2022-04-14T06:58:01.328" v="811" actId="1038"/>
        <pc:sldMkLst>
          <pc:docMk/>
          <pc:sldMk cId="765057799" sldId="1208"/>
        </pc:sldMkLst>
        <pc:spChg chg="mod">
          <ac:chgData name="Subramani K" userId="bf009f75-d47a-408b-a678-4666a6eafc4c" providerId="ADAL" clId="{BACD5846-74CC-41A8-B3E4-415983F3B4EB}" dt="2022-04-13T18:47:36.631" v="681"/>
          <ac:spMkLst>
            <pc:docMk/>
            <pc:sldMk cId="765057799" sldId="1208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4:03.933" v="576" actId="20577"/>
          <ac:spMkLst>
            <pc:docMk/>
            <pc:sldMk cId="765057799" sldId="1208"/>
            <ac:spMk id="55" creationId="{1792297C-9506-44A7-AA77-3C032DCE242C}"/>
          </ac:spMkLst>
        </pc:spChg>
        <pc:spChg chg="mod">
          <ac:chgData name="Subramani K" userId="bf009f75-d47a-408b-a678-4666a6eafc4c" providerId="ADAL" clId="{BACD5846-74CC-41A8-B3E4-415983F3B4EB}" dt="2022-04-14T06:57:07.433" v="705" actId="554"/>
          <ac:spMkLst>
            <pc:docMk/>
            <pc:sldMk cId="765057799" sldId="1208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45:41.035" v="650"/>
          <ac:spMkLst>
            <pc:docMk/>
            <pc:sldMk cId="765057799" sldId="1208"/>
            <ac:spMk id="57" creationId="{51AE2476-7A67-47D5-9263-08D2F20D5407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58" creationId="{7C10E5EB-CA79-45B3-BC92-18257C79EE2B}"/>
          </ac:spMkLst>
        </pc:spChg>
        <pc:spChg chg="mod">
          <ac:chgData name="Subramani K" userId="bf009f75-d47a-408b-a678-4666a6eafc4c" providerId="ADAL" clId="{BACD5846-74CC-41A8-B3E4-415983F3B4EB}" dt="2022-04-14T06:57:25.224" v="710" actId="20577"/>
          <ac:spMkLst>
            <pc:docMk/>
            <pc:sldMk cId="765057799" sldId="1208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73" creationId="{398B9D6F-70C6-4351-BF80-A71E2BE14524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5" creationId="{3718C45B-3209-45FA-B234-FD0B1056D801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6" creationId="{C49D3A19-5B82-4311-A32B-30BD39032806}"/>
          </ac:spMkLst>
        </pc:spChg>
        <pc:spChg chg="add del">
          <ac:chgData name="Subramani K" userId="bf009f75-d47a-408b-a678-4666a6eafc4c" providerId="ADAL" clId="{BACD5846-74CC-41A8-B3E4-415983F3B4EB}" dt="2022-04-14T06:57:20.497" v="708" actId="478"/>
          <ac:spMkLst>
            <pc:docMk/>
            <pc:sldMk cId="765057799" sldId="1208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4" creationId="{A1E86971-2825-42F1-9ED4-A7F6B90A1AF5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5" creationId="{0E3A0716-0FA9-488D-A350-5A1F3340512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7" creationId="{9F2CC8D3-CEFD-49AA-9670-C3498758996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8" creationId="{11E0BC1D-0965-4138-B0AD-F2E0F26C6807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0" creationId="{730F47DE-6BBD-4AFE-902C-00AB3C6F5BF5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1" creationId="{1DCFA693-21CB-4591-9514-C3A0847C678F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3" creationId="{A6EC681D-5D02-4E20-9744-BC4DF0E64678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4" creationId="{7549E713-52CF-439A-A416-F3F65E1F375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6" creationId="{45FDB720-1DB7-49C2-B79D-55065BF86F7A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7" creationId="{07612F04-EDE2-4948-B615-76B18A6A7FB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9" creationId="{C473C7F7-D2C7-4CCA-A039-5527967052E4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20" creationId="{008CAA12-FD29-4F81-9442-46CE571357CB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2" creationId="{536B80A5-37EE-47BB-8D46-5D8A1439A251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3" creationId="{2484D98D-2DC2-4697-9EC6-FAB2E2E9FFB2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5" creationId="{08CFCF21-BEE9-4C2C-B1D4-71A164603920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6" creationId="{9A848B3C-46C4-4E6D-B3AF-5C888598AE25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8" creationId="{C2F131B8-F0A1-41D8-B028-4381120A66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9" creationId="{0EC277B1-34A1-441C-BFD2-B68AB9E9743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1" creationId="{64B83065-FA91-4496-A86F-48D2F9DB14E7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2" creationId="{00295019-35A1-4F8C-A74F-ACE6E60CD3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4" creationId="{11F25E07-73BA-49F3-8594-DC490C95E0B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5" creationId="{53341944-EA09-458A-9371-0FBFB2252F7E}"/>
          </ac:spMkLst>
        </pc:s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33" creationId="{A15FAC6E-E698-4FFF-B932-00FB8E57057B}"/>
          </ac:grpSpMkLst>
        </pc:gr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45" creationId="{368FF4A4-5420-4936-ADEE-5C8BE659608E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57" creationId="{15EAD8BE-22F2-4901-9BAD-229EEB34BBC9}"/>
          </ac:grpSpMkLst>
        </pc:grpChg>
        <pc:grpChg chg="add del">
          <ac:chgData name="Subramani K" userId="bf009f75-d47a-408b-a678-4666a6eafc4c" providerId="ADAL" clId="{BACD5846-74CC-41A8-B3E4-415983F3B4EB}" dt="2022-04-14T06:57:29.856" v="711" actId="478"/>
          <ac:grpSpMkLst>
            <pc:docMk/>
            <pc:sldMk cId="765057799" sldId="1208"/>
            <ac:grpSpMk id="67" creationId="{292ADD71-D101-40F6-815F-093EA8437F07}"/>
          </ac:grpSpMkLst>
        </pc:grpChg>
        <pc:grpChg chg="del">
          <ac:chgData name="Subramani K" userId="bf009f75-d47a-408b-a678-4666a6eafc4c" providerId="ADAL" clId="{BACD5846-74CC-41A8-B3E4-415983F3B4EB}" dt="2022-04-14T06:57:31.853" v="712" actId="478"/>
          <ac:grpSpMkLst>
            <pc:docMk/>
            <pc:sldMk cId="765057799" sldId="1208"/>
            <ac:grpSpMk id="70" creationId="{131237D2-3A90-4E6A-B696-A1771C843586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74" creationId="{0C9CE67A-CCE4-44D3-BB13-D40B4792E6F9}"/>
          </ac:grpSpMkLst>
        </pc:grpChg>
        <pc:grpChg chg="del">
          <ac:chgData name="Subramani K" userId="bf009f75-d47a-408b-a678-4666a6eafc4c" providerId="ADAL" clId="{BACD5846-74CC-41A8-B3E4-415983F3B4EB}" dt="2022-04-14T06:56:20.669" v="689" actId="478"/>
          <ac:grpSpMkLst>
            <pc:docMk/>
            <pc:sldMk cId="765057799" sldId="1208"/>
            <ac:grpSpMk id="79" creationId="{BA4359B5-A10E-467D-BE89-CCDFB736F2FF}"/>
          </ac:grpSpMkLst>
        </pc:grpChg>
        <pc:grpChg chg="del">
          <ac:chgData name="Subramani K" userId="bf009f75-d47a-408b-a678-4666a6eafc4c" providerId="ADAL" clId="{BACD5846-74CC-41A8-B3E4-415983F3B4EB}" dt="2022-04-14T06:56:22.120" v="690" actId="478"/>
          <ac:grpSpMkLst>
            <pc:docMk/>
            <pc:sldMk cId="765057799" sldId="1208"/>
            <ac:grpSpMk id="84" creationId="{72839FD3-7B00-44C1-8AF0-99879E96020C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89" creationId="{B981113A-43FA-4E14-8B0E-30FC5AB16116}"/>
          </ac:grpSpMkLst>
        </pc:grpChg>
        <pc:grpChg chg="del">
          <ac:chgData name="Subramani K" userId="bf009f75-d47a-408b-a678-4666a6eafc4c" providerId="ADAL" clId="{BACD5846-74CC-41A8-B3E4-415983F3B4EB}" dt="2022-04-14T06:57:33.905" v="713" actId="478"/>
          <ac:grpSpMkLst>
            <pc:docMk/>
            <pc:sldMk cId="765057799" sldId="1208"/>
            <ac:grpSpMk id="91" creationId="{08B5BE92-F2FB-414C-B122-18B2C432CF0F}"/>
          </ac:grpSpMkLst>
        </pc:grpChg>
        <pc:grpChg chg="del">
          <ac:chgData name="Subramani K" userId="bf009f75-d47a-408b-a678-4666a6eafc4c" providerId="ADAL" clId="{BACD5846-74CC-41A8-B3E4-415983F3B4EB}" dt="2022-04-14T06:57:38.174" v="714" actId="478"/>
          <ac:grpSpMkLst>
            <pc:docMk/>
            <pc:sldMk cId="765057799" sldId="1208"/>
            <ac:grpSpMk id="94" creationId="{3CB39751-2FC5-4913-971F-0362468E5E53}"/>
          </ac:grpSpMkLst>
        </pc:grpChg>
        <pc:grpChg chg="del">
          <ac:chgData name="Subramani K" userId="bf009f75-d47a-408b-a678-4666a6eafc4c" providerId="ADAL" clId="{BACD5846-74CC-41A8-B3E4-415983F3B4EB}" dt="2022-04-14T06:56:24.803" v="691" actId="478"/>
          <ac:grpSpMkLst>
            <pc:docMk/>
            <pc:sldMk cId="765057799" sldId="1208"/>
            <ac:grpSpMk id="99" creationId="{E4A8E541-F285-48C7-932B-70B79E1DABE4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6" creationId="{81F56CD3-0574-4AB6-8B43-189432B3CE2E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9" creationId="{08EA7BAD-120B-4FDB-B55E-E0DBC1E38076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2" creationId="{A1D1E8BC-D1D7-4116-A5A7-8CA0E63A1319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5" creationId="{9057CC83-C0C2-4903-99E2-06767A9E1917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8" creationId="{50A6B2CC-6A0E-434B-940C-22C28A25EBA4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1" creationId="{AB698537-E613-4786-991A-A73A7AFDAC6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4" creationId="{2E587454-9BFA-4EE3-A7F1-0BFFC53D5F2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7" creationId="{0BE6B29D-D2E8-47F8-B027-8B0542DA7203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0" creationId="{E6934431-79F6-4030-886E-CEE5BE89527B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3" creationId="{613A5B3E-7A2B-44D7-8CE9-5DD0AE85E362}"/>
          </ac:grpSpMkLst>
        </pc:grpChg>
        <pc:cxnChg chg="mod">
          <ac:chgData name="Subramani K" userId="bf009f75-d47a-408b-a678-4666a6eafc4c" providerId="ADAL" clId="{BACD5846-74CC-41A8-B3E4-415983F3B4EB}" dt="2022-04-14T06:57:07.433" v="705" actId="554"/>
          <ac:cxnSpMkLst>
            <pc:docMk/>
            <pc:sldMk cId="765057799" sldId="1208"/>
            <ac:cxnSpMk id="30" creationId="{8396BACB-3930-4991-B5C9-491A79CB7FE7}"/>
          </ac:cxnSpMkLst>
        </pc:cxnChg>
      </pc:sldChg>
      <pc:sldChg chg="del">
        <pc:chgData name="Subramani K" userId="bf009f75-d47a-408b-a678-4666a6eafc4c" providerId="ADAL" clId="{BACD5846-74CC-41A8-B3E4-415983F3B4EB}" dt="2022-04-13T18:23:04.561" v="0" actId="47"/>
        <pc:sldMkLst>
          <pc:docMk/>
          <pc:sldMk cId="1407869069" sldId="1208"/>
        </pc:sldMkLst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E77AE5F9-5785-4140-A275-8F50E78CA661}"/>
    <pc:docChg chg="undo custSel addSld modSld">
      <pc:chgData name="Subramani K" userId="bf009f75-d47a-408b-a678-4666a6eafc4c" providerId="ADAL" clId="{E77AE5F9-5785-4140-A275-8F50E78CA661}" dt="2022-04-06T18:52:20.917" v="232" actId="478"/>
      <pc:docMkLst>
        <pc:docMk/>
      </pc:docMkLst>
      <pc:sldChg chg="addSp delSp modSp mod">
        <pc:chgData name="Subramani K" userId="bf009f75-d47a-408b-a678-4666a6eafc4c" providerId="ADAL" clId="{E77AE5F9-5785-4140-A275-8F50E78CA661}" dt="2022-04-06T18:51:49.857" v="186" actId="478"/>
        <pc:sldMkLst>
          <pc:docMk/>
          <pc:sldMk cId="2508173990" sldId="1202"/>
        </pc:sldMkLst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3" creationId="{27000C18-5684-42D5-84EA-2CAB666E3BFA}"/>
          </ac:spMkLst>
        </pc:spChg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4" creationId="{A007C16E-8C4E-42AB-89F9-2D135FB57D5A}"/>
          </ac:spMkLst>
        </pc:spChg>
        <pc:spChg chg="add mod">
          <ac:chgData name="Subramani K" userId="bf009f75-d47a-408b-a678-4666a6eafc4c" providerId="ADAL" clId="{E77AE5F9-5785-4140-A275-8F50E78CA661}" dt="2022-04-06T18:50:05.460" v="64" actId="20577"/>
          <ac:spMkLst>
            <pc:docMk/>
            <pc:sldMk cId="2508173990" sldId="1202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8:40.701" v="0" actId="478"/>
          <ac:spMkLst>
            <pc:docMk/>
            <pc:sldMk cId="2508173990" sldId="1202"/>
            <ac:spMk id="36" creationId="{4048AF46-126A-4D0C-A785-D3D2DF7908B8}"/>
          </ac:spMkLst>
        </pc:spChg>
        <pc:cxnChg chg="del">
          <ac:chgData name="Subramani K" userId="bf009f75-d47a-408b-a678-4666a6eafc4c" providerId="ADAL" clId="{E77AE5F9-5785-4140-A275-8F50E78CA661}" dt="2022-04-06T18:51:49.857" v="186" actId="478"/>
          <ac:cxnSpMkLst>
            <pc:docMk/>
            <pc:sldMk cId="2508173990" sldId="1202"/>
            <ac:cxnSpMk id="4" creationId="{2EACDE21-5AA9-436E-BE2C-34964D3827F1}"/>
          </ac:cxnSpMkLst>
        </pc:cxnChg>
      </pc:sldChg>
      <pc:sldChg chg="delSp modSp mod">
        <pc:chgData name="Subramani K" userId="bf009f75-d47a-408b-a678-4666a6eafc4c" providerId="ADAL" clId="{E77AE5F9-5785-4140-A275-8F50E78CA661}" dt="2022-04-06T18:52:02.280" v="231" actId="1036"/>
        <pc:sldMkLst>
          <pc:docMk/>
          <pc:sldMk cId="37492774" sldId="1205"/>
        </pc:sldMkLst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3" creationId="{45D052D9-78BB-4005-88F2-651BD4BF4B62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4" creationId="{0C619169-0871-4436-B163-7B4182A5D935}"/>
          </ac:spMkLst>
        </pc:spChg>
        <pc:spChg chg="del">
          <ac:chgData name="Subramani K" userId="bf009f75-d47a-408b-a678-4666a6eafc4c" providerId="ADAL" clId="{E77AE5F9-5785-4140-A275-8F50E78CA661}" dt="2022-04-06T18:51:33.714" v="158" actId="478"/>
          <ac:spMkLst>
            <pc:docMk/>
            <pc:sldMk cId="37492774" sldId="1205"/>
            <ac:spMk id="35" creationId="{F56929DF-CB96-4836-B318-EE20AFA9665D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44" creationId="{541C23B0-14A6-42C4-A306-3AFB5E212AB4}"/>
          </ac:spMkLst>
        </pc:s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" creationId="{B6C35A7B-9706-4527-B45A-033384F35EEF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1" creationId="{5FBAD651-977D-4B8A-8F02-CC62E1BAC2B8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8" creationId="{BCFF3AC0-CEB9-4022-A98B-30D1E8A58364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41" creationId="{B4554481-7FDD-49CA-91E3-B64565CE865A}"/>
          </ac:grpSpMkLst>
        </pc:grpChg>
        <pc:cxnChg chg="del">
          <ac:chgData name="Subramani K" userId="bf009f75-d47a-408b-a678-4666a6eafc4c" providerId="ADAL" clId="{E77AE5F9-5785-4140-A275-8F50E78CA661}" dt="2022-04-06T18:51:44.671" v="185" actId="478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delSp mod">
        <pc:chgData name="Subramani K" userId="bf009f75-d47a-408b-a678-4666a6eafc4c" providerId="ADAL" clId="{E77AE5F9-5785-4140-A275-8F50E78CA661}" dt="2022-04-06T18:52:20.917" v="232" actId="478"/>
        <pc:sldMkLst>
          <pc:docMk/>
          <pc:sldMk cId="1940554314" sldId="1206"/>
        </pc:sldMkLst>
        <pc:cxnChg chg="del">
          <ac:chgData name="Subramani K" userId="bf009f75-d47a-408b-a678-4666a6eafc4c" providerId="ADAL" clId="{E77AE5F9-5785-4140-A275-8F50E78CA661}" dt="2022-04-06T18:52:20.917" v="232" actId="478"/>
          <ac:cxnSpMkLst>
            <pc:docMk/>
            <pc:sldMk cId="1940554314" sldId="1206"/>
            <ac:cxnSpMk id="4" creationId="{2EACDE21-5AA9-436E-BE2C-34964D3827F1}"/>
          </ac:cxnSpMkLst>
        </pc:cxnChg>
      </pc:sldChg>
      <pc:sldChg chg="delSp modSp add mod">
        <pc:chgData name="Subramani K" userId="bf009f75-d47a-408b-a678-4666a6eafc4c" providerId="ADAL" clId="{E77AE5F9-5785-4140-A275-8F50E78CA661}" dt="2022-04-06T18:50:10.076" v="66" actId="20577"/>
        <pc:sldMkLst>
          <pc:docMk/>
          <pc:sldMk cId="2835514006" sldId="1207"/>
        </pc:sldMkLst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3" creationId="{27000C18-5684-42D5-84EA-2CAB666E3BFA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4" creationId="{A007C16E-8C4E-42AB-89F9-2D135FB57D5A}"/>
          </ac:spMkLst>
        </pc:spChg>
        <pc:spChg chg="mod">
          <ac:chgData name="Subramani K" userId="bf009f75-d47a-408b-a678-4666a6eafc4c" providerId="ADAL" clId="{E77AE5F9-5785-4140-A275-8F50E78CA661}" dt="2022-04-06T18:50:10.076" v="66" actId="20577"/>
          <ac:spMkLst>
            <pc:docMk/>
            <pc:sldMk cId="2835514006" sldId="1207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9:34.726" v="10" actId="478"/>
          <ac:spMkLst>
            <pc:docMk/>
            <pc:sldMk cId="2835514006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3" creationId="{AA349A83-99C6-447A-8F1B-66CCA1BBBB13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5" creationId="{F56929DF-CB96-4836-B318-EE20AFA9665D}"/>
          </ac:spMkLst>
        </pc:spChg>
        <pc:grpChg chg="del">
          <ac:chgData name="Subramani K" userId="bf009f75-d47a-408b-a678-4666a6eafc4c" providerId="ADAL" clId="{E77AE5F9-5785-4140-A275-8F50E78CA661}" dt="2022-04-06T18:49:34.726" v="10" actId="478"/>
          <ac:grpSpMkLst>
            <pc:docMk/>
            <pc:sldMk cId="2835514006" sldId="1207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5" creationId="{D84DD2CE-01CA-4A9C-BBA3-796213161E12}"/>
          </ac:grpSpMkLst>
        </pc:grpChg>
        <pc:cxnChg chg="del">
          <ac:chgData name="Subramani K" userId="bf009f75-d47a-408b-a678-4666a6eafc4c" providerId="ADAL" clId="{E77AE5F9-5785-4140-A275-8F50E78CA661}" dt="2022-04-06T18:49:36.855" v="11" actId="478"/>
          <ac:cxnSpMkLst>
            <pc:docMk/>
            <pc:sldMk cId="2835514006" sldId="1207"/>
            <ac:cxnSpMk id="4" creationId="{2EACDE21-5AA9-436E-BE2C-34964D3827F1}"/>
          </ac:cxnSpMkLst>
        </pc:cxnChg>
      </pc:sldChg>
      <pc:sldChg chg="addSp modSp add mod">
        <pc:chgData name="Subramani K" userId="bf009f75-d47a-408b-a678-4666a6eafc4c" providerId="ADAL" clId="{E77AE5F9-5785-4140-A275-8F50E78CA661}" dt="2022-04-06T18:51:26.627" v="157" actId="1037"/>
        <pc:sldMkLst>
          <pc:docMk/>
          <pc:sldMk cId="1407869069" sldId="1208"/>
        </pc:sldMkLst>
        <pc:spChg chg="add mod">
          <ac:chgData name="Subramani K" userId="bf009f75-d47a-408b-a678-4666a6eafc4c" providerId="ADAL" clId="{E77AE5F9-5785-4140-A275-8F50E78CA661}" dt="2022-04-06T18:51:26.627" v="157" actId="1037"/>
          <ac:spMkLst>
            <pc:docMk/>
            <pc:sldMk cId="1407869069" sldId="1208"/>
            <ac:spMk id="17" creationId="{78ABD897-8985-428C-BE94-6CBD6CE491BD}"/>
          </ac:spMkLst>
        </pc:spChg>
        <pc:spChg chg="mod">
          <ac:chgData name="Subramani K" userId="bf009f75-d47a-408b-a678-4666a6eafc4c" providerId="ADAL" clId="{E77AE5F9-5785-4140-A275-8F50E78CA661}" dt="2022-04-06T18:50:16.078" v="69" actId="20577"/>
          <ac:spMkLst>
            <pc:docMk/>
            <pc:sldMk cId="1407869069" sldId="1208"/>
            <ac:spMk id="26" creationId="{D77CB76E-A12A-4FEA-969F-474B136E081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Balaji P." userId="ba4046ed-d6ed-4f8a-b33b-fec4378fc225" providerId="ADAL" clId="{9E9EC4A6-F86F-4F44-AC43-5CB1CED29F66}"/>
    <pc:docChg chg="modSld">
      <pc:chgData name="Balaji P." userId="ba4046ed-d6ed-4f8a-b33b-fec4378fc225" providerId="ADAL" clId="{9E9EC4A6-F86F-4F44-AC43-5CB1CED29F66}" dt="2022-05-16T13:22:15.742" v="0"/>
      <pc:docMkLst>
        <pc:docMk/>
      </pc:docMkLst>
      <pc:sldChg chg="modSp mod">
        <pc:chgData name="Balaji P." userId="ba4046ed-d6ed-4f8a-b33b-fec4378fc225" providerId="ADAL" clId="{9E9EC4A6-F86F-4F44-AC43-5CB1CED29F66}" dt="2022-05-16T13:22:15.742" v="0"/>
        <pc:sldMkLst>
          <pc:docMk/>
          <pc:sldMk cId="2508173990" sldId="1202"/>
        </pc:sldMkLst>
        <pc:spChg chg="mod">
          <ac:chgData name="Balaji P." userId="ba4046ed-d6ed-4f8a-b33b-fec4378fc225" providerId="ADAL" clId="{9E9EC4A6-F86F-4F44-AC43-5CB1CED29F66}" dt="2022-05-16T13:22:15.742" v="0"/>
          <ac:spMkLst>
            <pc:docMk/>
            <pc:sldMk cId="2508173990" sldId="1202"/>
            <ac:spMk id="30" creationId="{F4ED6734-BFFA-447A-A735-6B8E5F5C56A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E6AE300D-334A-4431-99D1-0B91A58D9915}"/>
    <pc:docChg chg="undo custSel addSld delSld modSld">
      <pc:chgData name="Subramani K" userId="bf009f75-d47a-408b-a678-4666a6eafc4c" providerId="ADAL" clId="{E6AE300D-334A-4431-99D1-0B91A58D9915}" dt="2022-03-31T15:49:44.113" v="3"/>
      <pc:docMkLst>
        <pc:docMk/>
      </pc:docMkLst>
      <pc:sldChg chg="addSp delSp add del mod">
        <pc:chgData name="Subramani K" userId="bf009f75-d47a-408b-a678-4666a6eafc4c" providerId="ADAL" clId="{E6AE300D-334A-4431-99D1-0B91A58D9915}" dt="2022-03-31T15:49:44.113" v="3"/>
        <pc:sldMkLst>
          <pc:docMk/>
          <pc:sldMk cId="2470525110" sldId="1207"/>
        </pc:sldMkLst>
        <pc:spChg chg="add del">
          <ac:chgData name="Subramani K" userId="bf009f75-d47a-408b-a678-4666a6eafc4c" providerId="ADAL" clId="{E6AE300D-334A-4431-99D1-0B91A58D9915}" dt="2022-03-31T15:49:43.645" v="2" actId="478"/>
          <ac:spMkLst>
            <pc:docMk/>
            <pc:sldMk cId="2470525110" sldId="1207"/>
            <ac:spMk id="30" creationId="{A7F3710A-8EE6-42B3-9C88-7DEAD57D2295}"/>
          </ac:spMkLst>
        </pc:spChg>
        <pc:grpChg chg="add del">
          <ac:chgData name="Subramani K" userId="bf009f75-d47a-408b-a678-4666a6eafc4c" providerId="ADAL" clId="{E6AE300D-334A-4431-99D1-0B91A58D9915}" dt="2022-03-31T15:49:43.645" v="2" actId="478"/>
          <ac:grpSpMkLst>
            <pc:docMk/>
            <pc:sldMk cId="2470525110" sldId="1207"/>
            <ac:grpSpMk id="10" creationId="{C56C960D-42CB-4AE0-9F8C-8AAB8929C23C}"/>
          </ac:grpSpMkLst>
        </pc:gr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18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60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130A79-F1A1-485A-D9B9-44DF939A10B4}"/>
              </a:ext>
            </a:extLst>
          </p:cNvPr>
          <p:cNvGrpSpPr/>
          <p:nvPr/>
        </p:nvGrpSpPr>
        <p:grpSpPr>
          <a:xfrm>
            <a:off x="572125" y="2520846"/>
            <a:ext cx="2713220" cy="2713220"/>
            <a:chOff x="572125" y="2520846"/>
            <a:chExt cx="2713220" cy="271322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4C6961E-0271-527B-1093-BDAE93B01B10}"/>
                </a:ext>
              </a:extLst>
            </p:cNvPr>
            <p:cNvSpPr/>
            <p:nvPr/>
          </p:nvSpPr>
          <p:spPr>
            <a:xfrm>
              <a:off x="572125" y="2520846"/>
              <a:ext cx="2713220" cy="271322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729B450-ADC6-F726-E92C-2E99181CE912}"/>
                </a:ext>
              </a:extLst>
            </p:cNvPr>
            <p:cNvGrpSpPr/>
            <p:nvPr/>
          </p:nvGrpSpPr>
          <p:grpSpPr>
            <a:xfrm>
              <a:off x="1050638" y="2923617"/>
              <a:ext cx="1762503" cy="1479752"/>
              <a:chOff x="1296965" y="1388527"/>
              <a:chExt cx="2529857" cy="2124001"/>
            </a:xfrm>
          </p:grpSpPr>
          <p:pic>
            <p:nvPicPr>
              <p:cNvPr id="36" name="Graphic 35" descr="User">
                <a:extLst>
                  <a:ext uri="{FF2B5EF4-FFF2-40B4-BE49-F238E27FC236}">
                    <a16:creationId xmlns:a16="http://schemas.microsoft.com/office/drawing/2014/main" id="{505F9985-2594-C7E5-22AA-C8FC01D176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638760" y="1388527"/>
                <a:ext cx="1913438" cy="191343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868646C-302F-3662-8D43-969C66CBC89F}"/>
                  </a:ext>
                </a:extLst>
              </p:cNvPr>
              <p:cNvSpPr/>
              <p:nvPr/>
            </p:nvSpPr>
            <p:spPr>
              <a:xfrm>
                <a:off x="1296965" y="3026576"/>
                <a:ext cx="2529857" cy="48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b="1" dirty="0">
                    <a:cs typeface="Arial" panose="020B0604020202020204" pitchFamily="34" charset="0"/>
                  </a:rPr>
                  <a:t>Character Name</a:t>
                </a:r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1824401"/>
            <a:ext cx="8385786" cy="338554"/>
            <a:chOff x="612466" y="2228467"/>
            <a:chExt cx="7888637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7624099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the arrows to navigate through the conversation.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31F0D87-4FA2-B6AB-89C3-9E869048E8EE}"/>
              </a:ext>
            </a:extLst>
          </p:cNvPr>
          <p:cNvGrpSpPr/>
          <p:nvPr/>
        </p:nvGrpSpPr>
        <p:grpSpPr>
          <a:xfrm>
            <a:off x="6550702" y="2443397"/>
            <a:ext cx="2713220" cy="2713220"/>
            <a:chOff x="5636302" y="2278505"/>
            <a:chExt cx="2713220" cy="271322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F505F66-C9A4-7C86-10CD-BC09B386D6CD}"/>
                </a:ext>
              </a:extLst>
            </p:cNvPr>
            <p:cNvSpPr/>
            <p:nvPr/>
          </p:nvSpPr>
          <p:spPr>
            <a:xfrm>
              <a:off x="5636302" y="2278505"/>
              <a:ext cx="2713220" cy="271322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84DD2CE-01CA-4A9C-BBA3-796213161E12}"/>
                </a:ext>
              </a:extLst>
            </p:cNvPr>
            <p:cNvGrpSpPr/>
            <p:nvPr/>
          </p:nvGrpSpPr>
          <p:grpSpPr>
            <a:xfrm>
              <a:off x="6114815" y="2681276"/>
              <a:ext cx="1762503" cy="1479752"/>
              <a:chOff x="1296965" y="1388527"/>
              <a:chExt cx="2529857" cy="2124001"/>
            </a:xfrm>
          </p:grpSpPr>
          <p:pic>
            <p:nvPicPr>
              <p:cNvPr id="28" name="Graphic 27" descr="User">
                <a:extLst>
                  <a:ext uri="{FF2B5EF4-FFF2-40B4-BE49-F238E27FC236}">
                    <a16:creationId xmlns:a16="http://schemas.microsoft.com/office/drawing/2014/main" id="{70FEE648-15FC-44E6-8641-BDB27438F4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638760" y="1388527"/>
                <a:ext cx="1913438" cy="1913438"/>
              </a:xfrm>
              <a:prstGeom prst="rect">
                <a:avLst/>
              </a:prstGeom>
            </p:spPr>
          </p:pic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16EEC1-9F6B-4344-A010-688D8549191E}"/>
                  </a:ext>
                </a:extLst>
              </p:cNvPr>
              <p:cNvSpPr/>
              <p:nvPr/>
            </p:nvSpPr>
            <p:spPr>
              <a:xfrm>
                <a:off x="1296965" y="3026576"/>
                <a:ext cx="2529857" cy="48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b="1" dirty="0">
                    <a:cs typeface="Arial" panose="020B0604020202020204" pitchFamily="34" charset="0"/>
                  </a:rPr>
                  <a:t>Character Name</a:t>
                </a: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1496D05-D261-5100-0AF5-1008B31716BE}"/>
              </a:ext>
            </a:extLst>
          </p:cNvPr>
          <p:cNvGrpSpPr/>
          <p:nvPr/>
        </p:nvGrpSpPr>
        <p:grpSpPr>
          <a:xfrm>
            <a:off x="4112931" y="4738512"/>
            <a:ext cx="1511579" cy="369332"/>
            <a:chOff x="4112931" y="4738512"/>
            <a:chExt cx="1511579" cy="369332"/>
          </a:xfrm>
        </p:grpSpPr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27000C18-5684-42D5-84EA-2CAB666E3BFA}"/>
                </a:ext>
              </a:extLst>
            </p:cNvPr>
            <p:cNvSpPr/>
            <p:nvPr/>
          </p:nvSpPr>
          <p:spPr>
            <a:xfrm>
              <a:off x="5181710" y="4769289"/>
              <a:ext cx="442800" cy="309600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A007C16E-8C4E-42AB-89F9-2D135FB57D5A}"/>
                </a:ext>
              </a:extLst>
            </p:cNvPr>
            <p:cNvSpPr/>
            <p:nvPr/>
          </p:nvSpPr>
          <p:spPr>
            <a:xfrm flipH="1">
              <a:off x="4112931" y="4769290"/>
              <a:ext cx="444352" cy="307777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77CB76E-A12A-4FEA-969F-474B136E081D}"/>
                </a:ext>
              </a:extLst>
            </p:cNvPr>
            <p:cNvSpPr txBox="1"/>
            <p:nvPr/>
          </p:nvSpPr>
          <p:spPr>
            <a:xfrm>
              <a:off x="4690650" y="4738512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/>
                <a:t>1</a:t>
              </a:r>
              <a:r>
                <a:rPr lang="en-IN" sz="1400" b="1" dirty="0"/>
                <a:t>/3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A651ABC-B51E-4382-9454-2E9E51F159C0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1B5EAF-3F1A-4028-9254-AB42057743C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ED6734-BFFA-447A-A735-6B8E5F5C56A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G04-H-Conversation-004-SL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8DD09B-D134-403B-B59A-5A2B6ED6C3D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71B7ADB5-D35D-C7E3-43C9-0D08C955BF9D}"/>
              </a:ext>
            </a:extLst>
          </p:cNvPr>
          <p:cNvSpPr/>
          <p:nvPr/>
        </p:nvSpPr>
        <p:spPr>
          <a:xfrm>
            <a:off x="3822492" y="2338466"/>
            <a:ext cx="2818151" cy="1521919"/>
          </a:xfrm>
          <a:prstGeom prst="wedgeRectCallout">
            <a:avLst>
              <a:gd name="adj1" fmla="val 76561"/>
              <a:gd name="adj2" fmla="val 2779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setting industry Lorem Ipsum is simply dummy text of the printing 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C4850B2-CD11-FDCE-D505-E705EB622A18}"/>
              </a:ext>
            </a:extLst>
          </p:cNvPr>
          <p:cNvGrpSpPr/>
          <p:nvPr/>
        </p:nvGrpSpPr>
        <p:grpSpPr>
          <a:xfrm>
            <a:off x="572125" y="1951220"/>
            <a:ext cx="2713220" cy="2713220"/>
            <a:chOff x="572125" y="2520846"/>
            <a:chExt cx="2713220" cy="271322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CBFEA40-D382-BC0D-80EC-E6BD167A0C0A}"/>
                </a:ext>
              </a:extLst>
            </p:cNvPr>
            <p:cNvSpPr/>
            <p:nvPr/>
          </p:nvSpPr>
          <p:spPr>
            <a:xfrm>
              <a:off x="572125" y="2520846"/>
              <a:ext cx="2713220" cy="271322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94712EA-79BC-4984-1738-EDD357E57166}"/>
                </a:ext>
              </a:extLst>
            </p:cNvPr>
            <p:cNvGrpSpPr/>
            <p:nvPr/>
          </p:nvGrpSpPr>
          <p:grpSpPr>
            <a:xfrm>
              <a:off x="1050638" y="2923617"/>
              <a:ext cx="1762503" cy="1479752"/>
              <a:chOff x="1296965" y="1388527"/>
              <a:chExt cx="2529857" cy="2124001"/>
            </a:xfrm>
          </p:grpSpPr>
          <p:pic>
            <p:nvPicPr>
              <p:cNvPr id="21" name="Graphic 20" descr="User">
                <a:extLst>
                  <a:ext uri="{FF2B5EF4-FFF2-40B4-BE49-F238E27FC236}">
                    <a16:creationId xmlns:a16="http://schemas.microsoft.com/office/drawing/2014/main" id="{C3DA1494-7B04-5E5A-B78F-DF93B7774B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638760" y="1388527"/>
                <a:ext cx="1913438" cy="1913438"/>
              </a:xfrm>
              <a:prstGeom prst="rect">
                <a:avLst/>
              </a:prstGeom>
            </p:spPr>
          </p:pic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87B7104-15CD-C10D-0C5C-563377445E1A}"/>
                  </a:ext>
                </a:extLst>
              </p:cNvPr>
              <p:cNvSpPr/>
              <p:nvPr/>
            </p:nvSpPr>
            <p:spPr>
              <a:xfrm>
                <a:off x="1296965" y="3026576"/>
                <a:ext cx="2529857" cy="48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b="1" dirty="0">
                    <a:cs typeface="Arial" panose="020B0604020202020204" pitchFamily="34" charset="0"/>
                  </a:rPr>
                  <a:t>Character Name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C55027-A244-B0DA-8EDB-3789EB148ACF}"/>
              </a:ext>
            </a:extLst>
          </p:cNvPr>
          <p:cNvGrpSpPr/>
          <p:nvPr/>
        </p:nvGrpSpPr>
        <p:grpSpPr>
          <a:xfrm>
            <a:off x="6550702" y="1873771"/>
            <a:ext cx="2713220" cy="2713220"/>
            <a:chOff x="5636302" y="2278505"/>
            <a:chExt cx="2713220" cy="271322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09C11A4-7561-13E1-CC9B-D7ACE8CC5FC4}"/>
                </a:ext>
              </a:extLst>
            </p:cNvPr>
            <p:cNvSpPr/>
            <p:nvPr/>
          </p:nvSpPr>
          <p:spPr>
            <a:xfrm>
              <a:off x="5636302" y="2278505"/>
              <a:ext cx="2713220" cy="271322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D40E323-BD73-A6F2-8539-0E8298D4EFC6}"/>
                </a:ext>
              </a:extLst>
            </p:cNvPr>
            <p:cNvGrpSpPr/>
            <p:nvPr/>
          </p:nvGrpSpPr>
          <p:grpSpPr>
            <a:xfrm>
              <a:off x="6114815" y="2681276"/>
              <a:ext cx="1762503" cy="1479752"/>
              <a:chOff x="1296965" y="1388527"/>
              <a:chExt cx="2529857" cy="2124001"/>
            </a:xfrm>
          </p:grpSpPr>
          <p:pic>
            <p:nvPicPr>
              <p:cNvPr id="29" name="Graphic 28" descr="User">
                <a:extLst>
                  <a:ext uri="{FF2B5EF4-FFF2-40B4-BE49-F238E27FC236}">
                    <a16:creationId xmlns:a16="http://schemas.microsoft.com/office/drawing/2014/main" id="{54B9D832-5650-3F98-FFAA-1ACE049C46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638760" y="1388527"/>
                <a:ext cx="1913438" cy="1913438"/>
              </a:xfrm>
              <a:prstGeom prst="rect">
                <a:avLst/>
              </a:prstGeom>
            </p:spPr>
          </p:pic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78F1DBB-75BF-BD51-AE31-A428F1E2C3AF}"/>
                  </a:ext>
                </a:extLst>
              </p:cNvPr>
              <p:cNvSpPr/>
              <p:nvPr/>
            </p:nvSpPr>
            <p:spPr>
              <a:xfrm>
                <a:off x="1296965" y="3026576"/>
                <a:ext cx="2529857" cy="48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b="1" dirty="0">
                    <a:cs typeface="Arial" panose="020B0604020202020204" pitchFamily="34" charset="0"/>
                  </a:rPr>
                  <a:t>Character Name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D642921-B9D8-A98F-AB04-F82D2E4463D3}"/>
              </a:ext>
            </a:extLst>
          </p:cNvPr>
          <p:cNvGrpSpPr/>
          <p:nvPr/>
        </p:nvGrpSpPr>
        <p:grpSpPr>
          <a:xfrm>
            <a:off x="4112931" y="4168886"/>
            <a:ext cx="1511579" cy="369332"/>
            <a:chOff x="4112931" y="4738512"/>
            <a:chExt cx="1511579" cy="369332"/>
          </a:xfrm>
        </p:grpSpPr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F8307ADA-F27A-54F5-85F2-F20397F8AF59}"/>
                </a:ext>
              </a:extLst>
            </p:cNvPr>
            <p:cNvSpPr/>
            <p:nvPr/>
          </p:nvSpPr>
          <p:spPr>
            <a:xfrm>
              <a:off x="5181710" y="4769289"/>
              <a:ext cx="442800" cy="309600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DBD9E64F-821C-C030-53FF-F6A44EB78B62}"/>
                </a:ext>
              </a:extLst>
            </p:cNvPr>
            <p:cNvSpPr/>
            <p:nvPr/>
          </p:nvSpPr>
          <p:spPr>
            <a:xfrm flipH="1">
              <a:off x="4112931" y="4769290"/>
              <a:ext cx="444352" cy="307777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545DF09-712F-E675-0E07-FEDB9993E438}"/>
                </a:ext>
              </a:extLst>
            </p:cNvPr>
            <p:cNvSpPr txBox="1"/>
            <p:nvPr/>
          </p:nvSpPr>
          <p:spPr>
            <a:xfrm>
              <a:off x="4690650" y="4738512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/>
                <a:t>2</a:t>
              </a:r>
              <a:r>
                <a:rPr lang="en-IN" sz="1400" b="1" dirty="0"/>
                <a:t>/3</a:t>
              </a:r>
            </a:p>
          </p:txBody>
        </p:sp>
      </p:grpSp>
      <p:sp>
        <p:nvSpPr>
          <p:cNvPr id="35" name="Speech Bubble: Rectangle 34">
            <a:extLst>
              <a:ext uri="{FF2B5EF4-FFF2-40B4-BE49-F238E27FC236}">
                <a16:creationId xmlns:a16="http://schemas.microsoft.com/office/drawing/2014/main" id="{89EB0F69-7CC8-2C3F-4BD0-DF3011789900}"/>
              </a:ext>
            </a:extLst>
          </p:cNvPr>
          <p:cNvSpPr/>
          <p:nvPr/>
        </p:nvSpPr>
        <p:spPr>
          <a:xfrm>
            <a:off x="3357797" y="1768840"/>
            <a:ext cx="2818151" cy="1521919"/>
          </a:xfrm>
          <a:prstGeom prst="wedgeRectCallout">
            <a:avLst>
              <a:gd name="adj1" fmla="val -83013"/>
              <a:gd name="adj2" fmla="val 3469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setting industry Lorem Ipsum is simply dummy text of the printing </a:t>
            </a:r>
          </a:p>
        </p:txBody>
      </p:sp>
    </p:spTree>
    <p:extLst>
      <p:ext uri="{BB962C8B-B14F-4D97-AF65-F5344CB8AC3E}">
        <p14:creationId xmlns:p14="http://schemas.microsoft.com/office/powerpoint/2010/main" val="352305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8BE2266-3A30-FC33-F5A5-DFB86889D164}"/>
              </a:ext>
            </a:extLst>
          </p:cNvPr>
          <p:cNvGrpSpPr/>
          <p:nvPr/>
        </p:nvGrpSpPr>
        <p:grpSpPr>
          <a:xfrm>
            <a:off x="572125" y="1951220"/>
            <a:ext cx="2713220" cy="2713220"/>
            <a:chOff x="572125" y="2520846"/>
            <a:chExt cx="2713220" cy="271322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6ADB087-0785-6EA1-EBF7-382429F9B054}"/>
                </a:ext>
              </a:extLst>
            </p:cNvPr>
            <p:cNvSpPr/>
            <p:nvPr/>
          </p:nvSpPr>
          <p:spPr>
            <a:xfrm>
              <a:off x="572125" y="2520846"/>
              <a:ext cx="2713220" cy="271322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33C097F-8411-C65F-4E1B-159F98F5E17A}"/>
                </a:ext>
              </a:extLst>
            </p:cNvPr>
            <p:cNvGrpSpPr/>
            <p:nvPr/>
          </p:nvGrpSpPr>
          <p:grpSpPr>
            <a:xfrm>
              <a:off x="1050638" y="2923617"/>
              <a:ext cx="1762503" cy="1479752"/>
              <a:chOff x="1296965" y="1388527"/>
              <a:chExt cx="2529857" cy="2124001"/>
            </a:xfrm>
          </p:grpSpPr>
          <p:pic>
            <p:nvPicPr>
              <p:cNvPr id="21" name="Graphic 20" descr="User">
                <a:extLst>
                  <a:ext uri="{FF2B5EF4-FFF2-40B4-BE49-F238E27FC236}">
                    <a16:creationId xmlns:a16="http://schemas.microsoft.com/office/drawing/2014/main" id="{06A2CE7D-6BFD-2E1E-72E7-385680CE5D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638760" y="1388527"/>
                <a:ext cx="1913438" cy="1913438"/>
              </a:xfrm>
              <a:prstGeom prst="rect">
                <a:avLst/>
              </a:prstGeom>
            </p:spPr>
          </p:pic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F08CE57-912A-E219-1164-484C8E9ABB7C}"/>
                  </a:ext>
                </a:extLst>
              </p:cNvPr>
              <p:cNvSpPr/>
              <p:nvPr/>
            </p:nvSpPr>
            <p:spPr>
              <a:xfrm>
                <a:off x="1296965" y="3026576"/>
                <a:ext cx="2529857" cy="48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b="1" dirty="0">
                    <a:cs typeface="Arial" panose="020B0604020202020204" pitchFamily="34" charset="0"/>
                  </a:rPr>
                  <a:t>Character Name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C6074F-5696-9552-23B9-99C514321106}"/>
              </a:ext>
            </a:extLst>
          </p:cNvPr>
          <p:cNvGrpSpPr/>
          <p:nvPr/>
        </p:nvGrpSpPr>
        <p:grpSpPr>
          <a:xfrm>
            <a:off x="6550702" y="1873771"/>
            <a:ext cx="2713220" cy="2713220"/>
            <a:chOff x="5636302" y="2278505"/>
            <a:chExt cx="2713220" cy="271322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214F5C3-BEE3-1F1B-C5E2-BA513266CD20}"/>
                </a:ext>
              </a:extLst>
            </p:cNvPr>
            <p:cNvSpPr/>
            <p:nvPr/>
          </p:nvSpPr>
          <p:spPr>
            <a:xfrm>
              <a:off x="5636302" y="2278505"/>
              <a:ext cx="2713220" cy="271322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B84D826-41B4-AAAF-7021-9ECF4505A836}"/>
                </a:ext>
              </a:extLst>
            </p:cNvPr>
            <p:cNvGrpSpPr/>
            <p:nvPr/>
          </p:nvGrpSpPr>
          <p:grpSpPr>
            <a:xfrm>
              <a:off x="6114815" y="2681276"/>
              <a:ext cx="1762503" cy="1479752"/>
              <a:chOff x="1296965" y="1388527"/>
              <a:chExt cx="2529857" cy="2124001"/>
            </a:xfrm>
          </p:grpSpPr>
          <p:pic>
            <p:nvPicPr>
              <p:cNvPr id="29" name="Graphic 28" descr="User">
                <a:extLst>
                  <a:ext uri="{FF2B5EF4-FFF2-40B4-BE49-F238E27FC236}">
                    <a16:creationId xmlns:a16="http://schemas.microsoft.com/office/drawing/2014/main" id="{6DE59A9F-4849-A4FC-7A18-ADB128365B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638760" y="1388527"/>
                <a:ext cx="1913438" cy="1913438"/>
              </a:xfrm>
              <a:prstGeom prst="rect">
                <a:avLst/>
              </a:prstGeom>
            </p:spPr>
          </p:pic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6E4FE38-F812-D49E-DA05-0C871A1CD030}"/>
                  </a:ext>
                </a:extLst>
              </p:cNvPr>
              <p:cNvSpPr/>
              <p:nvPr/>
            </p:nvSpPr>
            <p:spPr>
              <a:xfrm>
                <a:off x="1296965" y="3026576"/>
                <a:ext cx="2529857" cy="48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b="1" dirty="0">
                    <a:cs typeface="Arial" panose="020B0604020202020204" pitchFamily="34" charset="0"/>
                  </a:rPr>
                  <a:t>Character Name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3269F8F-EB9F-318D-11B5-77DAD67A85F9}"/>
              </a:ext>
            </a:extLst>
          </p:cNvPr>
          <p:cNvGrpSpPr/>
          <p:nvPr/>
        </p:nvGrpSpPr>
        <p:grpSpPr>
          <a:xfrm>
            <a:off x="4112931" y="4168886"/>
            <a:ext cx="1511579" cy="369332"/>
            <a:chOff x="4112931" y="4738512"/>
            <a:chExt cx="1511579" cy="369332"/>
          </a:xfrm>
        </p:grpSpPr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6E78EE34-5760-6803-D242-A83CFBB38DAB}"/>
                </a:ext>
              </a:extLst>
            </p:cNvPr>
            <p:cNvSpPr/>
            <p:nvPr/>
          </p:nvSpPr>
          <p:spPr>
            <a:xfrm>
              <a:off x="5181710" y="4769289"/>
              <a:ext cx="442800" cy="309600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5AAE05EF-E254-50AD-0816-E9A7F5744E26}"/>
                </a:ext>
              </a:extLst>
            </p:cNvPr>
            <p:cNvSpPr/>
            <p:nvPr/>
          </p:nvSpPr>
          <p:spPr>
            <a:xfrm flipH="1">
              <a:off x="4112931" y="4769290"/>
              <a:ext cx="444352" cy="307777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D3B7E16-5737-6A6E-9566-173B146C2F42}"/>
                </a:ext>
              </a:extLst>
            </p:cNvPr>
            <p:cNvSpPr txBox="1"/>
            <p:nvPr/>
          </p:nvSpPr>
          <p:spPr>
            <a:xfrm>
              <a:off x="4690650" y="4738512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b="1" dirty="0"/>
                <a:t>3</a:t>
              </a:r>
              <a:r>
                <a:rPr lang="en-IN" sz="1400" b="1" dirty="0"/>
                <a:t>/3</a:t>
              </a:r>
            </a:p>
          </p:txBody>
        </p:sp>
      </p:grpSp>
      <p:sp>
        <p:nvSpPr>
          <p:cNvPr id="35" name="Speech Bubble: Rectangle 34">
            <a:extLst>
              <a:ext uri="{FF2B5EF4-FFF2-40B4-BE49-F238E27FC236}">
                <a16:creationId xmlns:a16="http://schemas.microsoft.com/office/drawing/2014/main" id="{4BB13C22-39F4-9E2C-5908-0D5DD695973C}"/>
              </a:ext>
            </a:extLst>
          </p:cNvPr>
          <p:cNvSpPr/>
          <p:nvPr/>
        </p:nvSpPr>
        <p:spPr>
          <a:xfrm>
            <a:off x="3822492" y="1768840"/>
            <a:ext cx="2818151" cy="1521919"/>
          </a:xfrm>
          <a:prstGeom prst="wedgeRectCallout">
            <a:avLst>
              <a:gd name="adj1" fmla="val 76561"/>
              <a:gd name="adj2" fmla="val 2779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setting industry Lorem Ipsum is simply dummy text of the printing </a:t>
            </a:r>
          </a:p>
        </p:txBody>
      </p:sp>
    </p:spTree>
    <p:extLst>
      <p:ext uri="{BB962C8B-B14F-4D97-AF65-F5344CB8AC3E}">
        <p14:creationId xmlns:p14="http://schemas.microsoft.com/office/powerpoint/2010/main" val="364155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17336</TotalTime>
  <Words>155</Words>
  <Application>Microsoft Office PowerPoint</Application>
  <PresentationFormat>Custom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2426</cp:revision>
  <dcterms:created xsi:type="dcterms:W3CDTF">2017-07-21T05:01:19Z</dcterms:created>
  <dcterms:modified xsi:type="dcterms:W3CDTF">2022-07-22T14:13:48Z</dcterms:modified>
</cp:coreProperties>
</file>