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Balaji P." userId="ba4046ed-d6ed-4f8a-b33b-fec4378fc225" providerId="ADAL" clId="{9E9EC4A6-F86F-4F44-AC43-5CB1CED29F66}"/>
    <pc:docChg chg="modSld">
      <pc:chgData name="Balaji P." userId="ba4046ed-d6ed-4f8a-b33b-fec4378fc225" providerId="ADAL" clId="{9E9EC4A6-F86F-4F44-AC43-5CB1CED29F66}" dt="2022-05-16T13:22:15.742" v="0"/>
      <pc:docMkLst>
        <pc:docMk/>
      </pc:docMkLst>
      <pc:sldChg chg="modSp mod">
        <pc:chgData name="Balaji P." userId="ba4046ed-d6ed-4f8a-b33b-fec4378fc225" providerId="ADAL" clId="{9E9EC4A6-F86F-4F44-AC43-5CB1CED29F66}" dt="2022-05-16T13:22:15.742" v="0"/>
        <pc:sldMkLst>
          <pc:docMk/>
          <pc:sldMk cId="2508173990" sldId="1202"/>
        </pc:sldMkLst>
        <pc:spChg chg="mod">
          <ac:chgData name="Balaji P." userId="ba4046ed-d6ed-4f8a-b33b-fec4378fc225" providerId="ADAL" clId="{9E9EC4A6-F86F-4F44-AC43-5CB1CED29F66}" dt="2022-05-16T13:22:15.742" v="0"/>
          <ac:spMkLst>
            <pc:docMk/>
            <pc:sldMk cId="2508173990" sldId="1202"/>
            <ac:spMk id="30" creationId="{F4ED6734-BFFA-447A-A735-6B8E5F5C56A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19/05/2022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18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60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A651ABC-B51E-4382-9454-2E9E51F159C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1B5EAF-3F1A-4028-9254-AB42057743C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G04-H-Conversation-005-SL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14340C4-9D72-0EDB-5AEA-E7F3DD9CF2F3}"/>
              </a:ext>
            </a:extLst>
          </p:cNvPr>
          <p:cNvSpPr/>
          <p:nvPr/>
        </p:nvSpPr>
        <p:spPr>
          <a:xfrm>
            <a:off x="1933730" y="4542019"/>
            <a:ext cx="5336499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2904C8F-A22B-2CBA-FA7A-9D7B7DD8D579}"/>
              </a:ext>
            </a:extLst>
          </p:cNvPr>
          <p:cNvGrpSpPr/>
          <p:nvPr/>
        </p:nvGrpSpPr>
        <p:grpSpPr>
          <a:xfrm>
            <a:off x="5443924" y="4586991"/>
            <a:ext cx="1271666" cy="407233"/>
            <a:chOff x="4394616" y="4781863"/>
            <a:chExt cx="1271666" cy="40723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1FC30DA-3801-E5BA-FA6D-E5AE2512642D}"/>
                </a:ext>
              </a:extLst>
            </p:cNvPr>
            <p:cNvSpPr txBox="1"/>
            <p:nvPr/>
          </p:nvSpPr>
          <p:spPr>
            <a:xfrm>
              <a:off x="4825562" y="481346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/>
                <a:t>0</a:t>
              </a:r>
              <a:r>
                <a:rPr lang="en-IN" sz="1400" b="1" dirty="0"/>
                <a:t>/3</a:t>
              </a:r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CA4E0EF5-9B8E-BA10-0987-3B0EF00D523D}"/>
                </a:ext>
              </a:extLst>
            </p:cNvPr>
            <p:cNvGrpSpPr/>
            <p:nvPr/>
          </p:nvGrpSpPr>
          <p:grpSpPr>
            <a:xfrm>
              <a:off x="5261548" y="4781863"/>
              <a:ext cx="404734" cy="404734"/>
              <a:chOff x="6115987" y="4781863"/>
              <a:chExt cx="404734" cy="404734"/>
            </a:xfrm>
          </p:grpSpPr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F417C8A3-9FE6-9E4D-3A82-284A785E0344}"/>
                  </a:ext>
                </a:extLst>
              </p:cNvPr>
              <p:cNvSpPr/>
              <p:nvPr/>
            </p:nvSpPr>
            <p:spPr>
              <a:xfrm>
                <a:off x="6115987" y="4781863"/>
                <a:ext cx="404734" cy="4047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L-Shape 40">
                <a:extLst>
                  <a:ext uri="{FF2B5EF4-FFF2-40B4-BE49-F238E27FC236}">
                    <a16:creationId xmlns:a16="http://schemas.microsoft.com/office/drawing/2014/main" id="{76530334-1E9D-6383-8F05-2C2A19A697E1}"/>
                  </a:ext>
                </a:extLst>
              </p:cNvPr>
              <p:cNvSpPr/>
              <p:nvPr/>
            </p:nvSpPr>
            <p:spPr>
              <a:xfrm rot="13727890">
                <a:off x="6200687" y="4904337"/>
                <a:ext cx="182855" cy="165845"/>
              </a:xfrm>
              <a:prstGeom prst="corner">
                <a:avLst>
                  <a:gd name="adj1" fmla="val 26923"/>
                  <a:gd name="adj2" fmla="val 2435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3C8CAC1B-9825-FC3A-E7E2-3AF8D3E41F07}"/>
                </a:ext>
              </a:extLst>
            </p:cNvPr>
            <p:cNvGrpSpPr/>
            <p:nvPr/>
          </p:nvGrpSpPr>
          <p:grpSpPr>
            <a:xfrm flipH="1">
              <a:off x="4394616" y="4784362"/>
              <a:ext cx="404734" cy="404734"/>
              <a:chOff x="6115987" y="4781863"/>
              <a:chExt cx="404734" cy="404734"/>
            </a:xfrm>
          </p:grpSpPr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B0571CA7-A0CB-55D5-115F-803B9982A2BA}"/>
                  </a:ext>
                </a:extLst>
              </p:cNvPr>
              <p:cNvSpPr/>
              <p:nvPr/>
            </p:nvSpPr>
            <p:spPr>
              <a:xfrm>
                <a:off x="6115987" y="4781863"/>
                <a:ext cx="404734" cy="4047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L-Shape 43">
                <a:extLst>
                  <a:ext uri="{FF2B5EF4-FFF2-40B4-BE49-F238E27FC236}">
                    <a16:creationId xmlns:a16="http://schemas.microsoft.com/office/drawing/2014/main" id="{05FD8EF4-4409-CE09-350C-0A37AD2A0608}"/>
                  </a:ext>
                </a:extLst>
              </p:cNvPr>
              <p:cNvSpPr/>
              <p:nvPr/>
            </p:nvSpPr>
            <p:spPr>
              <a:xfrm rot="13727890">
                <a:off x="6200687" y="4904337"/>
                <a:ext cx="182855" cy="165845"/>
              </a:xfrm>
              <a:prstGeom prst="corner">
                <a:avLst>
                  <a:gd name="adj1" fmla="val 26923"/>
                  <a:gd name="adj2" fmla="val 2435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48" name="Graphic 47" descr="Woman Shrugging with solid fill">
            <a:extLst>
              <a:ext uri="{FF2B5EF4-FFF2-40B4-BE49-F238E27FC236}">
                <a16:creationId xmlns:a16="http://schemas.microsoft.com/office/drawing/2014/main" id="{5C8FDD13-DE40-49DC-A6FD-8B772384EF0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593" r="13289"/>
          <a:stretch/>
        </p:blipFill>
        <p:spPr>
          <a:xfrm>
            <a:off x="899410" y="2355020"/>
            <a:ext cx="2008682" cy="2824444"/>
          </a:xfrm>
          <a:prstGeom prst="rect">
            <a:avLst/>
          </a:prstGeom>
        </p:spPr>
      </p:pic>
      <p:pic>
        <p:nvPicPr>
          <p:cNvPr id="46" name="Graphic 45" descr="Man with solid fill">
            <a:extLst>
              <a:ext uri="{FF2B5EF4-FFF2-40B4-BE49-F238E27FC236}">
                <a16:creationId xmlns:a16="http://schemas.microsoft.com/office/drawing/2014/main" id="{B0FD5597-E89E-BC97-4F0C-BB408A78C13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2000" r="22273"/>
          <a:stretch/>
        </p:blipFill>
        <p:spPr>
          <a:xfrm>
            <a:off x="6565691" y="2355020"/>
            <a:ext cx="1573967" cy="2824444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347172" y="4612571"/>
            <a:ext cx="2944356" cy="338554"/>
            <a:chOff x="612466" y="2228466"/>
            <a:chExt cx="2769801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5" y="2228466"/>
              <a:ext cx="250526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arrows to navigate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50" name="Speech Bubble: Rectangle 49">
            <a:extLst>
              <a:ext uri="{FF2B5EF4-FFF2-40B4-BE49-F238E27FC236}">
                <a16:creationId xmlns:a16="http://schemas.microsoft.com/office/drawing/2014/main" id="{BCE87963-EBE9-5B59-7E36-945913AD9F5F}"/>
              </a:ext>
            </a:extLst>
          </p:cNvPr>
          <p:cNvSpPr/>
          <p:nvPr/>
        </p:nvSpPr>
        <p:spPr>
          <a:xfrm>
            <a:off x="3582649" y="1993692"/>
            <a:ext cx="2818151" cy="1029476"/>
          </a:xfrm>
          <a:prstGeom prst="wedgeRectCallout">
            <a:avLst>
              <a:gd name="adj1" fmla="val 70178"/>
              <a:gd name="adj2" fmla="val 2111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C630CCF-C7ED-EF71-2CD4-72F6B6A76928}"/>
              </a:ext>
            </a:extLst>
          </p:cNvPr>
          <p:cNvSpPr/>
          <p:nvPr/>
        </p:nvSpPr>
        <p:spPr>
          <a:xfrm>
            <a:off x="1933730" y="4017364"/>
            <a:ext cx="5336499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2AA49F5-8792-D68A-D0A1-17B22B9272BE}"/>
              </a:ext>
            </a:extLst>
          </p:cNvPr>
          <p:cNvGrpSpPr/>
          <p:nvPr/>
        </p:nvGrpSpPr>
        <p:grpSpPr>
          <a:xfrm>
            <a:off x="5443924" y="4062336"/>
            <a:ext cx="1271666" cy="407233"/>
            <a:chOff x="4394616" y="4781863"/>
            <a:chExt cx="1271666" cy="407233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A656104-B228-8C94-FE33-B5A79E18602A}"/>
                </a:ext>
              </a:extLst>
            </p:cNvPr>
            <p:cNvSpPr txBox="1"/>
            <p:nvPr/>
          </p:nvSpPr>
          <p:spPr>
            <a:xfrm>
              <a:off x="4825562" y="481346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/>
                <a:t>0</a:t>
              </a:r>
              <a:r>
                <a:rPr lang="en-IN" sz="1400" b="1" dirty="0"/>
                <a:t>/3</a:t>
              </a: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5C197B8-BE91-B67C-73F8-EDDCBCF10E6C}"/>
                </a:ext>
              </a:extLst>
            </p:cNvPr>
            <p:cNvGrpSpPr/>
            <p:nvPr/>
          </p:nvGrpSpPr>
          <p:grpSpPr>
            <a:xfrm>
              <a:off x="5261548" y="4781863"/>
              <a:ext cx="404734" cy="404734"/>
              <a:chOff x="6115987" y="4781863"/>
              <a:chExt cx="404734" cy="404734"/>
            </a:xfrm>
          </p:grpSpPr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A7194566-9CE4-2DEE-B7A3-39625CFB6ACA}"/>
                  </a:ext>
                </a:extLst>
              </p:cNvPr>
              <p:cNvSpPr/>
              <p:nvPr/>
            </p:nvSpPr>
            <p:spPr>
              <a:xfrm>
                <a:off x="6115987" y="4781863"/>
                <a:ext cx="404734" cy="4047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L-Shape 25">
                <a:extLst>
                  <a:ext uri="{FF2B5EF4-FFF2-40B4-BE49-F238E27FC236}">
                    <a16:creationId xmlns:a16="http://schemas.microsoft.com/office/drawing/2014/main" id="{8A331EDC-FBC3-B860-DCA8-43D114ADFDAE}"/>
                  </a:ext>
                </a:extLst>
              </p:cNvPr>
              <p:cNvSpPr/>
              <p:nvPr/>
            </p:nvSpPr>
            <p:spPr>
              <a:xfrm rot="13727890">
                <a:off x="6200687" y="4904337"/>
                <a:ext cx="182855" cy="165845"/>
              </a:xfrm>
              <a:prstGeom prst="corner">
                <a:avLst>
                  <a:gd name="adj1" fmla="val 26923"/>
                  <a:gd name="adj2" fmla="val 2435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B82AA01-B235-3D34-F880-6B89D8994C27}"/>
                </a:ext>
              </a:extLst>
            </p:cNvPr>
            <p:cNvGrpSpPr/>
            <p:nvPr/>
          </p:nvGrpSpPr>
          <p:grpSpPr>
            <a:xfrm flipH="1">
              <a:off x="4394616" y="4784362"/>
              <a:ext cx="404734" cy="404734"/>
              <a:chOff x="6115987" y="4781863"/>
              <a:chExt cx="404734" cy="404734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7805B2E8-57E1-BA83-4BB1-60250B2784C6}"/>
                  </a:ext>
                </a:extLst>
              </p:cNvPr>
              <p:cNvSpPr/>
              <p:nvPr/>
            </p:nvSpPr>
            <p:spPr>
              <a:xfrm>
                <a:off x="6115987" y="4781863"/>
                <a:ext cx="404734" cy="4047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L-Shape 23">
                <a:extLst>
                  <a:ext uri="{FF2B5EF4-FFF2-40B4-BE49-F238E27FC236}">
                    <a16:creationId xmlns:a16="http://schemas.microsoft.com/office/drawing/2014/main" id="{F8800A35-9FA2-3FDE-B950-82592AB170B3}"/>
                  </a:ext>
                </a:extLst>
              </p:cNvPr>
              <p:cNvSpPr/>
              <p:nvPr/>
            </p:nvSpPr>
            <p:spPr>
              <a:xfrm rot="13727890">
                <a:off x="6200687" y="4904337"/>
                <a:ext cx="182855" cy="165845"/>
              </a:xfrm>
              <a:prstGeom prst="corner">
                <a:avLst>
                  <a:gd name="adj1" fmla="val 26923"/>
                  <a:gd name="adj2" fmla="val 2435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33" name="Graphic 32" descr="Woman Shrugging with solid fill">
            <a:extLst>
              <a:ext uri="{FF2B5EF4-FFF2-40B4-BE49-F238E27FC236}">
                <a16:creationId xmlns:a16="http://schemas.microsoft.com/office/drawing/2014/main" id="{5B1A6094-E5B7-9DBB-E4F6-D4E32D98BF9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593" r="13289"/>
          <a:stretch/>
        </p:blipFill>
        <p:spPr>
          <a:xfrm>
            <a:off x="899410" y="1830365"/>
            <a:ext cx="2008682" cy="2824444"/>
          </a:xfrm>
          <a:prstGeom prst="rect">
            <a:avLst/>
          </a:prstGeom>
        </p:spPr>
      </p:pic>
      <p:pic>
        <p:nvPicPr>
          <p:cNvPr id="34" name="Graphic 33" descr="Man with solid fill">
            <a:extLst>
              <a:ext uri="{FF2B5EF4-FFF2-40B4-BE49-F238E27FC236}">
                <a16:creationId xmlns:a16="http://schemas.microsoft.com/office/drawing/2014/main" id="{337BE899-94AD-43EF-5506-F1125352B13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2000" r="22273"/>
          <a:stretch/>
        </p:blipFill>
        <p:spPr>
          <a:xfrm>
            <a:off x="6565691" y="1830365"/>
            <a:ext cx="1573967" cy="2824444"/>
          </a:xfrm>
          <a:prstGeom prst="rect">
            <a:avLst/>
          </a:prstGeom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D49A3C06-450E-3D8E-759B-98FDCA6B55AD}"/>
              </a:ext>
            </a:extLst>
          </p:cNvPr>
          <p:cNvGrpSpPr/>
          <p:nvPr/>
        </p:nvGrpSpPr>
        <p:grpSpPr>
          <a:xfrm>
            <a:off x="2347172" y="4087916"/>
            <a:ext cx="2944356" cy="338554"/>
            <a:chOff x="612466" y="2228466"/>
            <a:chExt cx="2769801" cy="318481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F2972EB-BB22-B266-067B-CA9F04A7D60E}"/>
                </a:ext>
              </a:extLst>
            </p:cNvPr>
            <p:cNvSpPr txBox="1"/>
            <p:nvPr/>
          </p:nvSpPr>
          <p:spPr>
            <a:xfrm>
              <a:off x="877005" y="2228466"/>
              <a:ext cx="250526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arrows to navigate</a:t>
              </a:r>
              <a:endParaRPr lang="en-IN" sz="1600" b="1" dirty="0"/>
            </a:p>
          </p:txBody>
        </p:sp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A103E109-8960-BF13-D6F0-2A5285874F6D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8" name="Graphic 37" descr="Direction">
                <a:extLst>
                  <a:ext uri="{FF2B5EF4-FFF2-40B4-BE49-F238E27FC236}">
                    <a16:creationId xmlns:a16="http://schemas.microsoft.com/office/drawing/2014/main" id="{AAE5C0C1-A0AE-117E-9D4E-DFFFAFDB4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487E7F12-57B7-EACB-082C-ADE3D78DD77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0" name="Speech Bubble: Rectangle 39">
            <a:extLst>
              <a:ext uri="{FF2B5EF4-FFF2-40B4-BE49-F238E27FC236}">
                <a16:creationId xmlns:a16="http://schemas.microsoft.com/office/drawing/2014/main" id="{8BE32BF3-37F3-F894-4DD6-25BB44C04BEA}"/>
              </a:ext>
            </a:extLst>
          </p:cNvPr>
          <p:cNvSpPr/>
          <p:nvPr/>
        </p:nvSpPr>
        <p:spPr>
          <a:xfrm>
            <a:off x="3582649" y="1469037"/>
            <a:ext cx="2818151" cy="1029476"/>
          </a:xfrm>
          <a:prstGeom prst="wedgeRectCallout">
            <a:avLst>
              <a:gd name="adj1" fmla="val 70178"/>
              <a:gd name="adj2" fmla="val 2111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</a:t>
            </a:r>
          </a:p>
        </p:txBody>
      </p:sp>
    </p:spTree>
    <p:extLst>
      <p:ext uri="{BB962C8B-B14F-4D97-AF65-F5344CB8AC3E}">
        <p14:creationId xmlns:p14="http://schemas.microsoft.com/office/powerpoint/2010/main" val="35230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A9778F29-7F3A-6320-71A3-6DF66BBC77E7}"/>
              </a:ext>
            </a:extLst>
          </p:cNvPr>
          <p:cNvSpPr/>
          <p:nvPr/>
        </p:nvSpPr>
        <p:spPr>
          <a:xfrm>
            <a:off x="1933730" y="4017364"/>
            <a:ext cx="5336499" cy="49467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8E7F7A-2155-8CF3-2152-02F0844E41AC}"/>
              </a:ext>
            </a:extLst>
          </p:cNvPr>
          <p:cNvGrpSpPr/>
          <p:nvPr/>
        </p:nvGrpSpPr>
        <p:grpSpPr>
          <a:xfrm>
            <a:off x="5443924" y="4062336"/>
            <a:ext cx="1271666" cy="407233"/>
            <a:chOff x="4394616" y="4781863"/>
            <a:chExt cx="1271666" cy="407233"/>
          </a:xfrm>
        </p:grpSpPr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77F80DA5-2F6C-FC88-4CA0-BDE28FBD0F75}"/>
                </a:ext>
              </a:extLst>
            </p:cNvPr>
            <p:cNvSpPr txBox="1"/>
            <p:nvPr/>
          </p:nvSpPr>
          <p:spPr>
            <a:xfrm>
              <a:off x="4825562" y="4813462"/>
              <a:ext cx="4700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/>
                <a:t>0</a:t>
              </a:r>
              <a:r>
                <a:rPr lang="en-IN" sz="1400" b="1" dirty="0"/>
                <a:t>/3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86066BA-2EA6-72DD-CF3B-D357BFD584F5}"/>
                </a:ext>
              </a:extLst>
            </p:cNvPr>
            <p:cNvGrpSpPr/>
            <p:nvPr/>
          </p:nvGrpSpPr>
          <p:grpSpPr>
            <a:xfrm>
              <a:off x="5261548" y="4781863"/>
              <a:ext cx="404734" cy="404734"/>
              <a:chOff x="6115987" y="4781863"/>
              <a:chExt cx="404734" cy="404734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F08E26F1-F590-419D-2802-5CFEE66E705E}"/>
                  </a:ext>
                </a:extLst>
              </p:cNvPr>
              <p:cNvSpPr/>
              <p:nvPr/>
            </p:nvSpPr>
            <p:spPr>
              <a:xfrm>
                <a:off x="6115987" y="4781863"/>
                <a:ext cx="404734" cy="4047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L-Shape 48">
                <a:extLst>
                  <a:ext uri="{FF2B5EF4-FFF2-40B4-BE49-F238E27FC236}">
                    <a16:creationId xmlns:a16="http://schemas.microsoft.com/office/drawing/2014/main" id="{410A0DA0-DF55-5278-B78F-04BB2B6F78B1}"/>
                  </a:ext>
                </a:extLst>
              </p:cNvPr>
              <p:cNvSpPr/>
              <p:nvPr/>
            </p:nvSpPr>
            <p:spPr>
              <a:xfrm rot="13727890">
                <a:off x="6200687" y="4904337"/>
                <a:ext cx="182855" cy="165845"/>
              </a:xfrm>
              <a:prstGeom prst="corner">
                <a:avLst>
                  <a:gd name="adj1" fmla="val 26923"/>
                  <a:gd name="adj2" fmla="val 2435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DE8C9C47-18F1-6447-A426-AD8BEEA722EF}"/>
                </a:ext>
              </a:extLst>
            </p:cNvPr>
            <p:cNvGrpSpPr/>
            <p:nvPr/>
          </p:nvGrpSpPr>
          <p:grpSpPr>
            <a:xfrm flipH="1">
              <a:off x="4394616" y="4784362"/>
              <a:ext cx="404734" cy="404734"/>
              <a:chOff x="6115987" y="4781863"/>
              <a:chExt cx="404734" cy="404734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57AF3333-764A-F5B5-145F-307EC700F6B1}"/>
                  </a:ext>
                </a:extLst>
              </p:cNvPr>
              <p:cNvSpPr/>
              <p:nvPr/>
            </p:nvSpPr>
            <p:spPr>
              <a:xfrm>
                <a:off x="6115987" y="4781863"/>
                <a:ext cx="404734" cy="404734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L-Shape 46">
                <a:extLst>
                  <a:ext uri="{FF2B5EF4-FFF2-40B4-BE49-F238E27FC236}">
                    <a16:creationId xmlns:a16="http://schemas.microsoft.com/office/drawing/2014/main" id="{0174B7D9-3FFD-17E7-F0F5-A711D66ACB55}"/>
                  </a:ext>
                </a:extLst>
              </p:cNvPr>
              <p:cNvSpPr/>
              <p:nvPr/>
            </p:nvSpPr>
            <p:spPr>
              <a:xfrm rot="13727890">
                <a:off x="6200687" y="4904337"/>
                <a:ext cx="182855" cy="165845"/>
              </a:xfrm>
              <a:prstGeom prst="corner">
                <a:avLst>
                  <a:gd name="adj1" fmla="val 26923"/>
                  <a:gd name="adj2" fmla="val 24359"/>
                </a:avLst>
              </a:prstGeom>
              <a:solidFill>
                <a:schemeClr val="tx1">
                  <a:lumMod val="95000"/>
                  <a:lumOff val="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</p:grpSp>
      <p:pic>
        <p:nvPicPr>
          <p:cNvPr id="50" name="Graphic 49" descr="Woman Shrugging with solid fill">
            <a:extLst>
              <a:ext uri="{FF2B5EF4-FFF2-40B4-BE49-F238E27FC236}">
                <a16:creationId xmlns:a16="http://schemas.microsoft.com/office/drawing/2014/main" id="{B96A37E1-7D93-7000-7FEF-CE6DD0986E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5593" r="13289"/>
          <a:stretch/>
        </p:blipFill>
        <p:spPr>
          <a:xfrm>
            <a:off x="899410" y="1830365"/>
            <a:ext cx="2008682" cy="2824444"/>
          </a:xfrm>
          <a:prstGeom prst="rect">
            <a:avLst/>
          </a:prstGeom>
        </p:spPr>
      </p:pic>
      <p:pic>
        <p:nvPicPr>
          <p:cNvPr id="51" name="Graphic 50" descr="Man with solid fill">
            <a:extLst>
              <a:ext uri="{FF2B5EF4-FFF2-40B4-BE49-F238E27FC236}">
                <a16:creationId xmlns:a16="http://schemas.microsoft.com/office/drawing/2014/main" id="{5834811D-B115-FCF3-D034-5C66187EA0E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22000" r="22273"/>
          <a:stretch/>
        </p:blipFill>
        <p:spPr>
          <a:xfrm>
            <a:off x="6565691" y="1830365"/>
            <a:ext cx="1573967" cy="2824444"/>
          </a:xfrm>
          <a:prstGeom prst="rect">
            <a:avLst/>
          </a:prstGeom>
        </p:spPr>
      </p:pic>
      <p:grpSp>
        <p:nvGrpSpPr>
          <p:cNvPr id="52" name="Group 51">
            <a:extLst>
              <a:ext uri="{FF2B5EF4-FFF2-40B4-BE49-F238E27FC236}">
                <a16:creationId xmlns:a16="http://schemas.microsoft.com/office/drawing/2014/main" id="{CACD26E6-E7CF-AC22-D5F9-E64509D73C6C}"/>
              </a:ext>
            </a:extLst>
          </p:cNvPr>
          <p:cNvGrpSpPr/>
          <p:nvPr/>
        </p:nvGrpSpPr>
        <p:grpSpPr>
          <a:xfrm>
            <a:off x="2347172" y="4087916"/>
            <a:ext cx="2944356" cy="338554"/>
            <a:chOff x="612466" y="2228466"/>
            <a:chExt cx="2769801" cy="318481"/>
          </a:xfrm>
        </p:grpSpPr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FE6C9529-D09D-7DB3-B585-B8C5EBED16DF}"/>
                </a:ext>
              </a:extLst>
            </p:cNvPr>
            <p:cNvSpPr txBox="1"/>
            <p:nvPr/>
          </p:nvSpPr>
          <p:spPr>
            <a:xfrm>
              <a:off x="877005" y="2228466"/>
              <a:ext cx="250526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arrows to navigate</a:t>
              </a:r>
              <a:endParaRPr lang="en-IN" sz="1600" b="1" dirty="0"/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522291FA-EAD5-C078-72A9-7C64AD0A287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55" name="Graphic 54" descr="Direction">
                <a:extLst>
                  <a:ext uri="{FF2B5EF4-FFF2-40B4-BE49-F238E27FC236}">
                    <a16:creationId xmlns:a16="http://schemas.microsoft.com/office/drawing/2014/main" id="{F87A1BB4-97E5-9B40-FB68-098E9EBC27E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F3873A25-7AF1-1F7C-49B4-C526A458E3A1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57" name="Speech Bubble: Rectangle 56">
            <a:extLst>
              <a:ext uri="{FF2B5EF4-FFF2-40B4-BE49-F238E27FC236}">
                <a16:creationId xmlns:a16="http://schemas.microsoft.com/office/drawing/2014/main" id="{75CFD89F-29D0-B728-7537-C55296D3D55D}"/>
              </a:ext>
            </a:extLst>
          </p:cNvPr>
          <p:cNvSpPr/>
          <p:nvPr/>
        </p:nvSpPr>
        <p:spPr>
          <a:xfrm>
            <a:off x="3582649" y="1469037"/>
            <a:ext cx="2818151" cy="1029476"/>
          </a:xfrm>
          <a:prstGeom prst="wedgeRectCallout">
            <a:avLst>
              <a:gd name="adj1" fmla="val 70178"/>
              <a:gd name="adj2" fmla="val 21118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</a:t>
            </a:r>
            <a:r>
              <a:rPr lang="en-US" sz="1600" dirty="0">
                <a:solidFill>
                  <a:schemeClr val="tx1"/>
                </a:solidFill>
              </a:rPr>
              <a:t> setting industry </a:t>
            </a:r>
          </a:p>
        </p:txBody>
      </p:sp>
    </p:spTree>
    <p:extLst>
      <p:ext uri="{BB962C8B-B14F-4D97-AF65-F5344CB8AC3E}">
        <p14:creationId xmlns:p14="http://schemas.microsoft.com/office/powerpoint/2010/main" val="364155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17339</TotalTime>
  <Words>119</Words>
  <Application>Microsoft Office PowerPoint</Application>
  <PresentationFormat>Custom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2429</cp:revision>
  <dcterms:created xsi:type="dcterms:W3CDTF">2017-07-21T05:01:19Z</dcterms:created>
  <dcterms:modified xsi:type="dcterms:W3CDTF">2022-05-19T16:27:13Z</dcterms:modified>
</cp:coreProperties>
</file>