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5" r:id="rId3"/>
    <p:sldId id="1206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D1B0D9-C6D8-4859-836D-921DEAD46A3F}" v="9" dt="2022-03-17T06:00:36.242"/>
    <p1510:client id="{A155CE85-AE4C-4A05-8157-699F55C8B1C1}" v="13" dt="2022-03-17T07:30:21.736"/>
    <p1510:client id="{AD86113F-1C20-40FE-B576-69261555BA98}" v="9" dt="2022-03-17T06:45:59.934"/>
    <p1510:client id="{D27A4147-48A3-4CB1-862F-F5BAE0EF6CF1}" v="16" dt="2022-03-17T08:45:17.7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lakshmikanth" userId="34ec4a14-2b32-4e23-8e6c-bf79444b9b1f" providerId="ADAL" clId="{E27C734C-17C7-4071-A72C-DDCCBE4C3836}"/>
    <pc:docChg chg="custSel modSld">
      <pc:chgData name="lakshmikanth" userId="34ec4a14-2b32-4e23-8e6c-bf79444b9b1f" providerId="ADAL" clId="{E27C734C-17C7-4071-A72C-DDCCBE4C3836}" dt="2022-03-17T12:14:16.081" v="3" actId="478"/>
      <pc:docMkLst>
        <pc:docMk/>
      </pc:docMkLst>
      <pc:sldChg chg="delSp mod">
        <pc:chgData name="lakshmikanth" userId="34ec4a14-2b32-4e23-8e6c-bf79444b9b1f" providerId="ADAL" clId="{E27C734C-17C7-4071-A72C-DDCCBE4C3836}" dt="2022-03-17T12:14:11.735" v="1" actId="478"/>
        <pc:sldMkLst>
          <pc:docMk/>
          <pc:sldMk cId="37492774" sldId="1205"/>
        </pc:sldMkLst>
        <pc:spChg chg="del">
          <ac:chgData name="lakshmikanth" userId="34ec4a14-2b32-4e23-8e6c-bf79444b9b1f" providerId="ADAL" clId="{E27C734C-17C7-4071-A72C-DDCCBE4C3836}" dt="2022-03-17T12:14:10.466" v="0" actId="478"/>
          <ac:spMkLst>
            <pc:docMk/>
            <pc:sldMk cId="37492774" sldId="1205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1.735" v="1" actId="478"/>
          <ac:spMkLst>
            <pc:docMk/>
            <pc:sldMk cId="37492774" sldId="1205"/>
            <ac:spMk id="12" creationId="{B4BEA475-7A09-41F4-B29E-D01CEF32D3D4}"/>
          </ac:spMkLst>
        </pc:spChg>
      </pc:sldChg>
      <pc:sldChg chg="delSp mod">
        <pc:chgData name="lakshmikanth" userId="34ec4a14-2b32-4e23-8e6c-bf79444b9b1f" providerId="ADAL" clId="{E27C734C-17C7-4071-A72C-DDCCBE4C3836}" dt="2022-03-17T12:14:16.081" v="3" actId="478"/>
        <pc:sldMkLst>
          <pc:docMk/>
          <pc:sldMk cId="1940554314" sldId="1206"/>
        </pc:sldMkLst>
        <pc:spChg chg="del">
          <ac:chgData name="lakshmikanth" userId="34ec4a14-2b32-4e23-8e6c-bf79444b9b1f" providerId="ADAL" clId="{E27C734C-17C7-4071-A72C-DDCCBE4C3836}" dt="2022-03-17T12:14:14.508" v="2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6.081" v="3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59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G04-H-Conversation-With-Question-001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93521" y="1779431"/>
            <a:ext cx="8055999" cy="338554"/>
            <a:chOff x="612466" y="2228467"/>
            <a:chExt cx="7578402" cy="31848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3" y="2228467"/>
              <a:ext cx="7313865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Rate the conversation based on your understanding of what you have learned till now.</a:t>
              </a:r>
              <a:endParaRPr lang="en-IN" sz="1600" b="1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EEED24D-26EA-4B2A-ADD4-AD7AA1FD17BA}"/>
              </a:ext>
            </a:extLst>
          </p:cNvPr>
          <p:cNvGrpSpPr/>
          <p:nvPr/>
        </p:nvGrpSpPr>
        <p:grpSpPr>
          <a:xfrm>
            <a:off x="749211" y="2410539"/>
            <a:ext cx="1913438" cy="2222822"/>
            <a:chOff x="1208430" y="1453076"/>
            <a:chExt cx="1913438" cy="2222822"/>
          </a:xfrm>
        </p:grpSpPr>
        <p:pic>
          <p:nvPicPr>
            <p:cNvPr id="21" name="Graphic 20" descr="User">
              <a:extLst>
                <a:ext uri="{FF2B5EF4-FFF2-40B4-BE49-F238E27FC236}">
                  <a16:creationId xmlns:a16="http://schemas.microsoft.com/office/drawing/2014/main" id="{3F0350C4-B707-44CB-BBCF-FC73CFD6DC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599143E-9287-4CDF-80F7-2D1325BCB9F4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84DD2CE-01CA-4A9C-BBA3-796213161E12}"/>
              </a:ext>
            </a:extLst>
          </p:cNvPr>
          <p:cNvGrpSpPr/>
          <p:nvPr/>
        </p:nvGrpSpPr>
        <p:grpSpPr>
          <a:xfrm>
            <a:off x="7459162" y="2410539"/>
            <a:ext cx="1913438" cy="2222822"/>
            <a:chOff x="1208430" y="1453076"/>
            <a:chExt cx="1913438" cy="2222822"/>
          </a:xfrm>
        </p:grpSpPr>
        <p:pic>
          <p:nvPicPr>
            <p:cNvPr id="28" name="Graphic 27" descr="User">
              <a:extLst>
                <a:ext uri="{FF2B5EF4-FFF2-40B4-BE49-F238E27FC236}">
                  <a16:creationId xmlns:a16="http://schemas.microsoft.com/office/drawing/2014/main" id="{70FEE648-15FC-44E6-8641-BDB27438F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E16EEC1-9F6B-4344-A010-688D8549191E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33" name="Speech Bubble: Rectangle with Corners Rounded 32">
            <a:extLst>
              <a:ext uri="{FF2B5EF4-FFF2-40B4-BE49-F238E27FC236}">
                <a16:creationId xmlns:a16="http://schemas.microsoft.com/office/drawing/2014/main" id="{AA349A83-99C6-447A-8F1B-66CCA1BBBB13}"/>
              </a:ext>
            </a:extLst>
          </p:cNvPr>
          <p:cNvSpPr/>
          <p:nvPr/>
        </p:nvSpPr>
        <p:spPr>
          <a:xfrm>
            <a:off x="2474321" y="2260056"/>
            <a:ext cx="4650845" cy="912863"/>
          </a:xfrm>
          <a:prstGeom prst="wedgeRoundRectCallout">
            <a:avLst>
              <a:gd name="adj1" fmla="val -55907"/>
              <a:gd name="adj2" fmla="val 46970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800" tIns="190800" rIns="190800" bIns="190800" rtlCol="0" anchor="t"/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 But to help you get some context around these elements. 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5" name="Speech Bubble: Rectangle with Corners Rounded 34">
            <a:extLst>
              <a:ext uri="{FF2B5EF4-FFF2-40B4-BE49-F238E27FC236}">
                <a16:creationId xmlns:a16="http://schemas.microsoft.com/office/drawing/2014/main" id="{F56929DF-CB96-4836-B318-EE20AFA9665D}"/>
              </a:ext>
            </a:extLst>
          </p:cNvPr>
          <p:cNvSpPr/>
          <p:nvPr/>
        </p:nvSpPr>
        <p:spPr>
          <a:xfrm>
            <a:off x="2945630" y="3428110"/>
            <a:ext cx="4650845" cy="912863"/>
          </a:xfrm>
          <a:prstGeom prst="wedgeRoundRectCallout">
            <a:avLst>
              <a:gd name="adj1" fmla="val 54830"/>
              <a:gd name="adj2" fmla="val -47306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800" tIns="190800" rIns="190800" bIns="190800" rtlCol="0" anchor="t"/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 But to help you get some context around these elements. 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6" name="Speech Bubble: Rectangle with Corners Rounded 35">
            <a:extLst>
              <a:ext uri="{FF2B5EF4-FFF2-40B4-BE49-F238E27FC236}">
                <a16:creationId xmlns:a16="http://schemas.microsoft.com/office/drawing/2014/main" id="{4048AF46-126A-4D0C-A785-D3D2DF7908B8}"/>
              </a:ext>
            </a:extLst>
          </p:cNvPr>
          <p:cNvSpPr/>
          <p:nvPr/>
        </p:nvSpPr>
        <p:spPr>
          <a:xfrm>
            <a:off x="2474321" y="4487019"/>
            <a:ext cx="4650845" cy="912863"/>
          </a:xfrm>
          <a:prstGeom prst="wedgeRoundRectCallout">
            <a:avLst>
              <a:gd name="adj1" fmla="val -55040"/>
              <a:gd name="adj2" fmla="val -36995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800" tIns="190800" rIns="190800" bIns="190800" rtlCol="0" anchor="t"/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 But to help you get some context around these elements. 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8CD4CD6-7048-4EA6-9F6C-8B1D0F24F079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3AE92EA-FDBF-4692-9DE5-765397F8BE5F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75C2458-6F50-41F2-80A9-BAA6D0664CCB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EEED24D-26EA-4B2A-ADD4-AD7AA1FD17BA}"/>
              </a:ext>
            </a:extLst>
          </p:cNvPr>
          <p:cNvGrpSpPr/>
          <p:nvPr/>
        </p:nvGrpSpPr>
        <p:grpSpPr>
          <a:xfrm>
            <a:off x="749211" y="904033"/>
            <a:ext cx="1419138" cy="1648598"/>
            <a:chOff x="1208430" y="1453076"/>
            <a:chExt cx="1913438" cy="2222822"/>
          </a:xfrm>
        </p:grpSpPr>
        <p:pic>
          <p:nvPicPr>
            <p:cNvPr id="21" name="Graphic 20" descr="User">
              <a:extLst>
                <a:ext uri="{FF2B5EF4-FFF2-40B4-BE49-F238E27FC236}">
                  <a16:creationId xmlns:a16="http://schemas.microsoft.com/office/drawing/2014/main" id="{3F0350C4-B707-44CB-BBCF-FC73CFD6DC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599143E-9287-4CDF-80F7-2D1325BCB9F4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84DD2CE-01CA-4A9C-BBA3-796213161E12}"/>
              </a:ext>
            </a:extLst>
          </p:cNvPr>
          <p:cNvGrpSpPr/>
          <p:nvPr/>
        </p:nvGrpSpPr>
        <p:grpSpPr>
          <a:xfrm>
            <a:off x="7459162" y="904033"/>
            <a:ext cx="1419138" cy="1648598"/>
            <a:chOff x="1208430" y="1453076"/>
            <a:chExt cx="1913438" cy="2222822"/>
          </a:xfrm>
        </p:grpSpPr>
        <p:pic>
          <p:nvPicPr>
            <p:cNvPr id="28" name="Graphic 27" descr="User">
              <a:extLst>
                <a:ext uri="{FF2B5EF4-FFF2-40B4-BE49-F238E27FC236}">
                  <a16:creationId xmlns:a16="http://schemas.microsoft.com/office/drawing/2014/main" id="{70FEE648-15FC-44E6-8641-BDB27438F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E16EEC1-9F6B-4344-A010-688D8549191E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35" name="Speech Bubble: Rectangle with Corners Rounded 34">
            <a:extLst>
              <a:ext uri="{FF2B5EF4-FFF2-40B4-BE49-F238E27FC236}">
                <a16:creationId xmlns:a16="http://schemas.microsoft.com/office/drawing/2014/main" id="{F56929DF-CB96-4836-B318-EE20AFA9665D}"/>
              </a:ext>
            </a:extLst>
          </p:cNvPr>
          <p:cNvSpPr/>
          <p:nvPr/>
        </p:nvSpPr>
        <p:spPr>
          <a:xfrm>
            <a:off x="2495925" y="1441919"/>
            <a:ext cx="4650845" cy="912863"/>
          </a:xfrm>
          <a:prstGeom prst="wedgeRoundRectCallout">
            <a:avLst>
              <a:gd name="adj1" fmla="val 54830"/>
              <a:gd name="adj2" fmla="val -47306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800" tIns="190800" rIns="190800" bIns="190800" rtlCol="0" anchor="t"/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 But to help you get some context around these elements. 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052D9-78BB-4005-88F2-651BD4BF4B62}"/>
              </a:ext>
            </a:extLst>
          </p:cNvPr>
          <p:cNvSpPr/>
          <p:nvPr/>
        </p:nvSpPr>
        <p:spPr>
          <a:xfrm>
            <a:off x="2450955" y="5006456"/>
            <a:ext cx="1238464" cy="35091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FF64BC7-714C-4B15-A348-B931F5F9DDCC}"/>
              </a:ext>
            </a:extLst>
          </p:cNvPr>
          <p:cNvGrpSpPr/>
          <p:nvPr/>
        </p:nvGrpSpPr>
        <p:grpSpPr>
          <a:xfrm>
            <a:off x="2508625" y="2426445"/>
            <a:ext cx="1877454" cy="1531445"/>
            <a:chOff x="2958330" y="2726248"/>
            <a:chExt cx="1877454" cy="153144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C619169-0871-4436-B163-7B4182A5D935}"/>
                </a:ext>
              </a:extLst>
            </p:cNvPr>
            <p:cNvSpPr txBox="1"/>
            <p:nvPr/>
          </p:nvSpPr>
          <p:spPr>
            <a:xfrm>
              <a:off x="3383633" y="2726248"/>
              <a:ext cx="1452151" cy="15314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N" sz="1600" dirty="0"/>
                <a:t>Excellent</a:t>
              </a:r>
            </a:p>
            <a:p>
              <a:pPr>
                <a:lnSpc>
                  <a:spcPct val="150000"/>
                </a:lnSpc>
              </a:pPr>
              <a:r>
                <a:rPr lang="en-IN" sz="1600" dirty="0"/>
                <a:t>Good</a:t>
              </a:r>
            </a:p>
            <a:p>
              <a:pPr>
                <a:lnSpc>
                  <a:spcPct val="150000"/>
                </a:lnSpc>
              </a:pPr>
              <a:r>
                <a:rPr lang="en-IN" sz="1600" dirty="0"/>
                <a:t>Satisfactory</a:t>
              </a:r>
            </a:p>
            <a:p>
              <a:pPr>
                <a:lnSpc>
                  <a:spcPct val="150000"/>
                </a:lnSpc>
              </a:pPr>
              <a:r>
                <a:rPr lang="en-IN" sz="1600" dirty="0"/>
                <a:t>Not Good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B6C35A7B-9706-4527-B45A-033384F35EEF}"/>
                </a:ext>
              </a:extLst>
            </p:cNvPr>
            <p:cNvGrpSpPr/>
            <p:nvPr/>
          </p:nvGrpSpPr>
          <p:grpSpPr>
            <a:xfrm>
              <a:off x="2958330" y="2837149"/>
              <a:ext cx="281645" cy="281645"/>
              <a:chOff x="589529" y="2186056"/>
              <a:chExt cx="281645" cy="281645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4773F9C6-3A44-4D01-B0B9-824508747BAC}"/>
                  </a:ext>
                </a:extLst>
              </p:cNvPr>
              <p:cNvSpPr/>
              <p:nvPr/>
            </p:nvSpPr>
            <p:spPr>
              <a:xfrm>
                <a:off x="589529" y="2186056"/>
                <a:ext cx="281645" cy="281645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89CD388C-864B-4292-B0DC-93F8DFCC5EC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531" y="2267058"/>
                <a:ext cx="114806" cy="11480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5FBAD651-977D-4B8A-8F02-CC62E1BAC2B8}"/>
                </a:ext>
              </a:extLst>
            </p:cNvPr>
            <p:cNvGrpSpPr/>
            <p:nvPr/>
          </p:nvGrpSpPr>
          <p:grpSpPr>
            <a:xfrm>
              <a:off x="2958330" y="3195077"/>
              <a:ext cx="281645" cy="281645"/>
              <a:chOff x="589529" y="2186056"/>
              <a:chExt cx="281645" cy="281645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FF364D35-7EF7-44DA-A1B1-E042059C3227}"/>
                  </a:ext>
                </a:extLst>
              </p:cNvPr>
              <p:cNvSpPr/>
              <p:nvPr/>
            </p:nvSpPr>
            <p:spPr>
              <a:xfrm>
                <a:off x="589529" y="2186056"/>
                <a:ext cx="281645" cy="281645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F7F864E3-D1FA-402A-A4A1-6C5ED6009A6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531" y="2267058"/>
                <a:ext cx="114806" cy="11480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BCFF3AC0-CEB9-4022-A98B-30D1E8A58364}"/>
                </a:ext>
              </a:extLst>
            </p:cNvPr>
            <p:cNvGrpSpPr/>
            <p:nvPr/>
          </p:nvGrpSpPr>
          <p:grpSpPr>
            <a:xfrm>
              <a:off x="2958330" y="3553005"/>
              <a:ext cx="281645" cy="281645"/>
              <a:chOff x="589529" y="2186056"/>
              <a:chExt cx="281645" cy="281645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86B246D0-0FDF-4AC6-80BE-32C52075B567}"/>
                  </a:ext>
                </a:extLst>
              </p:cNvPr>
              <p:cNvSpPr/>
              <p:nvPr/>
            </p:nvSpPr>
            <p:spPr>
              <a:xfrm>
                <a:off x="589529" y="2186056"/>
                <a:ext cx="281645" cy="281645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4318F23F-56A3-4E4A-AF78-6B31122C73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531" y="2267058"/>
                <a:ext cx="114806" cy="11480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B4554481-7FDD-49CA-91E3-B64565CE865A}"/>
                </a:ext>
              </a:extLst>
            </p:cNvPr>
            <p:cNvGrpSpPr/>
            <p:nvPr/>
          </p:nvGrpSpPr>
          <p:grpSpPr>
            <a:xfrm>
              <a:off x="2958330" y="3910932"/>
              <a:ext cx="281645" cy="281645"/>
              <a:chOff x="589529" y="2186056"/>
              <a:chExt cx="281645" cy="281645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97766FE7-3219-487C-916F-B113794A8A69}"/>
                  </a:ext>
                </a:extLst>
              </p:cNvPr>
              <p:cNvSpPr/>
              <p:nvPr/>
            </p:nvSpPr>
            <p:spPr>
              <a:xfrm>
                <a:off x="589529" y="2186056"/>
                <a:ext cx="281645" cy="281645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7D6726A7-D107-47B1-ABC1-5DD928A26C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531" y="2267058"/>
                <a:ext cx="114806" cy="11480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4" name="Speech Bubble: Rectangle with Corners Rounded 43">
            <a:extLst>
              <a:ext uri="{FF2B5EF4-FFF2-40B4-BE49-F238E27FC236}">
                <a16:creationId xmlns:a16="http://schemas.microsoft.com/office/drawing/2014/main" id="{541C23B0-14A6-42C4-A306-3AFB5E212AB4}"/>
              </a:ext>
            </a:extLst>
          </p:cNvPr>
          <p:cNvSpPr/>
          <p:nvPr/>
        </p:nvSpPr>
        <p:spPr>
          <a:xfrm>
            <a:off x="2450954" y="4095483"/>
            <a:ext cx="4650845" cy="715855"/>
          </a:xfrm>
          <a:prstGeom prst="wedgeRoundRectCallout">
            <a:avLst>
              <a:gd name="adj1" fmla="val -47169"/>
              <a:gd name="adj2" fmla="val 28884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800" tIns="190800" rIns="190800" bIns="190800" rtlCol="0" anchor="t"/>
          <a:lstStyle/>
          <a:p>
            <a:r>
              <a:rPr lang="en-US" sz="1600" dirty="0">
                <a:solidFill>
                  <a:schemeClr val="tx1"/>
                </a:solidFill>
              </a:rPr>
              <a:t>Text input</a:t>
            </a:r>
            <a:endParaRPr lang="en-GB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2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1037480" y="1990659"/>
            <a:ext cx="3699412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18BD40-E551-4990-A757-492041348791}"/>
              </a:ext>
            </a:extLst>
          </p:cNvPr>
          <p:cNvSpPr/>
          <p:nvPr/>
        </p:nvSpPr>
        <p:spPr>
          <a:xfrm>
            <a:off x="4820585" y="1990659"/>
            <a:ext cx="393366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17287</TotalTime>
  <Words>232</Words>
  <Application>Microsoft Office PowerPoint</Application>
  <PresentationFormat>Custom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2418</cp:revision>
  <dcterms:created xsi:type="dcterms:W3CDTF">2017-07-21T05:01:19Z</dcterms:created>
  <dcterms:modified xsi:type="dcterms:W3CDTF">2022-04-17T07:50:05Z</dcterms:modified>
</cp:coreProperties>
</file>