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1202" r:id="rId2"/>
    <p:sldId id="1207" r:id="rId3"/>
    <p:sldId id="1208" r:id="rId4"/>
    <p:sldId id="1205" r:id="rId5"/>
    <p:sldId id="1206" r:id="rId6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60FE53-885C-2430-65BF-02EC691AF63C}" v="138" dt="2022-07-22T17:28:34.327"/>
    <p1510:client id="{E77AE5F9-5785-4140-A275-8F50E78CA661}" v="5" dt="2022-04-06T18:50:55.8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6" autoAdjust="0"/>
    <p:restoredTop sz="88497" autoAdjust="0"/>
  </p:normalViewPr>
  <p:slideViewPr>
    <p:cSldViewPr snapToGrid="0">
      <p:cViewPr varScale="1">
        <p:scale>
          <a:sx n="84" d="100"/>
          <a:sy n="84" d="100"/>
        </p:scale>
        <p:origin x="72" y="84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D6A944B6-3D2D-4B8F-A778-A5E71BA553F0}"/>
    <pc:docChg chg="modSld">
      <pc:chgData name="Subramani K" userId="bf009f75-d47a-408b-a678-4666a6eafc4c" providerId="ADAL" clId="{D6A944B6-3D2D-4B8F-A778-A5E71BA553F0}" dt="2022-03-17T07:31:21.523" v="4" actId="20577"/>
      <pc:docMkLst>
        <pc:docMk/>
      </pc:docMkLst>
      <pc:sldChg chg="modSp mod">
        <pc:chgData name="Subramani K" userId="bf009f75-d47a-408b-a678-4666a6eafc4c" providerId="ADAL" clId="{D6A944B6-3D2D-4B8F-A778-A5E71BA553F0}" dt="2022-03-17T07:31:13.054" v="0"/>
        <pc:sldMkLst>
          <pc:docMk/>
          <pc:sldMk cId="2508173990" sldId="1202"/>
        </pc:sldMkLst>
        <pc:spChg chg="mod">
          <ac:chgData name="Subramani K" userId="bf009f75-d47a-408b-a678-4666a6eafc4c" providerId="ADAL" clId="{D6A944B6-3D2D-4B8F-A778-A5E71BA553F0}" dt="2022-03-17T07:31:13.054" v="0"/>
          <ac:spMkLst>
            <pc:docMk/>
            <pc:sldMk cId="2508173990" sldId="1202"/>
            <ac:spMk id="9" creationId="{B7E2EC3C-9883-47AA-9BD1-48DE0A1C8C38}"/>
          </ac:spMkLst>
        </pc:spChg>
      </pc:sldChg>
      <pc:sldChg chg="modSp mod">
        <pc:chgData name="Subramani K" userId="bf009f75-d47a-408b-a678-4666a6eafc4c" providerId="ADAL" clId="{D6A944B6-3D2D-4B8F-A778-A5E71BA553F0}" dt="2022-03-17T07:31:21.523" v="4" actId="20577"/>
        <pc:sldMkLst>
          <pc:docMk/>
          <pc:sldMk cId="2336240711" sldId="1204"/>
        </pc:sldMkLst>
        <pc:spChg chg="mod">
          <ac:chgData name="Subramani K" userId="bf009f75-d47a-408b-a678-4666a6eafc4c" providerId="ADAL" clId="{D6A944B6-3D2D-4B8F-A778-A5E71BA553F0}" dt="2022-03-17T07:31:21.523" v="4" actId="20577"/>
          <ac:spMkLst>
            <pc:docMk/>
            <pc:sldMk cId="2336240711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AD86113F-1C20-40FE-B576-69261555BA98}"/>
    <pc:docChg chg="undo redo custSel addSld modSld">
      <pc:chgData name="Subramani K" userId="bf009f75-d47a-408b-a678-4666a6eafc4c" providerId="ADAL" clId="{AD86113F-1C20-40FE-B576-69261555BA98}" dt="2022-03-17T06:46:32.919" v="279" actId="20577"/>
      <pc:docMkLst>
        <pc:docMk/>
      </pc:docMkLst>
      <pc:sldChg chg="addSp delSp modSp mod">
        <pc:chgData name="Subramani K" userId="bf009f75-d47a-408b-a678-4666a6eafc4c" providerId="ADAL" clId="{AD86113F-1C20-40FE-B576-69261555BA98}" dt="2022-03-17T06:46:17.861" v="271"/>
        <pc:sldMkLst>
          <pc:docMk/>
          <pc:sldMk cId="2508173990" sldId="1202"/>
        </pc:sldMkLst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AD86113F-1C20-40FE-B576-69261555BA98}" dt="2022-03-17T06:46:17.861" v="271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AD86113F-1C20-40FE-B576-69261555BA98}" dt="2022-03-17T06:44:40.480" v="216" actId="313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3" creationId="{340F78A2-C38C-4E18-8368-41998FE19FF1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5" creationId="{3AF6BCF3-3C65-4A5F-BEC0-CCC5F3A5CF1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6" creationId="{45581601-7B6C-48A9-955F-DAB0C2EB4250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7" creationId="{E88A9A86-09F2-4CD5-9085-0BF323C71F98}"/>
          </ac:spMkLst>
        </pc:spChg>
        <pc:spChg chg="add del">
          <ac:chgData name="Subramani K" userId="bf009f75-d47a-408b-a678-4666a6eafc4c" providerId="ADAL" clId="{AD86113F-1C20-40FE-B576-69261555BA98}" dt="2022-03-17T06:40:42.145" v="8" actId="22"/>
          <ac:spMkLst>
            <pc:docMk/>
            <pc:sldMk cId="2508173990" sldId="1202"/>
            <ac:spMk id="28" creationId="{33AC884F-C9B7-4654-AA78-4B7D83F96BBA}"/>
          </ac:spMkLst>
        </pc:spChg>
        <pc:spChg chg="add del mod">
          <ac:chgData name="Subramani K" userId="bf009f75-d47a-408b-a678-4666a6eafc4c" providerId="ADAL" clId="{AD86113F-1C20-40FE-B576-69261555BA98}" dt="2022-03-17T06:40:55.302" v="15" actId="21"/>
          <ac:spMkLst>
            <pc:docMk/>
            <pc:sldMk cId="2508173990" sldId="1202"/>
            <ac:spMk id="29" creationId="{5A753ACC-018B-4369-A0F9-C48880B92378}"/>
          </ac:spMkLst>
        </pc:spChg>
        <pc:spChg chg="add mod">
          <ac:chgData name="Subramani K" userId="bf009f75-d47a-408b-a678-4666a6eafc4c" providerId="ADAL" clId="{AD86113F-1C20-40FE-B576-69261555BA98}" dt="2022-03-17T06:45:08.196" v="256" actId="6549"/>
          <ac:spMkLst>
            <pc:docMk/>
            <pc:sldMk cId="2508173990" sldId="1202"/>
            <ac:spMk id="30" creationId="{A7F3710A-8EE6-42B3-9C88-7DEAD57D2295}"/>
          </ac:spMkLst>
        </pc:spChg>
        <pc:spChg chg="mod">
          <ac:chgData name="Subramani K" userId="bf009f75-d47a-408b-a678-4666a6eafc4c" providerId="ADAL" clId="{AD86113F-1C20-40FE-B576-69261555BA98}" dt="2022-03-17T06:42:30.960" v="116" actId="20577"/>
          <ac:spMkLst>
            <pc:docMk/>
            <pc:sldMk cId="2508173990" sldId="1202"/>
            <ac:spMk id="32" creationId="{1E91CEBB-CF07-4BD3-8BD8-59B3CAB6FF2C}"/>
          </ac:spMkLst>
        </pc:spChg>
        <pc:spChg chg="mod">
          <ac:chgData name="Subramani K" userId="bf009f75-d47a-408b-a678-4666a6eafc4c" providerId="ADAL" clId="{AD86113F-1C20-40FE-B576-69261555BA98}" dt="2022-03-17T06:41:35.637" v="24"/>
          <ac:spMkLst>
            <pc:docMk/>
            <pc:sldMk cId="2508173990" sldId="1202"/>
            <ac:spMk id="35" creationId="{8F6D4620-83E8-4C22-BFF1-C476289F7882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7" creationId="{B4F5324F-82B6-458F-88B8-036688AD6E1B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8" creationId="{393B6706-BA91-4DC5-8985-99EC66069FE8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9" creationId="{1D2EF55D-F6FF-42E4-A252-DB244B82CDA3}"/>
          </ac:spMkLst>
        </pc:spChg>
        <pc:spChg chg="add del">
          <ac:chgData name="Subramani K" userId="bf009f75-d47a-408b-a678-4666a6eafc4c" providerId="ADAL" clId="{AD86113F-1C20-40FE-B576-69261555BA98}" dt="2022-03-17T06:40:57.277" v="16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4" creationId="{1986AD0B-5E57-4DA0-8532-F113A96B40B1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5" creationId="{279445F6-CEDC-4D07-8E0D-A4DDA4B4F057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7" creationId="{CB7A1EA6-AEEC-4E5B-BF85-99C6C54BFAAA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0" creationId="{323B0332-D72E-4523-8A2D-DF40710AE2CE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4" creationId="{9C8D4826-29E7-4FDB-B873-C0083CDDAB9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5" creationId="{F5EBB1A0-AF06-434E-9EA6-B0964CEE6498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6" creationId="{24F21A2C-43BD-4D9B-955A-76AB60E7ECB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7" creationId="{CE96DB7C-8D84-410E-AC96-EF1700BA9E46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8" creationId="{AA4B11CE-2A2C-4D51-9838-4381305B787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60" creationId="{DFFC1938-A429-4829-A7D4-9A61420C62CC}"/>
          </ac:spMkLst>
        </pc:spChg>
        <pc:spChg chg="add mod">
          <ac:chgData name="Subramani K" userId="bf009f75-d47a-408b-a678-4666a6eafc4c" providerId="ADAL" clId="{AD86113F-1C20-40FE-B576-69261555BA98}" dt="2022-03-17T06:45:29.666" v="268" actId="1036"/>
          <ac:spMkLst>
            <pc:docMk/>
            <pc:sldMk cId="2508173990" sldId="1202"/>
            <ac:spMk id="64" creationId="{D3DE8A73-B76F-45A2-A8B7-6964F9CD104E}"/>
          </ac:spMkLst>
        </pc:s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1" creationId="{C8CC3860-0C04-4517-AE72-EF1D84CDA200}"/>
          </ac:grpSpMkLst>
        </pc:grpChg>
        <pc:grpChg chg="mod">
          <ac:chgData name="Subramani K" userId="bf009f75-d47a-408b-a678-4666a6eafc4c" providerId="ADAL" clId="{AD86113F-1C20-40FE-B576-69261555BA98}" dt="2022-03-17T06:41:35.637" v="24"/>
          <ac:grpSpMkLst>
            <pc:docMk/>
            <pc:sldMk cId="2508173990" sldId="1202"/>
            <ac:grpSpMk id="33" creationId="{D2DF3456-D63F-40FB-BF79-FAF7CBB77B51}"/>
          </ac:grpSpMkLst>
        </pc:grpChg>
        <pc:grpChg chg="add mod or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6" creationId="{02E5521E-C336-4FC1-8904-224ECEB8BBD7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1" creationId="{33F112CC-4F0F-4C39-B545-F4F4E87EF661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6" creationId="{BE163DAB-70AC-4713-B40E-290A1DB65DC9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51" creationId="{F7E94852-7C80-4080-AAD2-AC30285401C1}"/>
          </ac:grpSpMkLst>
        </pc:grpChg>
        <pc:grpChg chg="add del mod">
          <ac:chgData name="Subramani K" userId="bf009f75-d47a-408b-a678-4666a6eafc4c" providerId="ADAL" clId="{AD86113F-1C20-40FE-B576-69261555BA98}" dt="2022-03-17T06:43:06.557" v="119" actId="478"/>
          <ac:grpSpMkLst>
            <pc:docMk/>
            <pc:sldMk cId="2508173990" sldId="1202"/>
            <ac:grpSpMk id="59" creationId="{E68BD208-7255-42F1-BC7C-AD4031D53DCA}"/>
          </ac:grpSpMkLst>
        </pc:grpChg>
        <pc:grpChg chg="mod">
          <ac:chgData name="Subramani K" userId="bf009f75-d47a-408b-a678-4666a6eafc4c" providerId="ADAL" clId="{AD86113F-1C20-40FE-B576-69261555BA98}" dt="2022-03-17T06:43:04.640" v="118"/>
          <ac:grpSpMkLst>
            <pc:docMk/>
            <pc:sldMk cId="2508173990" sldId="1202"/>
            <ac:grpSpMk id="61" creationId="{0C75E258-6D97-41B1-86AC-57FC3C4B1A6B}"/>
          </ac:grpSpMkLst>
        </pc:grpChg>
        <pc:picChg chg="del">
          <ac:chgData name="Subramani K" userId="bf009f75-d47a-408b-a678-4666a6eafc4c" providerId="ADAL" clId="{AD86113F-1C20-40FE-B576-69261555BA98}" dt="2022-03-17T06:36:30.307" v="0" actId="478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AD86113F-1C20-40FE-B576-69261555BA98}" dt="2022-03-17T06:42:12.951" v="111" actId="14100"/>
          <ac:picMkLst>
            <pc:docMk/>
            <pc:sldMk cId="2508173990" sldId="1202"/>
            <ac:picMk id="34" creationId="{F8CFEA30-39F7-4055-A4E8-50FB7522FD07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3" creationId="{7E0C7D7C-DA25-484B-8B6A-7526FDAC3741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8" creationId="{4FC33848-77E1-44A9-BDB1-4A143EC08C04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9" creationId="{AD6021AC-22A1-422D-AFC2-710F0CB39706}"/>
          </ac:picMkLst>
        </pc:picChg>
        <pc:picChg chg="add mod">
          <ac:chgData name="Subramani K" userId="bf009f75-d47a-408b-a678-4666a6eafc4c" providerId="ADAL" clId="{AD86113F-1C20-40FE-B576-69261555BA98}" dt="2022-03-17T06:45:11.536" v="257" actId="1076"/>
          <ac:picMkLst>
            <pc:docMk/>
            <pc:sldMk cId="2508173990" sldId="1202"/>
            <ac:picMk id="65" creationId="{6BCE794B-2F66-4C21-A04E-EED49ADD14A6}"/>
          </ac:picMkLst>
        </pc:pic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mod">
          <ac:chgData name="Subramani K" userId="bf009f75-d47a-408b-a678-4666a6eafc4c" providerId="ADAL" clId="{AD86113F-1C20-40FE-B576-69261555BA98}" dt="2022-03-17T06:37:00.740" v="6" actId="1038"/>
          <ac:cxnSpMkLst>
            <pc:docMk/>
            <pc:sldMk cId="2508173990" sldId="1202"/>
            <ac:cxnSpMk id="4" creationId="{2EACDE21-5AA9-436E-BE2C-34964D3827F1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" creationId="{3B1195A0-5F14-47AC-8AB4-2C5EE6597E66}"/>
          </ac:cxnSpMkLst>
        </pc:cxnChg>
        <pc:cxnChg chg="add mod">
          <ac:chgData name="Subramani K" userId="bf009f75-d47a-408b-a678-4666a6eafc4c" providerId="ADAL" clId="{AD86113F-1C20-40FE-B576-69261555BA98}" dt="2022-03-17T06:45:02.566" v="252" actId="1036"/>
          <ac:cxnSpMkLst>
            <pc:docMk/>
            <pc:sldMk cId="2508173990" sldId="1202"/>
            <ac:cxnSpMk id="40" creationId="{D55962A9-0491-4706-8BB9-1B0AE6982BD4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2" creationId="{62CBA750-8A82-49D6-BACD-D9D93E8AB6B2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3" creationId="{57514183-37CE-4795-92DC-6748CEFF6737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2" creationId="{00FA91EE-2475-4CCF-AD60-739FAD5C1F92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3" creationId="{736C71CE-D0F8-4160-A0F2-BDDB7F1A6F1E}"/>
          </ac:cxnSpMkLst>
        </pc:cxnChg>
      </pc:sldChg>
      <pc:sldChg chg="modSp add mod">
        <pc:chgData name="Subramani K" userId="bf009f75-d47a-408b-a678-4666a6eafc4c" providerId="ADAL" clId="{AD86113F-1C20-40FE-B576-69261555BA98}" dt="2022-03-17T06:46:26.267" v="276" actId="20577"/>
        <pc:sldMkLst>
          <pc:docMk/>
          <pc:sldMk cId="2285015065" sldId="1203"/>
        </pc:sldMkLst>
        <pc:spChg chg="mod">
          <ac:chgData name="Subramani K" userId="bf009f75-d47a-408b-a678-4666a6eafc4c" providerId="ADAL" clId="{AD86113F-1C20-40FE-B576-69261555BA98}" dt="2022-03-17T06:46:26.267" v="276" actId="20577"/>
          <ac:spMkLst>
            <pc:docMk/>
            <pc:sldMk cId="2285015065" sldId="1203"/>
            <ac:spMk id="9" creationId="{B7E2EC3C-9883-47AA-9BD1-48DE0A1C8C38}"/>
          </ac:spMkLst>
        </pc:spChg>
      </pc:sldChg>
      <pc:sldChg chg="modSp add mod">
        <pc:chgData name="Subramani K" userId="bf009f75-d47a-408b-a678-4666a6eafc4c" providerId="ADAL" clId="{AD86113F-1C20-40FE-B576-69261555BA98}" dt="2022-03-17T06:46:32.919" v="279" actId="20577"/>
        <pc:sldMkLst>
          <pc:docMk/>
          <pc:sldMk cId="1539429775" sldId="1204"/>
        </pc:sldMkLst>
        <pc:spChg chg="mod">
          <ac:chgData name="Subramani K" userId="bf009f75-d47a-408b-a678-4666a6eafc4c" providerId="ADAL" clId="{AD86113F-1C20-40FE-B576-69261555BA98}" dt="2022-03-17T06:46:32.919" v="279" actId="20577"/>
          <ac:spMkLst>
            <pc:docMk/>
            <pc:sldMk cId="1539429775" sldId="1204"/>
            <ac:spMk id="9" creationId="{B7E2EC3C-9883-47AA-9BD1-48DE0A1C8C38}"/>
          </ac:spMkLst>
        </pc:spChg>
      </pc:sldChg>
    </pc:docChg>
  </pc:docChgLst>
  <pc:docChgLst>
    <pc:chgData name="lakshmikanth" userId="S::lakshmikanthr@eidesign.net::34ec4a14-2b32-4e23-8e6c-bf79444b9b1f" providerId="AD" clId="Web-{5560FE53-885C-2430-65BF-02EC691AF63C}"/>
    <pc:docChg chg="modSld">
      <pc:chgData name="lakshmikanth" userId="S::lakshmikanthr@eidesign.net::34ec4a14-2b32-4e23-8e6c-bf79444b9b1f" providerId="AD" clId="Web-{5560FE53-885C-2430-65BF-02EC691AF63C}" dt="2022-07-22T17:28:32.889" v="85" actId="20577"/>
      <pc:docMkLst>
        <pc:docMk/>
      </pc:docMkLst>
      <pc:sldChg chg="addSp delSp modSp">
        <pc:chgData name="lakshmikanth" userId="S::lakshmikanthr@eidesign.net::34ec4a14-2b32-4e23-8e6c-bf79444b9b1f" providerId="AD" clId="Web-{5560FE53-885C-2430-65BF-02EC691AF63C}" dt="2022-07-22T17:28:32.889" v="85" actId="20577"/>
        <pc:sldMkLst>
          <pc:docMk/>
          <pc:sldMk cId="1407869069" sldId="1208"/>
        </pc:sldMkLst>
        <pc:spChg chg="add mod">
          <ac:chgData name="lakshmikanth" userId="S::lakshmikanthr@eidesign.net::34ec4a14-2b32-4e23-8e6c-bf79444b9b1f" providerId="AD" clId="Web-{5560FE53-885C-2430-65BF-02EC691AF63C}" dt="2022-07-22T17:25:34.608" v="7" actId="1076"/>
          <ac:spMkLst>
            <pc:docMk/>
            <pc:sldMk cId="1407869069" sldId="1208"/>
            <ac:spMk id="3" creationId="{2B93719C-4CAA-31F0-2D10-C1F42BC976E1}"/>
          </ac:spMkLst>
        </pc:spChg>
        <pc:spChg chg="add mod">
          <ac:chgData name="lakshmikanth" userId="S::lakshmikanthr@eidesign.net::34ec4a14-2b32-4e23-8e6c-bf79444b9b1f" providerId="AD" clId="Web-{5560FE53-885C-2430-65BF-02EC691AF63C}" dt="2022-07-22T17:28:32.889" v="85" actId="20577"/>
          <ac:spMkLst>
            <pc:docMk/>
            <pc:sldMk cId="1407869069" sldId="1208"/>
            <ac:spMk id="31" creationId="{13323A3A-C1DA-47A6-72F1-F147AA08529E}"/>
          </ac:spMkLst>
        </pc:spChg>
        <pc:spChg chg="del">
          <ac:chgData name="lakshmikanth" userId="S::lakshmikanthr@eidesign.net::34ec4a14-2b32-4e23-8e6c-bf79444b9b1f" providerId="AD" clId="Web-{5560FE53-885C-2430-65BF-02EC691AF63C}" dt="2022-07-22T17:25:21.811" v="1"/>
          <ac:spMkLst>
            <pc:docMk/>
            <pc:sldMk cId="1407869069" sldId="1208"/>
            <ac:spMk id="33" creationId="{AA349A83-99C6-447A-8F1B-66CCA1BBBB13}"/>
          </ac:spMkLst>
        </pc:spChg>
        <pc:spChg chg="del">
          <ac:chgData name="lakshmikanth" userId="S::lakshmikanthr@eidesign.net::34ec4a14-2b32-4e23-8e6c-bf79444b9b1f" providerId="AD" clId="Web-{5560FE53-885C-2430-65BF-02EC691AF63C}" dt="2022-07-22T17:25:21.811" v="0"/>
          <ac:spMkLst>
            <pc:docMk/>
            <pc:sldMk cId="1407869069" sldId="1208"/>
            <ac:spMk id="35" creationId="{F56929DF-CB96-4836-B318-EE20AFA9665D}"/>
          </ac:spMkLst>
        </pc:spChg>
        <pc:spChg chg="add mod">
          <ac:chgData name="lakshmikanth" userId="S::lakshmikanthr@eidesign.net::34ec4a14-2b32-4e23-8e6c-bf79444b9b1f" providerId="AD" clId="Web-{5560FE53-885C-2430-65BF-02EC691AF63C}" dt="2022-07-22T17:27:03.655" v="52" actId="1076"/>
          <ac:spMkLst>
            <pc:docMk/>
            <pc:sldMk cId="1407869069" sldId="1208"/>
            <ac:spMk id="36" creationId="{0A950A3B-DDB5-ECBA-3496-6A4A25C4B729}"/>
          </ac:spMkLst>
        </pc:spChg>
        <pc:spChg chg="add mod">
          <ac:chgData name="lakshmikanth" userId="S::lakshmikanthr@eidesign.net::34ec4a14-2b32-4e23-8e6c-bf79444b9b1f" providerId="AD" clId="Web-{5560FE53-885C-2430-65BF-02EC691AF63C}" dt="2022-07-22T17:28:26.905" v="84" actId="20577"/>
          <ac:spMkLst>
            <pc:docMk/>
            <pc:sldMk cId="1407869069" sldId="1208"/>
            <ac:spMk id="37" creationId="{65477463-BB75-1460-8093-784126AFA5C4}"/>
          </ac:spMkLst>
        </pc:spChg>
        <pc:grpChg chg="add mod">
          <ac:chgData name="lakshmikanth" userId="S::lakshmikanthr@eidesign.net::34ec4a14-2b32-4e23-8e6c-bf79444b9b1f" providerId="AD" clId="Web-{5560FE53-885C-2430-65BF-02EC691AF63C}" dt="2022-07-22T17:25:34.624" v="8" actId="1076"/>
          <ac:grpSpMkLst>
            <pc:docMk/>
            <pc:sldMk cId="1407869069" sldId="1208"/>
            <ac:grpSpMk id="7" creationId="{8919BF5D-A255-89EA-21B4-197BFF4B3722}"/>
          </ac:grpSpMkLst>
        </pc:grpChg>
        <pc:grpChg chg="add mod">
          <ac:chgData name="lakshmikanth" userId="S::lakshmikanthr@eidesign.net::34ec4a14-2b32-4e23-8e6c-bf79444b9b1f" providerId="AD" clId="Web-{5560FE53-885C-2430-65BF-02EC691AF63C}" dt="2022-07-22T17:25:34.624" v="9" actId="1076"/>
          <ac:grpSpMkLst>
            <pc:docMk/>
            <pc:sldMk cId="1407869069" sldId="1208"/>
            <ac:grpSpMk id="12" creationId="{71F083DA-7F46-969B-58E7-984E8ED938AA}"/>
          </ac:grpSpMkLst>
        </pc:grpChg>
        <pc:grpChg chg="add mod">
          <ac:chgData name="lakshmikanth" userId="S::lakshmikanthr@eidesign.net::34ec4a14-2b32-4e23-8e6c-bf79444b9b1f" providerId="AD" clId="Web-{5560FE53-885C-2430-65BF-02EC691AF63C}" dt="2022-07-22T17:25:34.639" v="10" actId="1076"/>
          <ac:grpSpMkLst>
            <pc:docMk/>
            <pc:sldMk cId="1407869069" sldId="1208"/>
            <ac:grpSpMk id="18" creationId="{E8D133AB-FA7B-5704-761A-CA51AB7A2F73}"/>
          </ac:grpSpMkLst>
        </pc:grpChg>
        <pc:grpChg chg="del">
          <ac:chgData name="lakshmikanth" userId="S::lakshmikanthr@eidesign.net::34ec4a14-2b32-4e23-8e6c-bf79444b9b1f" providerId="AD" clId="Web-{5560FE53-885C-2430-65BF-02EC691AF63C}" dt="2022-07-22T17:28:01.327" v="76"/>
          <ac:grpSpMkLst>
            <pc:docMk/>
            <pc:sldMk cId="1407869069" sldId="1208"/>
            <ac:grpSpMk id="25" creationId="{D84DD2CE-01CA-4A9C-BBA3-796213161E12}"/>
          </ac:grpSpMkLst>
        </pc:grpChg>
        <pc:grpChg chg="add mod">
          <ac:chgData name="lakshmikanth" userId="S::lakshmikanthr@eidesign.net::34ec4a14-2b32-4e23-8e6c-bf79444b9b1f" providerId="AD" clId="Web-{5560FE53-885C-2430-65BF-02EC691AF63C}" dt="2022-07-22T17:25:34.655" v="11" actId="1076"/>
          <ac:grpSpMkLst>
            <pc:docMk/>
            <pc:sldMk cId="1407869069" sldId="1208"/>
            <ac:grpSpMk id="30" creationId="{3FCEB736-E4BE-457F-B845-6A28258A9052}"/>
          </ac:grpSpMkLst>
        </pc:gr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custSel modSld">
      <pc:chgData name="Subramani K" userId="bf009f75-d47a-408b-a678-4666a6eafc4c" providerId="ADAL" clId="{5FCE6499-D586-40CB-B01A-1C261EEF3A96}" dt="2022-03-16T06:27:15.609" v="14" actId="554"/>
      <pc:docMkLst>
        <pc:docMk/>
      </pc:docMkLst>
      <pc:sldChg chg="addSp delSp modSp mod">
        <pc:chgData name="Subramani K" userId="bf009f75-d47a-408b-a678-4666a6eafc4c" providerId="ADAL" clId="{5FCE6499-D586-40CB-B01A-1C261EEF3A96}" dt="2022-03-16T06:27:15.609" v="14" actId="554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</pc:sldChg>
    </pc:docChg>
  </pc:docChgLst>
  <pc:docChgLst>
    <pc:chgData name="Subramani K" userId="bf009f75-d47a-408b-a678-4666a6eafc4c" providerId="ADAL" clId="{E77AE5F9-5785-4140-A275-8F50E78CA661}"/>
    <pc:docChg chg="undo custSel addSld modSld">
      <pc:chgData name="Subramani K" userId="bf009f75-d47a-408b-a678-4666a6eafc4c" providerId="ADAL" clId="{E77AE5F9-5785-4140-A275-8F50E78CA661}" dt="2022-04-06T18:52:20.917" v="232" actId="478"/>
      <pc:docMkLst>
        <pc:docMk/>
      </pc:docMkLst>
      <pc:sldChg chg="addSp delSp modSp mod">
        <pc:chgData name="Subramani K" userId="bf009f75-d47a-408b-a678-4666a6eafc4c" providerId="ADAL" clId="{E77AE5F9-5785-4140-A275-8F50E78CA661}" dt="2022-04-06T18:51:49.857" v="186" actId="478"/>
        <pc:sldMkLst>
          <pc:docMk/>
          <pc:sldMk cId="2508173990" sldId="1202"/>
        </pc:sldMkLst>
        <pc:spChg chg="add mod">
          <ac:chgData name="Subramani K" userId="bf009f75-d47a-408b-a678-4666a6eafc4c" providerId="ADAL" clId="{E77AE5F9-5785-4140-A275-8F50E78CA661}" dt="2022-04-06T18:48:58.188" v="2" actId="1076"/>
          <ac:spMkLst>
            <pc:docMk/>
            <pc:sldMk cId="2508173990" sldId="1202"/>
            <ac:spMk id="23" creationId="{27000C18-5684-42D5-84EA-2CAB666E3BFA}"/>
          </ac:spMkLst>
        </pc:spChg>
        <pc:spChg chg="add mod">
          <ac:chgData name="Subramani K" userId="bf009f75-d47a-408b-a678-4666a6eafc4c" providerId="ADAL" clId="{E77AE5F9-5785-4140-A275-8F50E78CA661}" dt="2022-04-06T18:48:58.188" v="2" actId="1076"/>
          <ac:spMkLst>
            <pc:docMk/>
            <pc:sldMk cId="2508173990" sldId="1202"/>
            <ac:spMk id="24" creationId="{A007C16E-8C4E-42AB-89F9-2D135FB57D5A}"/>
          </ac:spMkLst>
        </pc:spChg>
        <pc:spChg chg="add mod">
          <ac:chgData name="Subramani K" userId="bf009f75-d47a-408b-a678-4666a6eafc4c" providerId="ADAL" clId="{E77AE5F9-5785-4140-A275-8F50E78CA661}" dt="2022-04-06T18:50:05.460" v="64" actId="20577"/>
          <ac:spMkLst>
            <pc:docMk/>
            <pc:sldMk cId="2508173990" sldId="1202"/>
            <ac:spMk id="26" creationId="{D77CB76E-A12A-4FEA-969F-474B136E081D}"/>
          </ac:spMkLst>
        </pc:spChg>
        <pc:spChg chg="del">
          <ac:chgData name="Subramani K" userId="bf009f75-d47a-408b-a678-4666a6eafc4c" providerId="ADAL" clId="{E77AE5F9-5785-4140-A275-8F50E78CA661}" dt="2022-04-06T18:48:40.701" v="0" actId="478"/>
          <ac:spMkLst>
            <pc:docMk/>
            <pc:sldMk cId="2508173990" sldId="1202"/>
            <ac:spMk id="36" creationId="{4048AF46-126A-4D0C-A785-D3D2DF7908B8}"/>
          </ac:spMkLst>
        </pc:spChg>
        <pc:cxnChg chg="del">
          <ac:chgData name="Subramani K" userId="bf009f75-d47a-408b-a678-4666a6eafc4c" providerId="ADAL" clId="{E77AE5F9-5785-4140-A275-8F50E78CA661}" dt="2022-04-06T18:51:49.857" v="186" actId="478"/>
          <ac:cxnSpMkLst>
            <pc:docMk/>
            <pc:sldMk cId="2508173990" sldId="1202"/>
            <ac:cxnSpMk id="4" creationId="{2EACDE21-5AA9-436E-BE2C-34964D3827F1}"/>
          </ac:cxnSpMkLst>
        </pc:cxnChg>
      </pc:sldChg>
      <pc:sldChg chg="delSp modSp mod">
        <pc:chgData name="Subramani K" userId="bf009f75-d47a-408b-a678-4666a6eafc4c" providerId="ADAL" clId="{E77AE5F9-5785-4140-A275-8F50E78CA661}" dt="2022-04-06T18:52:02.280" v="231" actId="1036"/>
        <pc:sldMkLst>
          <pc:docMk/>
          <pc:sldMk cId="37492774" sldId="1205"/>
        </pc:sldMkLst>
        <pc:spChg chg="mod">
          <ac:chgData name="Subramani K" userId="bf009f75-d47a-408b-a678-4666a6eafc4c" providerId="ADAL" clId="{E77AE5F9-5785-4140-A275-8F50E78CA661}" dt="2022-04-06T18:52:02.280" v="231" actId="1036"/>
          <ac:spMkLst>
            <pc:docMk/>
            <pc:sldMk cId="37492774" sldId="1205"/>
            <ac:spMk id="23" creationId="{45D052D9-78BB-4005-88F2-651BD4BF4B62}"/>
          </ac:spMkLst>
        </pc:spChg>
        <pc:spChg chg="mod">
          <ac:chgData name="Subramani K" userId="bf009f75-d47a-408b-a678-4666a6eafc4c" providerId="ADAL" clId="{E77AE5F9-5785-4140-A275-8F50E78CA661}" dt="2022-04-06T18:52:02.280" v="231" actId="1036"/>
          <ac:spMkLst>
            <pc:docMk/>
            <pc:sldMk cId="37492774" sldId="1205"/>
            <ac:spMk id="24" creationId="{0C619169-0871-4436-B163-7B4182A5D935}"/>
          </ac:spMkLst>
        </pc:spChg>
        <pc:spChg chg="del">
          <ac:chgData name="Subramani K" userId="bf009f75-d47a-408b-a678-4666a6eafc4c" providerId="ADAL" clId="{E77AE5F9-5785-4140-A275-8F50E78CA661}" dt="2022-04-06T18:51:33.714" v="158" actId="478"/>
          <ac:spMkLst>
            <pc:docMk/>
            <pc:sldMk cId="37492774" sldId="1205"/>
            <ac:spMk id="35" creationId="{F56929DF-CB96-4836-B318-EE20AFA9665D}"/>
          </ac:spMkLst>
        </pc:spChg>
        <pc:spChg chg="mod">
          <ac:chgData name="Subramani K" userId="bf009f75-d47a-408b-a678-4666a6eafc4c" providerId="ADAL" clId="{E77AE5F9-5785-4140-A275-8F50E78CA661}" dt="2022-04-06T18:52:02.280" v="231" actId="1036"/>
          <ac:spMkLst>
            <pc:docMk/>
            <pc:sldMk cId="37492774" sldId="1205"/>
            <ac:spMk id="44" creationId="{541C23B0-14A6-42C4-A306-3AFB5E212AB4}"/>
          </ac:spMkLst>
        </pc:spChg>
        <pc:grpChg chg="mod">
          <ac:chgData name="Subramani K" userId="bf009f75-d47a-408b-a678-4666a6eafc4c" providerId="ADAL" clId="{E77AE5F9-5785-4140-A275-8F50E78CA661}" dt="2022-04-06T18:52:02.280" v="231" actId="1036"/>
          <ac:grpSpMkLst>
            <pc:docMk/>
            <pc:sldMk cId="37492774" sldId="1205"/>
            <ac:grpSpMk id="3" creationId="{B6C35A7B-9706-4527-B45A-033384F35EEF}"/>
          </ac:grpSpMkLst>
        </pc:grpChg>
        <pc:grpChg chg="mod">
          <ac:chgData name="Subramani K" userId="bf009f75-d47a-408b-a678-4666a6eafc4c" providerId="ADAL" clId="{E77AE5F9-5785-4140-A275-8F50E78CA661}" dt="2022-04-06T18:52:02.280" v="231" actId="1036"/>
          <ac:grpSpMkLst>
            <pc:docMk/>
            <pc:sldMk cId="37492774" sldId="1205"/>
            <ac:grpSpMk id="20" creationId="{FEEED24D-26EA-4B2A-ADD4-AD7AA1FD17BA}"/>
          </ac:grpSpMkLst>
        </pc:grpChg>
        <pc:grpChg chg="mod">
          <ac:chgData name="Subramani K" userId="bf009f75-d47a-408b-a678-4666a6eafc4c" providerId="ADAL" clId="{E77AE5F9-5785-4140-A275-8F50E78CA661}" dt="2022-04-06T18:52:02.280" v="231" actId="1036"/>
          <ac:grpSpMkLst>
            <pc:docMk/>
            <pc:sldMk cId="37492774" sldId="1205"/>
            <ac:grpSpMk id="25" creationId="{D84DD2CE-01CA-4A9C-BBA3-796213161E12}"/>
          </ac:grpSpMkLst>
        </pc:grpChg>
        <pc:grpChg chg="mod">
          <ac:chgData name="Subramani K" userId="bf009f75-d47a-408b-a678-4666a6eafc4c" providerId="ADAL" clId="{E77AE5F9-5785-4140-A275-8F50E78CA661}" dt="2022-04-06T18:52:02.280" v="231" actId="1036"/>
          <ac:grpSpMkLst>
            <pc:docMk/>
            <pc:sldMk cId="37492774" sldId="1205"/>
            <ac:grpSpMk id="31" creationId="{5FBAD651-977D-4B8A-8F02-CC62E1BAC2B8}"/>
          </ac:grpSpMkLst>
        </pc:grpChg>
        <pc:grpChg chg="mod">
          <ac:chgData name="Subramani K" userId="bf009f75-d47a-408b-a678-4666a6eafc4c" providerId="ADAL" clId="{E77AE5F9-5785-4140-A275-8F50E78CA661}" dt="2022-04-06T18:52:02.280" v="231" actId="1036"/>
          <ac:grpSpMkLst>
            <pc:docMk/>
            <pc:sldMk cId="37492774" sldId="1205"/>
            <ac:grpSpMk id="38" creationId="{BCFF3AC0-CEB9-4022-A98B-30D1E8A58364}"/>
          </ac:grpSpMkLst>
        </pc:grpChg>
        <pc:grpChg chg="mod">
          <ac:chgData name="Subramani K" userId="bf009f75-d47a-408b-a678-4666a6eafc4c" providerId="ADAL" clId="{E77AE5F9-5785-4140-A275-8F50E78CA661}" dt="2022-04-06T18:52:02.280" v="231" actId="1036"/>
          <ac:grpSpMkLst>
            <pc:docMk/>
            <pc:sldMk cId="37492774" sldId="1205"/>
            <ac:grpSpMk id="41" creationId="{B4554481-7FDD-49CA-91E3-B64565CE865A}"/>
          </ac:grpSpMkLst>
        </pc:grpChg>
        <pc:cxnChg chg="del">
          <ac:chgData name="Subramani K" userId="bf009f75-d47a-408b-a678-4666a6eafc4c" providerId="ADAL" clId="{E77AE5F9-5785-4140-A275-8F50E78CA661}" dt="2022-04-06T18:51:44.671" v="185" actId="478"/>
          <ac:cxnSpMkLst>
            <pc:docMk/>
            <pc:sldMk cId="37492774" sldId="1205"/>
            <ac:cxnSpMk id="4" creationId="{2EACDE21-5AA9-436E-BE2C-34964D3827F1}"/>
          </ac:cxnSpMkLst>
        </pc:cxnChg>
      </pc:sldChg>
      <pc:sldChg chg="delSp mod">
        <pc:chgData name="Subramani K" userId="bf009f75-d47a-408b-a678-4666a6eafc4c" providerId="ADAL" clId="{E77AE5F9-5785-4140-A275-8F50E78CA661}" dt="2022-04-06T18:52:20.917" v="232" actId="478"/>
        <pc:sldMkLst>
          <pc:docMk/>
          <pc:sldMk cId="1940554314" sldId="1206"/>
        </pc:sldMkLst>
        <pc:cxnChg chg="del">
          <ac:chgData name="Subramani K" userId="bf009f75-d47a-408b-a678-4666a6eafc4c" providerId="ADAL" clId="{E77AE5F9-5785-4140-A275-8F50E78CA661}" dt="2022-04-06T18:52:20.917" v="232" actId="478"/>
          <ac:cxnSpMkLst>
            <pc:docMk/>
            <pc:sldMk cId="1940554314" sldId="1206"/>
            <ac:cxnSpMk id="4" creationId="{2EACDE21-5AA9-436E-BE2C-34964D3827F1}"/>
          </ac:cxnSpMkLst>
        </pc:cxnChg>
      </pc:sldChg>
      <pc:sldChg chg="delSp modSp add mod">
        <pc:chgData name="Subramani K" userId="bf009f75-d47a-408b-a678-4666a6eafc4c" providerId="ADAL" clId="{E77AE5F9-5785-4140-A275-8F50E78CA661}" dt="2022-04-06T18:50:10.076" v="66" actId="20577"/>
        <pc:sldMkLst>
          <pc:docMk/>
          <pc:sldMk cId="2835514006" sldId="1207"/>
        </pc:sldMkLst>
        <pc:spChg chg="mod">
          <ac:chgData name="Subramani K" userId="bf009f75-d47a-408b-a678-4666a6eafc4c" providerId="ADAL" clId="{E77AE5F9-5785-4140-A275-8F50E78CA661}" dt="2022-04-06T18:49:48.157" v="56" actId="1036"/>
          <ac:spMkLst>
            <pc:docMk/>
            <pc:sldMk cId="2835514006" sldId="1207"/>
            <ac:spMk id="23" creationId="{27000C18-5684-42D5-84EA-2CAB666E3BFA}"/>
          </ac:spMkLst>
        </pc:spChg>
        <pc:spChg chg="mod">
          <ac:chgData name="Subramani K" userId="bf009f75-d47a-408b-a678-4666a6eafc4c" providerId="ADAL" clId="{E77AE5F9-5785-4140-A275-8F50E78CA661}" dt="2022-04-06T18:49:48.157" v="56" actId="1036"/>
          <ac:spMkLst>
            <pc:docMk/>
            <pc:sldMk cId="2835514006" sldId="1207"/>
            <ac:spMk id="24" creationId="{A007C16E-8C4E-42AB-89F9-2D135FB57D5A}"/>
          </ac:spMkLst>
        </pc:spChg>
        <pc:spChg chg="mod">
          <ac:chgData name="Subramani K" userId="bf009f75-d47a-408b-a678-4666a6eafc4c" providerId="ADAL" clId="{E77AE5F9-5785-4140-A275-8F50E78CA661}" dt="2022-04-06T18:50:10.076" v="66" actId="20577"/>
          <ac:spMkLst>
            <pc:docMk/>
            <pc:sldMk cId="2835514006" sldId="1207"/>
            <ac:spMk id="26" creationId="{D77CB76E-A12A-4FEA-969F-474B136E081D}"/>
          </ac:spMkLst>
        </pc:spChg>
        <pc:spChg chg="del">
          <ac:chgData name="Subramani K" userId="bf009f75-d47a-408b-a678-4666a6eafc4c" providerId="ADAL" clId="{E77AE5F9-5785-4140-A275-8F50E78CA661}" dt="2022-04-06T18:49:34.726" v="10" actId="478"/>
          <ac:spMkLst>
            <pc:docMk/>
            <pc:sldMk cId="2835514006" sldId="1207"/>
            <ac:spMk id="30" creationId="{A7F3710A-8EE6-42B3-9C88-7DEAD57D2295}"/>
          </ac:spMkLst>
        </pc:spChg>
        <pc:spChg chg="mod">
          <ac:chgData name="Subramani K" userId="bf009f75-d47a-408b-a678-4666a6eafc4c" providerId="ADAL" clId="{E77AE5F9-5785-4140-A275-8F50E78CA661}" dt="2022-04-06T18:49:48.157" v="56" actId="1036"/>
          <ac:spMkLst>
            <pc:docMk/>
            <pc:sldMk cId="2835514006" sldId="1207"/>
            <ac:spMk id="33" creationId="{AA349A83-99C6-447A-8F1B-66CCA1BBBB13}"/>
          </ac:spMkLst>
        </pc:spChg>
        <pc:spChg chg="mod">
          <ac:chgData name="Subramani K" userId="bf009f75-d47a-408b-a678-4666a6eafc4c" providerId="ADAL" clId="{E77AE5F9-5785-4140-A275-8F50E78CA661}" dt="2022-04-06T18:49:48.157" v="56" actId="1036"/>
          <ac:spMkLst>
            <pc:docMk/>
            <pc:sldMk cId="2835514006" sldId="1207"/>
            <ac:spMk id="35" creationId="{F56929DF-CB96-4836-B318-EE20AFA9665D}"/>
          </ac:spMkLst>
        </pc:spChg>
        <pc:grpChg chg="del">
          <ac:chgData name="Subramani K" userId="bf009f75-d47a-408b-a678-4666a6eafc4c" providerId="ADAL" clId="{E77AE5F9-5785-4140-A275-8F50E78CA661}" dt="2022-04-06T18:49:34.726" v="10" actId="478"/>
          <ac:grpSpMkLst>
            <pc:docMk/>
            <pc:sldMk cId="2835514006" sldId="1207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E77AE5F9-5785-4140-A275-8F50E78CA661}" dt="2022-04-06T18:49:48.157" v="56" actId="1036"/>
          <ac:grpSpMkLst>
            <pc:docMk/>
            <pc:sldMk cId="2835514006" sldId="1207"/>
            <ac:grpSpMk id="20" creationId="{FEEED24D-26EA-4B2A-ADD4-AD7AA1FD17BA}"/>
          </ac:grpSpMkLst>
        </pc:grpChg>
        <pc:grpChg chg="mod">
          <ac:chgData name="Subramani K" userId="bf009f75-d47a-408b-a678-4666a6eafc4c" providerId="ADAL" clId="{E77AE5F9-5785-4140-A275-8F50E78CA661}" dt="2022-04-06T18:49:48.157" v="56" actId="1036"/>
          <ac:grpSpMkLst>
            <pc:docMk/>
            <pc:sldMk cId="2835514006" sldId="1207"/>
            <ac:grpSpMk id="25" creationId="{D84DD2CE-01CA-4A9C-BBA3-796213161E12}"/>
          </ac:grpSpMkLst>
        </pc:grpChg>
        <pc:cxnChg chg="del">
          <ac:chgData name="Subramani K" userId="bf009f75-d47a-408b-a678-4666a6eafc4c" providerId="ADAL" clId="{E77AE5F9-5785-4140-A275-8F50E78CA661}" dt="2022-04-06T18:49:36.855" v="11" actId="478"/>
          <ac:cxnSpMkLst>
            <pc:docMk/>
            <pc:sldMk cId="2835514006" sldId="1207"/>
            <ac:cxnSpMk id="4" creationId="{2EACDE21-5AA9-436E-BE2C-34964D3827F1}"/>
          </ac:cxnSpMkLst>
        </pc:cxnChg>
      </pc:sldChg>
      <pc:sldChg chg="addSp modSp add mod">
        <pc:chgData name="Subramani K" userId="bf009f75-d47a-408b-a678-4666a6eafc4c" providerId="ADAL" clId="{E77AE5F9-5785-4140-A275-8F50E78CA661}" dt="2022-04-06T18:51:26.627" v="157" actId="1037"/>
        <pc:sldMkLst>
          <pc:docMk/>
          <pc:sldMk cId="1407869069" sldId="1208"/>
        </pc:sldMkLst>
        <pc:spChg chg="add mod">
          <ac:chgData name="Subramani K" userId="bf009f75-d47a-408b-a678-4666a6eafc4c" providerId="ADAL" clId="{E77AE5F9-5785-4140-A275-8F50E78CA661}" dt="2022-04-06T18:51:26.627" v="157" actId="1037"/>
          <ac:spMkLst>
            <pc:docMk/>
            <pc:sldMk cId="1407869069" sldId="1208"/>
            <ac:spMk id="17" creationId="{78ABD897-8985-428C-BE94-6CBD6CE491BD}"/>
          </ac:spMkLst>
        </pc:spChg>
        <pc:spChg chg="mod">
          <ac:chgData name="Subramani K" userId="bf009f75-d47a-408b-a678-4666a6eafc4c" providerId="ADAL" clId="{E77AE5F9-5785-4140-A275-8F50E78CA661}" dt="2022-04-06T18:50:16.078" v="69" actId="20577"/>
          <ac:spMkLst>
            <pc:docMk/>
            <pc:sldMk cId="1407869069" sldId="1208"/>
            <ac:spMk id="26" creationId="{D77CB76E-A12A-4FEA-969F-474B136E081D}"/>
          </ac:spMkLst>
        </pc:spChg>
      </pc:sldChg>
    </pc:docChg>
  </pc:docChgLst>
  <pc:docChgLst>
    <pc:chgData name="Subramani K" userId="bf009f75-d47a-408b-a678-4666a6eafc4c" providerId="ADAL" clId="{A155CE85-AE4C-4A05-8157-699F55C8B1C1}"/>
    <pc:docChg chg="undo custSel addSld delSld modSld">
      <pc:chgData name="Subramani K" userId="bf009f75-d47a-408b-a678-4666a6eafc4c" providerId="ADAL" clId="{A155CE85-AE4C-4A05-8157-699F55C8B1C1}" dt="2022-03-17T07:30:23.262" v="294" actId="47"/>
      <pc:docMkLst>
        <pc:docMk/>
      </pc:docMkLst>
      <pc:sldChg chg="addSp delSp modSp mod">
        <pc:chgData name="Subramani K" userId="bf009f75-d47a-408b-a678-4666a6eafc4c" providerId="ADAL" clId="{A155CE85-AE4C-4A05-8157-699F55C8B1C1}" dt="2022-03-17T07:30:05.579" v="291" actId="1037"/>
        <pc:sldMkLst>
          <pc:docMk/>
          <pc:sldMk cId="2508173990" sldId="1202"/>
        </pc:sldMkLst>
        <pc:spChg chg="mod">
          <ac:chgData name="Subramani K" userId="bf009f75-d47a-408b-a678-4666a6eafc4c" providerId="ADAL" clId="{A155CE85-AE4C-4A05-8157-699F55C8B1C1}" dt="2022-03-17T07:21:24.200" v="229" actId="20577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A155CE85-AE4C-4A05-8157-699F55C8B1C1}" dt="2022-03-17T07:06:59.261" v="0"/>
          <ac:spMkLst>
            <pc:docMk/>
            <pc:sldMk cId="2508173990" sldId="1202"/>
            <ac:spMk id="17" creationId="{52A16A28-07F5-4C3D-A727-66295F11BF88}"/>
          </ac:spMkLst>
        </pc:spChg>
        <pc:spChg chg="add del mod">
          <ac:chgData name="Subramani K" userId="bf009f75-d47a-408b-a678-4666a6eafc4c" providerId="ADAL" clId="{A155CE85-AE4C-4A05-8157-699F55C8B1C1}" dt="2022-03-17T07:21:42.617" v="233" actId="478"/>
          <ac:spMkLst>
            <pc:docMk/>
            <pc:sldMk cId="2508173990" sldId="1202"/>
            <ac:spMk id="18" creationId="{2F2B9477-2FB5-406D-A3B9-ED6018A4880B}"/>
          </ac:spMkLst>
        </pc:spChg>
        <pc:spChg chg="add del mod">
          <ac:chgData name="Subramani K" userId="bf009f75-d47a-408b-a678-4666a6eafc4c" providerId="ADAL" clId="{A155CE85-AE4C-4A05-8157-699F55C8B1C1}" dt="2022-03-17T07:15:22.130" v="53" actId="478"/>
          <ac:spMkLst>
            <pc:docMk/>
            <pc:sldMk cId="2508173990" sldId="1202"/>
            <ac:spMk id="22" creationId="{253D4D18-CECF-4203-A5EF-5C5F052D4212}"/>
          </ac:spMkLst>
        </pc:spChg>
        <pc:spChg chg="add mod">
          <ac:chgData name="Subramani K" userId="bf009f75-d47a-408b-a678-4666a6eafc4c" providerId="ADAL" clId="{A155CE85-AE4C-4A05-8157-699F55C8B1C1}" dt="2022-03-17T07:20:17.969" v="184" actId="207"/>
          <ac:spMkLst>
            <pc:docMk/>
            <pc:sldMk cId="2508173990" sldId="1202"/>
            <ac:spMk id="23" creationId="{E29731A7-9FF6-4F78-8C01-8D1E87FB18B4}"/>
          </ac:spMkLst>
        </pc:spChg>
        <pc:spChg chg="add mod">
          <ac:chgData name="Subramani K" userId="bf009f75-d47a-408b-a678-4666a6eafc4c" providerId="ADAL" clId="{A155CE85-AE4C-4A05-8157-699F55C8B1C1}" dt="2022-03-17T07:22:21.597" v="254" actId="554"/>
          <ac:spMkLst>
            <pc:docMk/>
            <pc:sldMk cId="2508173990" sldId="1202"/>
            <ac:spMk id="24" creationId="{CF98BF8E-F58D-4850-9C61-59F391CA66CC}"/>
          </ac:spMkLst>
        </pc:spChg>
        <pc:spChg chg="add del mod">
          <ac:chgData name="Subramani K" userId="bf009f75-d47a-408b-a678-4666a6eafc4c" providerId="ADAL" clId="{A155CE85-AE4C-4A05-8157-699F55C8B1C1}" dt="2022-03-17T07:22:05.616" v="238" actId="478"/>
          <ac:spMkLst>
            <pc:docMk/>
            <pc:sldMk cId="2508173990" sldId="1202"/>
            <ac:spMk id="25" creationId="{6D19242B-86CF-4A85-B6C4-EDB368A2CD83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6" creationId="{5E0EE72F-0FCB-4091-88F4-944BBDCA693B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7" creationId="{D3ADFD93-44BF-492B-BBC0-BE741C71F39C}"/>
          </ac:spMkLst>
        </pc:spChg>
        <pc:spChg chg="add mod">
          <ac:chgData name="Subramani K" userId="bf009f75-d47a-408b-a678-4666a6eafc4c" providerId="ADAL" clId="{A155CE85-AE4C-4A05-8157-699F55C8B1C1}" dt="2022-03-17T07:20:39.142" v="200" actId="1037"/>
          <ac:spMkLst>
            <pc:docMk/>
            <pc:sldMk cId="2508173990" sldId="1202"/>
            <ac:spMk id="29" creationId="{D8D00DEE-9006-44B1-8530-52A1C0266B50}"/>
          </ac:spMkLst>
        </pc:spChg>
        <pc:spChg chg="mod">
          <ac:chgData name="Subramani K" userId="bf009f75-d47a-408b-a678-4666a6eafc4c" providerId="ADAL" clId="{A155CE85-AE4C-4A05-8157-699F55C8B1C1}" dt="2022-03-17T07:18:24.609" v="74" actId="14100"/>
          <ac:spMkLst>
            <pc:docMk/>
            <pc:sldMk cId="2508173990" sldId="1202"/>
            <ac:spMk id="30" creationId="{A7F3710A-8EE6-42B3-9C88-7DEAD57D2295}"/>
          </ac:spMkLst>
        </pc:spChg>
        <pc:spChg chg="add mod">
          <ac:chgData name="Subramani K" userId="bf009f75-d47a-408b-a678-4666a6eafc4c" providerId="ADAL" clId="{A155CE85-AE4C-4A05-8157-699F55C8B1C1}" dt="2022-03-17T07:22:24.840" v="255" actId="1037"/>
          <ac:spMkLst>
            <pc:docMk/>
            <pc:sldMk cId="2508173990" sldId="1202"/>
            <ac:spMk id="31" creationId="{AAB084AA-6C6E-4C76-883C-083A4AA025E9}"/>
          </ac:spMkLst>
        </pc:spChg>
        <pc:grpChg chg="add mod">
          <ac:chgData name="Subramani K" userId="bf009f75-d47a-408b-a678-4666a6eafc4c" providerId="ADAL" clId="{A155CE85-AE4C-4A05-8157-699F55C8B1C1}" dt="2022-03-17T07:18:29.806" v="86" actId="1035"/>
          <ac:grpSpMkLst>
            <pc:docMk/>
            <pc:sldMk cId="2508173990" sldId="1202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A155CE85-AE4C-4A05-8157-699F55C8B1C1}" dt="2022-03-17T07:06:59.261" v="0"/>
          <ac:grpSpMkLst>
            <pc:docMk/>
            <pc:sldMk cId="2508173990" sldId="1202"/>
            <ac:grpSpMk id="15" creationId="{7D59D14D-E044-4C6C-9761-9870D15B1084}"/>
          </ac:grpSpMkLst>
        </pc:grpChg>
        <pc:graphicFrameChg chg="add del mod">
          <ac:chgData name="Subramani K" userId="bf009f75-d47a-408b-a678-4666a6eafc4c" providerId="ADAL" clId="{A155CE85-AE4C-4A05-8157-699F55C8B1C1}" dt="2022-03-17T07:13:26.999" v="16" actId="12084"/>
          <ac:graphicFrameMkLst>
            <pc:docMk/>
            <pc:sldMk cId="2508173990" sldId="1202"/>
            <ac:graphicFrameMk id="5" creationId="{990C7DCB-58E3-4D1F-9AC6-6925E9039BF8}"/>
          </ac:graphicFrameMkLst>
        </pc:graphicFrameChg>
        <pc:picChg chg="add del mod">
          <ac:chgData name="Subramani K" userId="bf009f75-d47a-408b-a678-4666a6eafc4c" providerId="ADAL" clId="{A155CE85-AE4C-4A05-8157-699F55C8B1C1}" dt="2022-03-17T07:13:31.339" v="17" actId="478"/>
          <ac:picMkLst>
            <pc:docMk/>
            <pc:sldMk cId="2508173990" sldId="1202"/>
            <ac:picMk id="3" creationId="{C86B5339-4A4C-4C26-A9B1-774D54C7D33F}"/>
          </ac:picMkLst>
        </pc:picChg>
        <pc:picChg chg="add del mod">
          <ac:chgData name="Subramani K" userId="bf009f75-d47a-408b-a678-4666a6eafc4c" providerId="ADAL" clId="{A155CE85-AE4C-4A05-8157-699F55C8B1C1}" dt="2022-03-17T07:14:47.043" v="43" actId="21"/>
          <ac:picMkLst>
            <pc:docMk/>
            <pc:sldMk cId="2508173990" sldId="1202"/>
            <ac:picMk id="7" creationId="{4B841191-53DF-4EEA-A66E-E71404B184CB}"/>
          </ac:picMkLst>
        </pc:picChg>
        <pc:picChg chg="mod">
          <ac:chgData name="Subramani K" userId="bf009f75-d47a-408b-a678-4666a6eafc4c" providerId="ADAL" clId="{A155CE85-AE4C-4A05-8157-699F55C8B1C1}" dt="2022-03-17T07:06:59.261" v="0"/>
          <ac:picMkLst>
            <pc:docMk/>
            <pc:sldMk cId="2508173990" sldId="1202"/>
            <ac:picMk id="16" creationId="{A4B7836F-2D95-4941-B59A-601AC1BB5C3B}"/>
          </ac:picMkLst>
        </pc:picChg>
        <pc:picChg chg="add del mod">
          <ac:chgData name="Subramani K" userId="bf009f75-d47a-408b-a678-4666a6eafc4c" providerId="ADAL" clId="{A155CE85-AE4C-4A05-8157-699F55C8B1C1}" dt="2022-03-17T07:15:22.130" v="53" actId="478"/>
          <ac:picMkLst>
            <pc:docMk/>
            <pc:sldMk cId="2508173990" sldId="1202"/>
            <ac:picMk id="19" creationId="{47629289-3983-49EA-BA4C-40D3184B7DEA}"/>
          </ac:picMkLst>
        </pc:picChg>
        <pc:picChg chg="add del mod modCrop">
          <ac:chgData name="Subramani K" userId="bf009f75-d47a-408b-a678-4666a6eafc4c" providerId="ADAL" clId="{A155CE85-AE4C-4A05-8157-699F55C8B1C1}" dt="2022-03-17T07:28:40.369" v="257" actId="478"/>
          <ac:picMkLst>
            <pc:docMk/>
            <pc:sldMk cId="2508173990" sldId="1202"/>
            <ac:picMk id="21" creationId="{A11709AB-2BC3-4FC0-AA3E-173CF6C9CE52}"/>
          </ac:picMkLst>
        </pc:picChg>
        <pc:picChg chg="add del mod">
          <ac:chgData name="Subramani K" userId="bf009f75-d47a-408b-a678-4666a6eafc4c" providerId="ADAL" clId="{A155CE85-AE4C-4A05-8157-699F55C8B1C1}" dt="2022-03-17T07:29:23.617" v="276" actId="478"/>
          <ac:picMkLst>
            <pc:docMk/>
            <pc:sldMk cId="2508173990" sldId="1202"/>
            <ac:picMk id="32" creationId="{83206B60-861F-4773-9B08-816407514359}"/>
          </ac:picMkLst>
        </pc:picChg>
        <pc:picChg chg="add mod modCrop">
          <ac:chgData name="Subramani K" userId="bf009f75-d47a-408b-a678-4666a6eafc4c" providerId="ADAL" clId="{A155CE85-AE4C-4A05-8157-699F55C8B1C1}" dt="2022-03-17T07:30:05.579" v="291" actId="1037"/>
          <ac:picMkLst>
            <pc:docMk/>
            <pc:sldMk cId="2508173990" sldId="1202"/>
            <ac:picMk id="34" creationId="{2BF93F0C-418E-4810-A330-C55475B4E640}"/>
          </ac:picMkLst>
        </pc:picChg>
        <pc:picChg chg="del">
          <ac:chgData name="Subramani K" userId="bf009f75-d47a-408b-a678-4666a6eafc4c" providerId="ADAL" clId="{A155CE85-AE4C-4A05-8157-699F55C8B1C1}" dt="2022-03-17T07:13:53.820" v="22" actId="478"/>
          <ac:picMkLst>
            <pc:docMk/>
            <pc:sldMk cId="2508173990" sldId="1202"/>
            <ac:picMk id="65" creationId="{6BCE794B-2F66-4C21-A04E-EED49ADD14A6}"/>
          </ac:picMkLst>
        </pc:picChg>
      </pc:sldChg>
      <pc:sldChg chg="addSp delSp modSp del mod">
        <pc:chgData name="Subramani K" userId="bf009f75-d47a-408b-a678-4666a6eafc4c" providerId="ADAL" clId="{A155CE85-AE4C-4A05-8157-699F55C8B1C1}" dt="2022-03-17T07:30:23.262" v="294" actId="47"/>
        <pc:sldMkLst>
          <pc:docMk/>
          <pc:sldMk cId="2285015065" sldId="1203"/>
        </pc:sldMkLst>
        <pc:spChg chg="add del mod">
          <ac:chgData name="Subramani K" userId="bf009f75-d47a-408b-a678-4666a6eafc4c" providerId="ADAL" clId="{A155CE85-AE4C-4A05-8157-699F55C8B1C1}" dt="2022-03-17T07:15:14.420" v="51" actId="478"/>
          <ac:spMkLst>
            <pc:docMk/>
            <pc:sldMk cId="2285015065" sldId="1203"/>
            <ac:spMk id="13" creationId="{D701C10F-386F-444F-A198-51AC6BA7C992}"/>
          </ac:spMkLst>
        </pc:spChg>
        <pc:picChg chg="add del">
          <ac:chgData name="Subramani K" userId="bf009f75-d47a-408b-a678-4666a6eafc4c" providerId="ADAL" clId="{A155CE85-AE4C-4A05-8157-699F55C8B1C1}" dt="2022-03-17T07:28:37.995" v="256" actId="478"/>
          <ac:picMkLst>
            <pc:docMk/>
            <pc:sldMk cId="2285015065" sldId="1203"/>
            <ac:picMk id="3" creationId="{92824F86-6BF5-4DC2-A11F-718E9553CE97}"/>
          </ac:picMkLst>
        </pc:picChg>
        <pc:picChg chg="add del mod">
          <ac:chgData name="Subramani K" userId="bf009f75-d47a-408b-a678-4666a6eafc4c" providerId="ADAL" clId="{A155CE85-AE4C-4A05-8157-699F55C8B1C1}" dt="2022-03-17T07:15:14.420" v="51" actId="478"/>
          <ac:picMkLst>
            <pc:docMk/>
            <pc:sldMk cId="2285015065" sldId="1203"/>
            <ac:picMk id="10" creationId="{133FE653-90E0-453E-A0D6-C61B4C97D42F}"/>
          </ac:picMkLst>
        </pc:picChg>
      </pc:sldChg>
      <pc:sldChg chg="del">
        <pc:chgData name="Subramani K" userId="bf009f75-d47a-408b-a678-4666a6eafc4c" providerId="ADAL" clId="{A155CE85-AE4C-4A05-8157-699F55C8B1C1}" dt="2022-03-17T07:30:17.277" v="292" actId="47"/>
        <pc:sldMkLst>
          <pc:docMk/>
          <pc:sldMk cId="1539429775" sldId="1204"/>
        </pc:sldMkLst>
      </pc:sldChg>
      <pc:sldChg chg="add">
        <pc:chgData name="Subramani K" userId="bf009f75-d47a-408b-a678-4666a6eafc4c" providerId="ADAL" clId="{A155CE85-AE4C-4A05-8157-699F55C8B1C1}" dt="2022-03-17T07:30:21.734" v="293"/>
        <pc:sldMkLst>
          <pc:docMk/>
          <pc:sldMk cId="2336240711" sldId="1204"/>
        </pc:sldMkLst>
      </pc:sldChg>
    </pc:docChg>
  </pc:docChgLst>
  <pc:docChgLst>
    <pc:chgData name="Subramani K" userId="bf009f75-d47a-408b-a678-4666a6eafc4c" providerId="ADAL" clId="{BC52A45B-D2DF-4D88-AD0B-4F07A2FE6816}"/>
    <pc:docChg chg="custSel modSld">
      <pc:chgData name="Subramani K" userId="bf009f75-d47a-408b-a678-4666a6eafc4c" providerId="ADAL" clId="{BC52A45B-D2DF-4D88-AD0B-4F07A2FE6816}" dt="2022-03-17T06:53:08.941" v="0" actId="478"/>
      <pc:docMkLst>
        <pc:docMk/>
      </pc:docMkLst>
      <pc:sldChg chg="delSp mod">
        <pc:chgData name="Subramani K" userId="bf009f75-d47a-408b-a678-4666a6eafc4c" providerId="ADAL" clId="{BC52A45B-D2DF-4D88-AD0B-4F07A2FE6816}" dt="2022-03-17T06:53:08.941" v="0" actId="478"/>
        <pc:sldMkLst>
          <pc:docMk/>
          <pc:sldMk cId="2508173990" sldId="1202"/>
        </pc:sldMkLst>
        <pc:spChg chg="del">
          <ac:chgData name="Subramani K" userId="bf009f75-d47a-408b-a678-4666a6eafc4c" providerId="ADAL" clId="{BC52A45B-D2DF-4D88-AD0B-4F07A2FE6816}" dt="2022-03-17T06:53:08.941" v="0" actId="478"/>
          <ac:spMkLst>
            <pc:docMk/>
            <pc:sldMk cId="2508173990" sldId="1202"/>
            <ac:spMk id="64" creationId="{D3DE8A73-B76F-45A2-A8B7-6964F9CD104E}"/>
          </ac:spMkLst>
        </pc:s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1" creationId="{C8CC3860-0C04-4517-AE72-EF1D84CDA200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6" creationId="{02E5521E-C336-4FC1-8904-224ECEB8BBD7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1" creationId="{33F112CC-4F0F-4C39-B545-F4F4E87EF661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6" creationId="{BE163DAB-70AC-4713-B40E-290A1DB65DC9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51" creationId="{F7E94852-7C80-4080-AAD2-AC30285401C1}"/>
          </ac:grpSpMkLst>
        </pc:grpChg>
        <pc:cxnChg chg="del">
          <ac:chgData name="Subramani K" userId="bf009f75-d47a-408b-a678-4666a6eafc4c" providerId="ADAL" clId="{BC52A45B-D2DF-4D88-AD0B-4F07A2FE6816}" dt="2022-03-17T06:53:08.941" v="0" actId="478"/>
          <ac:cxnSpMkLst>
            <pc:docMk/>
            <pc:sldMk cId="2508173990" sldId="1202"/>
            <ac:cxnSpMk id="40" creationId="{D55962A9-0491-4706-8BB9-1B0AE6982BD4}"/>
          </ac:cxnSpMkLst>
        </pc:cxn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E6AE300D-334A-4431-99D1-0B91A58D9915}"/>
    <pc:docChg chg="undo custSel addSld delSld modSld">
      <pc:chgData name="Subramani K" userId="bf009f75-d47a-408b-a678-4666a6eafc4c" providerId="ADAL" clId="{E6AE300D-334A-4431-99D1-0B91A58D9915}" dt="2022-03-31T15:49:44.113" v="3"/>
      <pc:docMkLst>
        <pc:docMk/>
      </pc:docMkLst>
      <pc:sldChg chg="addSp delSp add del mod">
        <pc:chgData name="Subramani K" userId="bf009f75-d47a-408b-a678-4666a6eafc4c" providerId="ADAL" clId="{E6AE300D-334A-4431-99D1-0B91A58D9915}" dt="2022-03-31T15:49:44.113" v="3"/>
        <pc:sldMkLst>
          <pc:docMk/>
          <pc:sldMk cId="2470525110" sldId="1207"/>
        </pc:sldMkLst>
        <pc:spChg chg="add del">
          <ac:chgData name="Subramani K" userId="bf009f75-d47a-408b-a678-4666a6eafc4c" providerId="ADAL" clId="{E6AE300D-334A-4431-99D1-0B91A58D9915}" dt="2022-03-31T15:49:43.645" v="2" actId="478"/>
          <ac:spMkLst>
            <pc:docMk/>
            <pc:sldMk cId="2470525110" sldId="1207"/>
            <ac:spMk id="30" creationId="{A7F3710A-8EE6-42B3-9C88-7DEAD57D2295}"/>
          </ac:spMkLst>
        </pc:spChg>
        <pc:grpChg chg="add del">
          <ac:chgData name="Subramani K" userId="bf009f75-d47a-408b-a678-4666a6eafc4c" providerId="ADAL" clId="{E6AE300D-334A-4431-99D1-0B91A58D9915}" dt="2022-03-31T15:49:43.645" v="2" actId="478"/>
          <ac:grpSpMkLst>
            <pc:docMk/>
            <pc:sldMk cId="2470525110" sldId="1207"/>
            <ac:grpSpMk id="10" creationId="{C56C960D-42CB-4AE0-9F8C-8AAB8929C23C}"/>
          </ac:grpSpMkLst>
        </pc:grpChg>
      </pc:sldChg>
    </pc:docChg>
  </pc:docChgLst>
  <pc:docChgLst>
    <pc:chgData name="Subramani K" userId="bf009f75-d47a-408b-a678-4666a6eafc4c" providerId="ADAL" clId="{D27A4147-48A3-4CB1-862F-F5BAE0EF6CF1}"/>
    <pc:docChg chg="undo custSel addSld delSld modSld">
      <pc:chgData name="Subramani K" userId="bf009f75-d47a-408b-a678-4666a6eafc4c" providerId="ADAL" clId="{D27A4147-48A3-4CB1-862F-F5BAE0EF6CF1}" dt="2022-03-17T08:45:31.146" v="172" actId="20577"/>
      <pc:docMkLst>
        <pc:docMk/>
      </pc:docMkLst>
      <pc:sldChg chg="addSp delSp modSp mod">
        <pc:chgData name="Subramani K" userId="bf009f75-d47a-408b-a678-4666a6eafc4c" providerId="ADAL" clId="{D27A4147-48A3-4CB1-862F-F5BAE0EF6CF1}" dt="2022-03-17T08:13:29.363" v="26"/>
        <pc:sldMkLst>
          <pc:docMk/>
          <pc:sldMk cId="2508173990" sldId="1202"/>
        </pc:sldMkLst>
        <pc:spChg chg="mod">
          <ac:chgData name="Subramani K" userId="bf009f75-d47a-408b-a678-4666a6eafc4c" providerId="ADAL" clId="{D27A4147-48A3-4CB1-862F-F5BAE0EF6CF1}" dt="2022-03-17T08:13:29.363" v="2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D27A4147-48A3-4CB1-862F-F5BAE0EF6CF1}" dt="2022-03-17T07:37:19.030" v="4" actId="14100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D27A4147-48A3-4CB1-862F-F5BAE0EF6CF1}" dt="2022-03-17T07:37:35.329" v="5"/>
          <ac:spMkLst>
            <pc:docMk/>
            <pc:sldMk cId="2508173990" sldId="1202"/>
            <ac:spMk id="22" creationId="{B599143E-9287-4CDF-80F7-2D1325BCB9F4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3" creationId="{E29731A7-9FF6-4F78-8C01-8D1E87FB18B4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24" creationId="{CF98BF8E-F58D-4850-9C61-59F391CA66CC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6" creationId="{5E0EE72F-0FCB-4091-88F4-944BBDCA693B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7" creationId="{D3ADFD93-44BF-492B-BBC0-BE741C71F39C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9" creationId="{D8D00DEE-9006-44B1-8530-52A1C0266B50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31" creationId="{AAB084AA-6C6E-4C76-883C-083A4AA025E9}"/>
          </ac:spMkLst>
        </pc:spChg>
        <pc:spChg chg="mod">
          <ac:chgData name="Subramani K" userId="bf009f75-d47a-408b-a678-4666a6eafc4c" providerId="ADAL" clId="{D27A4147-48A3-4CB1-862F-F5BAE0EF6CF1}" dt="2022-03-17T07:37:36.876" v="6"/>
          <ac:spMkLst>
            <pc:docMk/>
            <pc:sldMk cId="2508173990" sldId="1202"/>
            <ac:spMk id="32" creationId="{FE16EEC1-9F6B-4344-A010-688D8549191E}"/>
          </ac:spMkLst>
        </pc:spChg>
        <pc:spChg chg="add mod">
          <ac:chgData name="Subramani K" userId="bf009f75-d47a-408b-a678-4666a6eafc4c" providerId="ADAL" clId="{D27A4147-48A3-4CB1-862F-F5BAE0EF6CF1}" dt="2022-03-17T08:12:54.568" v="17" actId="14100"/>
          <ac:spMkLst>
            <pc:docMk/>
            <pc:sldMk cId="2508173990" sldId="1202"/>
            <ac:spMk id="33" creationId="{AA349A83-99C6-447A-8F1B-66CCA1BBBB13}"/>
          </ac:spMkLst>
        </pc:spChg>
        <pc:spChg chg="add mod">
          <ac:chgData name="Subramani K" userId="bf009f75-d47a-408b-a678-4666a6eafc4c" providerId="ADAL" clId="{D27A4147-48A3-4CB1-862F-F5BAE0EF6CF1}" dt="2022-03-17T08:13:01.103" v="20" actId="14100"/>
          <ac:spMkLst>
            <pc:docMk/>
            <pc:sldMk cId="2508173990" sldId="1202"/>
            <ac:spMk id="35" creationId="{F56929DF-CB96-4836-B318-EE20AFA9665D}"/>
          </ac:spMkLst>
        </pc:spChg>
        <pc:spChg chg="add mod">
          <ac:chgData name="Subramani K" userId="bf009f75-d47a-408b-a678-4666a6eafc4c" providerId="ADAL" clId="{D27A4147-48A3-4CB1-862F-F5BAE0EF6CF1}" dt="2022-03-17T08:13:10.181" v="23" actId="14100"/>
          <ac:spMkLst>
            <pc:docMk/>
            <pc:sldMk cId="2508173990" sldId="1202"/>
            <ac:spMk id="36" creationId="{4048AF46-126A-4D0C-A785-D3D2DF7908B8}"/>
          </ac:spMkLst>
        </pc:s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0" creationId="{FEEED24D-26EA-4B2A-ADD4-AD7AA1FD17BA}"/>
          </ac:grpSpMkLst>
        </pc:gr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5" creationId="{D84DD2CE-01CA-4A9C-BBA3-796213161E12}"/>
          </ac:grpSpMkLst>
        </pc:grpChg>
        <pc:picChg chg="mod">
          <ac:chgData name="Subramani K" userId="bf009f75-d47a-408b-a678-4666a6eafc4c" providerId="ADAL" clId="{D27A4147-48A3-4CB1-862F-F5BAE0EF6CF1}" dt="2022-03-17T07:37:35.329" v="5"/>
          <ac:picMkLst>
            <pc:docMk/>
            <pc:sldMk cId="2508173990" sldId="1202"/>
            <ac:picMk id="21" creationId="{3F0350C4-B707-44CB-BBCF-FC73CFD6DCDB}"/>
          </ac:picMkLst>
        </pc:picChg>
        <pc:picChg chg="mod">
          <ac:chgData name="Subramani K" userId="bf009f75-d47a-408b-a678-4666a6eafc4c" providerId="ADAL" clId="{D27A4147-48A3-4CB1-862F-F5BAE0EF6CF1}" dt="2022-03-17T07:37:36.876" v="6"/>
          <ac:picMkLst>
            <pc:docMk/>
            <pc:sldMk cId="2508173990" sldId="1202"/>
            <ac:picMk id="28" creationId="{70FEE648-15FC-44E6-8641-BDB27438F4AB}"/>
          </ac:picMkLst>
        </pc:picChg>
        <pc:picChg chg="del">
          <ac:chgData name="Subramani K" userId="bf009f75-d47a-408b-a678-4666a6eafc4c" providerId="ADAL" clId="{D27A4147-48A3-4CB1-862F-F5BAE0EF6CF1}" dt="2022-03-17T07:36:35.744" v="0" actId="478"/>
          <ac:picMkLst>
            <pc:docMk/>
            <pc:sldMk cId="2508173990" sldId="1202"/>
            <ac:picMk id="34" creationId="{2BF93F0C-418E-4810-A330-C55475B4E640}"/>
          </ac:picMkLst>
        </pc:picChg>
      </pc:sldChg>
      <pc:sldChg chg="del">
        <pc:chgData name="Subramani K" userId="bf009f75-d47a-408b-a678-4666a6eafc4c" providerId="ADAL" clId="{D27A4147-48A3-4CB1-862F-F5BAE0EF6CF1}" dt="2022-03-17T08:13:14.052" v="25" actId="47"/>
        <pc:sldMkLst>
          <pc:docMk/>
          <pc:sldMk cId="2336240711" sldId="1204"/>
        </pc:sldMkLst>
      </pc:sldChg>
      <pc:sldChg chg="addSp delSp modSp add mod">
        <pc:chgData name="Subramani K" userId="bf009f75-d47a-408b-a678-4666a6eafc4c" providerId="ADAL" clId="{D27A4147-48A3-4CB1-862F-F5BAE0EF6CF1}" dt="2022-03-17T08:45:25.629" v="168" actId="20577"/>
        <pc:sldMkLst>
          <pc:docMk/>
          <pc:sldMk cId="37492774" sldId="1205"/>
        </pc:sldMkLst>
        <pc:spChg chg="mod">
          <ac:chgData name="Subramani K" userId="bf009f75-d47a-408b-a678-4666a6eafc4c" providerId="ADAL" clId="{D27A4147-48A3-4CB1-862F-F5BAE0EF6CF1}" dt="2022-03-17T08:45:25.629" v="168" actId="20577"/>
          <ac:spMkLst>
            <pc:docMk/>
            <pc:sldMk cId="37492774" sldId="1205"/>
            <ac:spMk id="9" creationId="{B7E2EC3C-9883-47AA-9BD1-48DE0A1C8C38}"/>
          </ac:spMkLst>
        </pc:spChg>
        <pc:spChg chg="add mod">
          <ac:chgData name="Subramani K" userId="bf009f75-d47a-408b-a678-4666a6eafc4c" providerId="ADAL" clId="{D27A4147-48A3-4CB1-862F-F5BAE0EF6CF1}" dt="2022-03-17T08:19:26.621" v="162" actId="1035"/>
          <ac:spMkLst>
            <pc:docMk/>
            <pc:sldMk cId="37492774" sldId="1205"/>
            <ac:spMk id="23" creationId="{45D052D9-78BB-4005-88F2-651BD4BF4B62}"/>
          </ac:spMkLst>
        </pc:spChg>
        <pc:spChg chg="add mod">
          <ac:chgData name="Subramani K" userId="bf009f75-d47a-408b-a678-4666a6eafc4c" providerId="ADAL" clId="{D27A4147-48A3-4CB1-862F-F5BAE0EF6CF1}" dt="2022-03-17T08:17:48.722" v="129" actId="1038"/>
          <ac:spMkLst>
            <pc:docMk/>
            <pc:sldMk cId="37492774" sldId="1205"/>
            <ac:spMk id="24" creationId="{0C619169-0871-4436-B163-7B4182A5D935}"/>
          </ac:spMkLst>
        </pc:spChg>
        <pc:spChg chg="add del mod">
          <ac:chgData name="Subramani K" userId="bf009f75-d47a-408b-a678-4666a6eafc4c" providerId="ADAL" clId="{D27A4147-48A3-4CB1-862F-F5BAE0EF6CF1}" dt="2022-03-17T08:16:26.297" v="94"/>
          <ac:spMkLst>
            <pc:docMk/>
            <pc:sldMk cId="37492774" sldId="1205"/>
            <ac:spMk id="26" creationId="{F6A83979-777E-4830-97E5-8EAA11E1DCB9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7" creationId="{4773F9C6-3A44-4D01-B0B9-824508747BAC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9" creationId="{89CD388C-864B-4292-B0DC-93F8DFCC5EC9}"/>
          </ac:spMkLst>
        </pc:spChg>
        <pc:spChg chg="del">
          <ac:chgData name="Subramani K" userId="bf009f75-d47a-408b-a678-4666a6eafc4c" providerId="ADAL" clId="{D27A4147-48A3-4CB1-862F-F5BAE0EF6CF1}" dt="2022-03-17T08:13:38.659" v="29" actId="478"/>
          <ac:spMkLst>
            <pc:docMk/>
            <pc:sldMk cId="37492774" sldId="1205"/>
            <ac:spMk id="30" creationId="{A7F3710A-8EE6-42B3-9C88-7DEAD57D2295}"/>
          </ac:spMkLst>
        </pc:spChg>
        <pc:spChg chg="del mod">
          <ac:chgData name="Subramani K" userId="bf009f75-d47a-408b-a678-4666a6eafc4c" providerId="ADAL" clId="{D27A4147-48A3-4CB1-862F-F5BAE0EF6CF1}" dt="2022-03-17T08:13:48.322" v="62" actId="478"/>
          <ac:spMkLst>
            <pc:docMk/>
            <pc:sldMk cId="37492774" sldId="1205"/>
            <ac:spMk id="33" creationId="{AA349A83-99C6-447A-8F1B-66CCA1BBBB13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4" creationId="{FF364D35-7EF7-44DA-A1B1-E042059C3227}"/>
          </ac:spMkLst>
        </pc:spChg>
        <pc:spChg chg="mod">
          <ac:chgData name="Subramani K" userId="bf009f75-d47a-408b-a678-4666a6eafc4c" providerId="ADAL" clId="{D27A4147-48A3-4CB1-862F-F5BAE0EF6CF1}" dt="2022-03-17T08:19:03.965" v="144" actId="552"/>
          <ac:spMkLst>
            <pc:docMk/>
            <pc:sldMk cId="37492774" sldId="1205"/>
            <ac:spMk id="35" creationId="{F56929DF-CB96-4836-B318-EE20AFA9665D}"/>
          </ac:spMkLst>
        </pc:spChg>
        <pc:spChg chg="del mod">
          <ac:chgData name="Subramani K" userId="bf009f75-d47a-408b-a678-4666a6eafc4c" providerId="ADAL" clId="{D27A4147-48A3-4CB1-862F-F5BAE0EF6CF1}" dt="2022-03-17T08:17:42.853" v="124" actId="478"/>
          <ac:spMkLst>
            <pc:docMk/>
            <pc:sldMk cId="37492774" sldId="1205"/>
            <ac:spMk id="36" creationId="{4048AF46-126A-4D0C-A785-D3D2DF7908B8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7" creationId="{F7F864E3-D1FA-402A-A4A1-6C5ED6009A64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39" creationId="{86B246D0-0FDF-4AC6-80BE-32C52075B567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40" creationId="{4318F23F-56A3-4E4A-AF78-6B31122C735F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2" creationId="{97766FE7-3219-487C-916F-B113794A8A69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3" creationId="{7D6726A7-D107-47B1-ABC1-5DD928A26C98}"/>
          </ac:spMkLst>
        </pc:spChg>
        <pc:spChg chg="add mod">
          <ac:chgData name="Subramani K" userId="bf009f75-d47a-408b-a678-4666a6eafc4c" providerId="ADAL" clId="{D27A4147-48A3-4CB1-862F-F5BAE0EF6CF1}" dt="2022-03-17T08:19:14.428" v="147" actId="14100"/>
          <ac:spMkLst>
            <pc:docMk/>
            <pc:sldMk cId="37492774" sldId="1205"/>
            <ac:spMk id="44" creationId="{541C23B0-14A6-42C4-A306-3AFB5E212AB4}"/>
          </ac:spMkLst>
        </pc:s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13:38.659" v="29" actId="478"/>
          <ac:grpSpMkLst>
            <pc:docMk/>
            <pc:sldMk cId="37492774" sldId="1205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0" creationId="{FEEED24D-26EA-4B2A-ADD4-AD7AA1FD17BA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5" creationId="{D84DD2CE-01CA-4A9C-BBA3-796213161E12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1" creationId="{5FBAD651-977D-4B8A-8F02-CC62E1BAC2B8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8" creationId="{BCFF3AC0-CEB9-4022-A98B-30D1E8A58364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41" creationId="{B4554481-7FDD-49CA-91E3-B64565CE865A}"/>
          </ac:grpSpMkLst>
        </pc:grpChg>
        <pc:cxnChg chg="mod">
          <ac:chgData name="Subramani K" userId="bf009f75-d47a-408b-a678-4666a6eafc4c" providerId="ADAL" clId="{D27A4147-48A3-4CB1-862F-F5BAE0EF6CF1}" dt="2022-03-17T08:15:57.156" v="69" actId="1035"/>
          <ac:cxnSpMkLst>
            <pc:docMk/>
            <pc:sldMk cId="37492774" sldId="1205"/>
            <ac:cxnSpMk id="4" creationId="{2EACDE21-5AA9-436E-BE2C-34964D3827F1}"/>
          </ac:cxnSpMkLst>
        </pc:cxnChg>
      </pc:sldChg>
      <pc:sldChg chg="addSp delSp modSp add mod">
        <pc:chgData name="Subramani K" userId="bf009f75-d47a-408b-a678-4666a6eafc4c" providerId="ADAL" clId="{D27A4147-48A3-4CB1-862F-F5BAE0EF6CF1}" dt="2022-03-17T08:45:31.146" v="172" actId="20577"/>
        <pc:sldMkLst>
          <pc:docMk/>
          <pc:sldMk cId="1940554314" sldId="1206"/>
        </pc:sldMkLst>
        <pc:spChg chg="mod">
          <ac:chgData name="Subramani K" userId="bf009f75-d47a-408b-a678-4666a6eafc4c" providerId="ADAL" clId="{D27A4147-48A3-4CB1-862F-F5BAE0EF6CF1}" dt="2022-03-17T08:45:31.146" v="172" actId="20577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3" creationId="{45D052D9-78BB-4005-88F2-651BD4BF4B62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4" creationId="{0C619169-0871-4436-B163-7B4182A5D935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0" creationId="{3301A057-D22F-4AED-BAFC-6744D3F3073F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3" creationId="{D918BD40-E551-4990-A757-492041348791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35" creationId="{F56929DF-CB96-4836-B318-EE20AFA9665D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44" creationId="{541C23B0-14A6-42C4-A306-3AFB5E212AB4}"/>
          </ac:spMkLst>
        </pc:s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0" creationId="{FEEED24D-26EA-4B2A-ADD4-AD7AA1FD17BA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5" creationId="{D84DD2CE-01CA-4A9C-BBA3-796213161E12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1" creationId="{5FBAD651-977D-4B8A-8F02-CC62E1BAC2B8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8" creationId="{BCFF3AC0-CEB9-4022-A98B-30D1E8A58364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41" creationId="{B4554481-7FDD-49CA-91E3-B64565CE865A}"/>
          </ac:grpSpMkLst>
        </pc:grpChg>
      </pc:sldChg>
    </pc:docChg>
  </pc:docChgLst>
  <pc:docChgLst>
    <pc:chgData name="lakshmikanth" userId="34ec4a14-2b32-4e23-8e6c-bf79444b9b1f" providerId="ADAL" clId="{E27C734C-17C7-4071-A72C-DDCCBE4C3836}"/>
    <pc:docChg chg="custSel modSld">
      <pc:chgData name="lakshmikanth" userId="34ec4a14-2b32-4e23-8e6c-bf79444b9b1f" providerId="ADAL" clId="{E27C734C-17C7-4071-A72C-DDCCBE4C3836}" dt="2022-03-17T12:14:16.081" v="3" actId="478"/>
      <pc:docMkLst>
        <pc:docMk/>
      </pc:docMkLst>
      <pc:sldChg chg="delSp mod">
        <pc:chgData name="lakshmikanth" userId="34ec4a14-2b32-4e23-8e6c-bf79444b9b1f" providerId="ADAL" clId="{E27C734C-17C7-4071-A72C-DDCCBE4C3836}" dt="2022-03-17T12:14:11.735" v="1" actId="478"/>
        <pc:sldMkLst>
          <pc:docMk/>
          <pc:sldMk cId="37492774" sldId="1205"/>
        </pc:sldMkLst>
        <pc:spChg chg="del">
          <ac:chgData name="lakshmikanth" userId="34ec4a14-2b32-4e23-8e6c-bf79444b9b1f" providerId="ADAL" clId="{E27C734C-17C7-4071-A72C-DDCCBE4C3836}" dt="2022-03-17T12:14:10.466" v="0" actId="478"/>
          <ac:spMkLst>
            <pc:docMk/>
            <pc:sldMk cId="37492774" sldId="1205"/>
            <ac:spMk id="9" creationId="{B7E2EC3C-9883-47AA-9BD1-48DE0A1C8C38}"/>
          </ac:spMkLst>
        </pc:spChg>
        <pc:spChg chg="del">
          <ac:chgData name="lakshmikanth" userId="34ec4a14-2b32-4e23-8e6c-bf79444b9b1f" providerId="ADAL" clId="{E27C734C-17C7-4071-A72C-DDCCBE4C3836}" dt="2022-03-17T12:14:11.735" v="1" actId="478"/>
          <ac:spMkLst>
            <pc:docMk/>
            <pc:sldMk cId="37492774" sldId="1205"/>
            <ac:spMk id="12" creationId="{B4BEA475-7A09-41F4-B29E-D01CEF32D3D4}"/>
          </ac:spMkLst>
        </pc:spChg>
      </pc:sldChg>
      <pc:sldChg chg="delSp mod">
        <pc:chgData name="lakshmikanth" userId="34ec4a14-2b32-4e23-8e6c-bf79444b9b1f" providerId="ADAL" clId="{E27C734C-17C7-4071-A72C-DDCCBE4C3836}" dt="2022-03-17T12:14:16.081" v="3" actId="478"/>
        <pc:sldMkLst>
          <pc:docMk/>
          <pc:sldMk cId="1940554314" sldId="1206"/>
        </pc:sldMkLst>
        <pc:spChg chg="del">
          <ac:chgData name="lakshmikanth" userId="34ec4a14-2b32-4e23-8e6c-bf79444b9b1f" providerId="ADAL" clId="{E27C734C-17C7-4071-A72C-DDCCBE4C3836}" dt="2022-03-17T12:14:14.508" v="2" actId="478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lakshmikanth" userId="34ec4a14-2b32-4e23-8e6c-bf79444b9b1f" providerId="ADAL" clId="{E27C734C-17C7-4071-A72C-DDCCBE4C3836}" dt="2022-03-17T12:14:16.081" v="3" actId="478"/>
          <ac:spMkLst>
            <pc:docMk/>
            <pc:sldMk cId="1940554314" sldId="1206"/>
            <ac:spMk id="12" creationId="{B4BEA475-7A09-41F4-B29E-D01CEF32D3D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22/07/2022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4585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20940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2597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5951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56C960D-42CB-4AE0-9F8C-8AAB8929C23C}"/>
              </a:ext>
            </a:extLst>
          </p:cNvPr>
          <p:cNvGrpSpPr/>
          <p:nvPr/>
        </p:nvGrpSpPr>
        <p:grpSpPr>
          <a:xfrm>
            <a:off x="293520" y="1764441"/>
            <a:ext cx="8520695" cy="338554"/>
            <a:chOff x="612466" y="2228467"/>
            <a:chExt cx="8015549" cy="318481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76FA45B-5FDB-4BF9-B28A-5382B72CE7AD}"/>
                </a:ext>
              </a:extLst>
            </p:cNvPr>
            <p:cNvSpPr txBox="1"/>
            <p:nvPr/>
          </p:nvSpPr>
          <p:spPr>
            <a:xfrm>
              <a:off x="877003" y="2228467"/>
              <a:ext cx="7751012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Select the arrows to navigate through the conversation.</a:t>
              </a:r>
              <a:endParaRPr lang="en-IN" sz="1600" b="1" dirty="0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7D59D14D-E044-4C6C-9761-9870D15B1084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16" name="Graphic 15" descr="Direction">
                <a:extLst>
                  <a:ext uri="{FF2B5EF4-FFF2-40B4-BE49-F238E27FC236}">
                    <a16:creationId xmlns:a16="http://schemas.microsoft.com/office/drawing/2014/main" id="{A4B7836F-2D95-4941-B59A-601AC1BB5C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52A16A28-07F5-4C3D-A727-66295F11BF88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EEED24D-26EA-4B2A-ADD4-AD7AA1FD17BA}"/>
              </a:ext>
            </a:extLst>
          </p:cNvPr>
          <p:cNvGrpSpPr/>
          <p:nvPr/>
        </p:nvGrpSpPr>
        <p:grpSpPr>
          <a:xfrm>
            <a:off x="434417" y="2740322"/>
            <a:ext cx="1913438" cy="2222822"/>
            <a:chOff x="1208430" y="1453076"/>
            <a:chExt cx="1913438" cy="2222822"/>
          </a:xfrm>
        </p:grpSpPr>
        <p:pic>
          <p:nvPicPr>
            <p:cNvPr id="21" name="Graphic 20" descr="User">
              <a:extLst>
                <a:ext uri="{FF2B5EF4-FFF2-40B4-BE49-F238E27FC236}">
                  <a16:creationId xmlns:a16="http://schemas.microsoft.com/office/drawing/2014/main" id="{3F0350C4-B707-44CB-BBCF-FC73CFD6DCD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08430" y="1453076"/>
              <a:ext cx="1913438" cy="1913438"/>
            </a:xfrm>
            <a:prstGeom prst="rect">
              <a:avLst/>
            </a:prstGeom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B599143E-9287-4CDF-80F7-2D1325BCB9F4}"/>
                </a:ext>
              </a:extLst>
            </p:cNvPr>
            <p:cNvSpPr/>
            <p:nvPr/>
          </p:nvSpPr>
          <p:spPr>
            <a:xfrm>
              <a:off x="1483056" y="3091123"/>
              <a:ext cx="141452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600" b="1">
                  <a:cs typeface="Arial" panose="020B0604020202020204" pitchFamily="34" charset="0"/>
                </a:rPr>
                <a:t>Character Name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D84DD2CE-01CA-4A9C-BBA3-796213161E12}"/>
              </a:ext>
            </a:extLst>
          </p:cNvPr>
          <p:cNvGrpSpPr/>
          <p:nvPr/>
        </p:nvGrpSpPr>
        <p:grpSpPr>
          <a:xfrm>
            <a:off x="7144368" y="2740322"/>
            <a:ext cx="1913438" cy="2222822"/>
            <a:chOff x="1208430" y="1453076"/>
            <a:chExt cx="1913438" cy="2222822"/>
          </a:xfrm>
        </p:grpSpPr>
        <p:pic>
          <p:nvPicPr>
            <p:cNvPr id="28" name="Graphic 27" descr="User">
              <a:extLst>
                <a:ext uri="{FF2B5EF4-FFF2-40B4-BE49-F238E27FC236}">
                  <a16:creationId xmlns:a16="http://schemas.microsoft.com/office/drawing/2014/main" id="{70FEE648-15FC-44E6-8641-BDB27438F4A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08430" y="1453076"/>
              <a:ext cx="1913438" cy="1913438"/>
            </a:xfrm>
            <a:prstGeom prst="rect">
              <a:avLst/>
            </a:prstGeom>
          </p:spPr>
        </p:pic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E16EEC1-9F6B-4344-A010-688D8549191E}"/>
                </a:ext>
              </a:extLst>
            </p:cNvPr>
            <p:cNvSpPr/>
            <p:nvPr/>
          </p:nvSpPr>
          <p:spPr>
            <a:xfrm>
              <a:off x="1483056" y="3091123"/>
              <a:ext cx="141452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600" b="1">
                  <a:cs typeface="Arial" panose="020B0604020202020204" pitchFamily="34" charset="0"/>
                </a:rPr>
                <a:t>Character Name</a:t>
              </a:r>
            </a:p>
          </p:txBody>
        </p:sp>
      </p:grpSp>
      <p:sp>
        <p:nvSpPr>
          <p:cNvPr id="33" name="Speech Bubble: Rectangle with Corners Rounded 32">
            <a:extLst>
              <a:ext uri="{FF2B5EF4-FFF2-40B4-BE49-F238E27FC236}">
                <a16:creationId xmlns:a16="http://schemas.microsoft.com/office/drawing/2014/main" id="{AA349A83-99C6-447A-8F1B-66CCA1BBBB13}"/>
              </a:ext>
            </a:extLst>
          </p:cNvPr>
          <p:cNvSpPr/>
          <p:nvPr/>
        </p:nvSpPr>
        <p:spPr>
          <a:xfrm>
            <a:off x="2159527" y="2589839"/>
            <a:ext cx="4650845" cy="912863"/>
          </a:xfrm>
          <a:prstGeom prst="wedgeRoundRectCallout">
            <a:avLst>
              <a:gd name="adj1" fmla="val -55907"/>
              <a:gd name="adj2" fmla="val 46970"/>
              <a:gd name="adj3" fmla="val 1666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0800" tIns="190800" rIns="190800" bIns="190800" rtlCol="0" anchor="t"/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 But to help you get some context around these elements. 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5" name="Speech Bubble: Rectangle with Corners Rounded 34">
            <a:extLst>
              <a:ext uri="{FF2B5EF4-FFF2-40B4-BE49-F238E27FC236}">
                <a16:creationId xmlns:a16="http://schemas.microsoft.com/office/drawing/2014/main" id="{F56929DF-CB96-4836-B318-EE20AFA9665D}"/>
              </a:ext>
            </a:extLst>
          </p:cNvPr>
          <p:cNvSpPr/>
          <p:nvPr/>
        </p:nvSpPr>
        <p:spPr>
          <a:xfrm>
            <a:off x="2630836" y="3757893"/>
            <a:ext cx="4650845" cy="912863"/>
          </a:xfrm>
          <a:prstGeom prst="wedgeRoundRectCallout">
            <a:avLst>
              <a:gd name="adj1" fmla="val 54830"/>
              <a:gd name="adj2" fmla="val -47306"/>
              <a:gd name="adj3" fmla="val 1666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0800" tIns="190800" rIns="190800" bIns="190800" rtlCol="0" anchor="t"/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 But to help you get some context around these elements. 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27000C18-5684-42D5-84EA-2CAB666E3BFA}"/>
              </a:ext>
            </a:extLst>
          </p:cNvPr>
          <p:cNvSpPr/>
          <p:nvPr/>
        </p:nvSpPr>
        <p:spPr>
          <a:xfrm>
            <a:off x="6464073" y="4844240"/>
            <a:ext cx="442800" cy="30960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A007C16E-8C4E-42AB-89F9-2D135FB57D5A}"/>
              </a:ext>
            </a:extLst>
          </p:cNvPr>
          <p:cNvSpPr/>
          <p:nvPr/>
        </p:nvSpPr>
        <p:spPr>
          <a:xfrm flipH="1">
            <a:off x="5395294" y="4844241"/>
            <a:ext cx="444352" cy="307777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77CB76E-A12A-4FEA-969F-474B136E081D}"/>
              </a:ext>
            </a:extLst>
          </p:cNvPr>
          <p:cNvSpPr txBox="1"/>
          <p:nvPr/>
        </p:nvSpPr>
        <p:spPr>
          <a:xfrm>
            <a:off x="5973013" y="4813463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/>
              <a:t>1</a:t>
            </a:r>
            <a:r>
              <a:rPr lang="en-IN" sz="1400" b="1" dirty="0"/>
              <a:t>/3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5ADCEDB-C706-470F-BFC7-B9005C527254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4FA8C9B-8171-464A-80C5-F148FD18AAEC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E282120-D53F-4CDD-8AC4-C06D18FD77C4}"/>
              </a:ext>
            </a:extLst>
          </p:cNvPr>
          <p:cNvSpPr txBox="1"/>
          <p:nvPr/>
        </p:nvSpPr>
        <p:spPr>
          <a:xfrm>
            <a:off x="10700499" y="41466"/>
            <a:ext cx="225985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G04-H-Conversation-With-Question-002-SL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CE60A16-9724-4131-8B69-36A20DBC11DA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EEED24D-26EA-4B2A-ADD4-AD7AA1FD17BA}"/>
              </a:ext>
            </a:extLst>
          </p:cNvPr>
          <p:cNvGrpSpPr/>
          <p:nvPr/>
        </p:nvGrpSpPr>
        <p:grpSpPr>
          <a:xfrm>
            <a:off x="434417" y="1838494"/>
            <a:ext cx="1913438" cy="2222822"/>
            <a:chOff x="1208430" y="1453076"/>
            <a:chExt cx="1913438" cy="2222822"/>
          </a:xfrm>
        </p:grpSpPr>
        <p:pic>
          <p:nvPicPr>
            <p:cNvPr id="21" name="Graphic 20" descr="User">
              <a:extLst>
                <a:ext uri="{FF2B5EF4-FFF2-40B4-BE49-F238E27FC236}">
                  <a16:creationId xmlns:a16="http://schemas.microsoft.com/office/drawing/2014/main" id="{3F0350C4-B707-44CB-BBCF-FC73CFD6DCD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08430" y="1453076"/>
              <a:ext cx="1913438" cy="1913438"/>
            </a:xfrm>
            <a:prstGeom prst="rect">
              <a:avLst/>
            </a:prstGeom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B599143E-9287-4CDF-80F7-2D1325BCB9F4}"/>
                </a:ext>
              </a:extLst>
            </p:cNvPr>
            <p:cNvSpPr/>
            <p:nvPr/>
          </p:nvSpPr>
          <p:spPr>
            <a:xfrm>
              <a:off x="1483056" y="3091123"/>
              <a:ext cx="141452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600" b="1">
                  <a:cs typeface="Arial" panose="020B0604020202020204" pitchFamily="34" charset="0"/>
                </a:rPr>
                <a:t>Character Name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D84DD2CE-01CA-4A9C-BBA3-796213161E12}"/>
              </a:ext>
            </a:extLst>
          </p:cNvPr>
          <p:cNvGrpSpPr/>
          <p:nvPr/>
        </p:nvGrpSpPr>
        <p:grpSpPr>
          <a:xfrm>
            <a:off x="7144368" y="1838494"/>
            <a:ext cx="1913438" cy="2222822"/>
            <a:chOff x="1208430" y="1453076"/>
            <a:chExt cx="1913438" cy="2222822"/>
          </a:xfrm>
        </p:grpSpPr>
        <p:pic>
          <p:nvPicPr>
            <p:cNvPr id="28" name="Graphic 27" descr="User">
              <a:extLst>
                <a:ext uri="{FF2B5EF4-FFF2-40B4-BE49-F238E27FC236}">
                  <a16:creationId xmlns:a16="http://schemas.microsoft.com/office/drawing/2014/main" id="{70FEE648-15FC-44E6-8641-BDB27438F4A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08430" y="1453076"/>
              <a:ext cx="1913438" cy="1913438"/>
            </a:xfrm>
            <a:prstGeom prst="rect">
              <a:avLst/>
            </a:prstGeom>
          </p:spPr>
        </p:pic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E16EEC1-9F6B-4344-A010-688D8549191E}"/>
                </a:ext>
              </a:extLst>
            </p:cNvPr>
            <p:cNvSpPr/>
            <p:nvPr/>
          </p:nvSpPr>
          <p:spPr>
            <a:xfrm>
              <a:off x="1483056" y="3091123"/>
              <a:ext cx="141452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600" b="1">
                  <a:cs typeface="Arial" panose="020B0604020202020204" pitchFamily="34" charset="0"/>
                </a:rPr>
                <a:t>Character Name</a:t>
              </a:r>
            </a:p>
          </p:txBody>
        </p:sp>
      </p:grpSp>
      <p:sp>
        <p:nvSpPr>
          <p:cNvPr id="33" name="Speech Bubble: Rectangle with Corners Rounded 32">
            <a:extLst>
              <a:ext uri="{FF2B5EF4-FFF2-40B4-BE49-F238E27FC236}">
                <a16:creationId xmlns:a16="http://schemas.microsoft.com/office/drawing/2014/main" id="{AA349A83-99C6-447A-8F1B-66CCA1BBBB13}"/>
              </a:ext>
            </a:extLst>
          </p:cNvPr>
          <p:cNvSpPr/>
          <p:nvPr/>
        </p:nvSpPr>
        <p:spPr>
          <a:xfrm>
            <a:off x="2159527" y="1688011"/>
            <a:ext cx="4650845" cy="912863"/>
          </a:xfrm>
          <a:prstGeom prst="wedgeRoundRectCallout">
            <a:avLst>
              <a:gd name="adj1" fmla="val -55907"/>
              <a:gd name="adj2" fmla="val 46970"/>
              <a:gd name="adj3" fmla="val 1666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0800" tIns="190800" rIns="190800" bIns="190800" rtlCol="0" anchor="t"/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 But to help you get some context around these elements. 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5" name="Speech Bubble: Rectangle with Corners Rounded 34">
            <a:extLst>
              <a:ext uri="{FF2B5EF4-FFF2-40B4-BE49-F238E27FC236}">
                <a16:creationId xmlns:a16="http://schemas.microsoft.com/office/drawing/2014/main" id="{F56929DF-CB96-4836-B318-EE20AFA9665D}"/>
              </a:ext>
            </a:extLst>
          </p:cNvPr>
          <p:cNvSpPr/>
          <p:nvPr/>
        </p:nvSpPr>
        <p:spPr>
          <a:xfrm>
            <a:off x="2630836" y="2856065"/>
            <a:ext cx="4650845" cy="912863"/>
          </a:xfrm>
          <a:prstGeom prst="wedgeRoundRectCallout">
            <a:avLst>
              <a:gd name="adj1" fmla="val 54830"/>
              <a:gd name="adj2" fmla="val -47306"/>
              <a:gd name="adj3" fmla="val 1666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0800" tIns="190800" rIns="190800" bIns="190800" rtlCol="0" anchor="t"/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 But to help you get some context around these elements. 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27000C18-5684-42D5-84EA-2CAB666E3BFA}"/>
              </a:ext>
            </a:extLst>
          </p:cNvPr>
          <p:cNvSpPr/>
          <p:nvPr/>
        </p:nvSpPr>
        <p:spPr>
          <a:xfrm>
            <a:off x="6464073" y="3942412"/>
            <a:ext cx="442800" cy="30960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A007C16E-8C4E-42AB-89F9-2D135FB57D5A}"/>
              </a:ext>
            </a:extLst>
          </p:cNvPr>
          <p:cNvSpPr/>
          <p:nvPr/>
        </p:nvSpPr>
        <p:spPr>
          <a:xfrm flipH="1">
            <a:off x="5395294" y="3942413"/>
            <a:ext cx="444352" cy="307777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77CB76E-A12A-4FEA-969F-474B136E081D}"/>
              </a:ext>
            </a:extLst>
          </p:cNvPr>
          <p:cNvSpPr txBox="1"/>
          <p:nvPr/>
        </p:nvSpPr>
        <p:spPr>
          <a:xfrm>
            <a:off x="5973013" y="3911635"/>
            <a:ext cx="444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400" b="1" dirty="0"/>
              <a:t>2/3</a:t>
            </a:r>
          </a:p>
        </p:txBody>
      </p:sp>
    </p:spTree>
    <p:extLst>
      <p:ext uri="{BB962C8B-B14F-4D97-AF65-F5344CB8AC3E}">
        <p14:creationId xmlns:p14="http://schemas.microsoft.com/office/powerpoint/2010/main" val="2835514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EEED24D-26EA-4B2A-ADD4-AD7AA1FD17BA}"/>
              </a:ext>
            </a:extLst>
          </p:cNvPr>
          <p:cNvGrpSpPr/>
          <p:nvPr/>
        </p:nvGrpSpPr>
        <p:grpSpPr>
          <a:xfrm>
            <a:off x="464398" y="1898454"/>
            <a:ext cx="1913438" cy="2222822"/>
            <a:chOff x="1208430" y="1453076"/>
            <a:chExt cx="1913438" cy="2222822"/>
          </a:xfrm>
        </p:grpSpPr>
        <p:pic>
          <p:nvPicPr>
            <p:cNvPr id="21" name="Graphic 20" descr="User">
              <a:extLst>
                <a:ext uri="{FF2B5EF4-FFF2-40B4-BE49-F238E27FC236}">
                  <a16:creationId xmlns:a16="http://schemas.microsoft.com/office/drawing/2014/main" id="{3F0350C4-B707-44CB-BBCF-FC73CFD6DCD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08430" y="1453076"/>
              <a:ext cx="1913438" cy="1913438"/>
            </a:xfrm>
            <a:prstGeom prst="rect">
              <a:avLst/>
            </a:prstGeom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B599143E-9287-4CDF-80F7-2D1325BCB9F4}"/>
                </a:ext>
              </a:extLst>
            </p:cNvPr>
            <p:cNvSpPr/>
            <p:nvPr/>
          </p:nvSpPr>
          <p:spPr>
            <a:xfrm>
              <a:off x="1483056" y="3091123"/>
              <a:ext cx="141452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600" b="1">
                  <a:cs typeface="Arial" panose="020B0604020202020204" pitchFamily="34" charset="0"/>
                </a:rPr>
                <a:t>Character Name</a:t>
              </a:r>
            </a:p>
          </p:txBody>
        </p:sp>
      </p:grp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27000C18-5684-42D5-84EA-2CAB666E3BFA}"/>
              </a:ext>
            </a:extLst>
          </p:cNvPr>
          <p:cNvSpPr/>
          <p:nvPr/>
        </p:nvSpPr>
        <p:spPr>
          <a:xfrm>
            <a:off x="6494054" y="4002372"/>
            <a:ext cx="442800" cy="30960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A007C16E-8C4E-42AB-89F9-2D135FB57D5A}"/>
              </a:ext>
            </a:extLst>
          </p:cNvPr>
          <p:cNvSpPr/>
          <p:nvPr/>
        </p:nvSpPr>
        <p:spPr>
          <a:xfrm flipH="1">
            <a:off x="5425275" y="4002373"/>
            <a:ext cx="444352" cy="307777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77CB76E-A12A-4FEA-969F-474B136E081D}"/>
              </a:ext>
            </a:extLst>
          </p:cNvPr>
          <p:cNvSpPr txBox="1"/>
          <p:nvPr/>
        </p:nvSpPr>
        <p:spPr>
          <a:xfrm>
            <a:off x="6002994" y="3971595"/>
            <a:ext cx="444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400" b="1" dirty="0"/>
              <a:t>3/3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8ABD897-8985-428C-BE94-6CBD6CE491BD}"/>
              </a:ext>
            </a:extLst>
          </p:cNvPr>
          <p:cNvSpPr/>
          <p:nvPr/>
        </p:nvSpPr>
        <p:spPr>
          <a:xfrm>
            <a:off x="2593582" y="4377501"/>
            <a:ext cx="5026229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Select continue to rate the conversation &gt;&gt;&gt; CONTINUE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93719C-4CAA-31F0-2D10-C1F42BC976E1}"/>
              </a:ext>
            </a:extLst>
          </p:cNvPr>
          <p:cNvSpPr txBox="1"/>
          <p:nvPr/>
        </p:nvSpPr>
        <p:spPr>
          <a:xfrm>
            <a:off x="3343544" y="2050068"/>
            <a:ext cx="1452151" cy="15314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N" sz="1600" dirty="0"/>
              <a:t>Excellent</a:t>
            </a:r>
          </a:p>
          <a:p>
            <a:pPr>
              <a:lnSpc>
                <a:spcPct val="150000"/>
              </a:lnSpc>
            </a:pPr>
            <a:r>
              <a:rPr lang="en-IN" sz="1600" dirty="0"/>
              <a:t>Good</a:t>
            </a:r>
          </a:p>
          <a:p>
            <a:pPr>
              <a:lnSpc>
                <a:spcPct val="150000"/>
              </a:lnSpc>
            </a:pPr>
            <a:r>
              <a:rPr lang="en-IN" sz="1600" dirty="0"/>
              <a:t>Satisfactory</a:t>
            </a:r>
          </a:p>
          <a:p>
            <a:pPr>
              <a:lnSpc>
                <a:spcPct val="150000"/>
              </a:lnSpc>
            </a:pPr>
            <a:r>
              <a:rPr lang="en-IN" sz="1600" dirty="0"/>
              <a:t>Not Good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919BF5D-A255-89EA-21B4-197BFF4B3722}"/>
              </a:ext>
            </a:extLst>
          </p:cNvPr>
          <p:cNvGrpSpPr/>
          <p:nvPr/>
        </p:nvGrpSpPr>
        <p:grpSpPr>
          <a:xfrm>
            <a:off x="2918241" y="2160969"/>
            <a:ext cx="281645" cy="281645"/>
            <a:chOff x="589529" y="2186056"/>
            <a:chExt cx="281645" cy="281645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C24CD6BC-B2C2-4094-76C6-F450CC45894C}"/>
                </a:ext>
              </a:extLst>
            </p:cNvPr>
            <p:cNvSpPr/>
            <p:nvPr/>
          </p:nvSpPr>
          <p:spPr>
            <a:xfrm>
              <a:off x="589529" y="2186056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FCC95D29-D623-5A62-56AB-7D942469D4E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0531" y="2267058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1F083DA-7F46-969B-58E7-984E8ED938AA}"/>
              </a:ext>
            </a:extLst>
          </p:cNvPr>
          <p:cNvGrpSpPr/>
          <p:nvPr/>
        </p:nvGrpSpPr>
        <p:grpSpPr>
          <a:xfrm>
            <a:off x="2918241" y="2518897"/>
            <a:ext cx="281645" cy="281645"/>
            <a:chOff x="589529" y="2186056"/>
            <a:chExt cx="281645" cy="281645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83F6193-117F-276B-A300-B07718C00143}"/>
                </a:ext>
              </a:extLst>
            </p:cNvPr>
            <p:cNvSpPr/>
            <p:nvPr/>
          </p:nvSpPr>
          <p:spPr>
            <a:xfrm>
              <a:off x="589529" y="2186056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7D46E415-DB44-E477-C7B7-1B4632CA5F6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0531" y="2267058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8D133AB-FA7B-5704-761A-CA51AB7A2F73}"/>
              </a:ext>
            </a:extLst>
          </p:cNvPr>
          <p:cNvGrpSpPr/>
          <p:nvPr/>
        </p:nvGrpSpPr>
        <p:grpSpPr>
          <a:xfrm>
            <a:off x="2918241" y="2876825"/>
            <a:ext cx="281645" cy="281645"/>
            <a:chOff x="589529" y="2186056"/>
            <a:chExt cx="281645" cy="281645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99BA99D4-4CBF-38D0-6757-EA68A25C286B}"/>
                </a:ext>
              </a:extLst>
            </p:cNvPr>
            <p:cNvSpPr/>
            <p:nvPr/>
          </p:nvSpPr>
          <p:spPr>
            <a:xfrm>
              <a:off x="589529" y="2186056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B2C37D7A-6224-F12A-6A0F-5DABF755245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0531" y="2267058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3FCEB736-E4BE-457F-B845-6A28258A9052}"/>
              </a:ext>
            </a:extLst>
          </p:cNvPr>
          <p:cNvGrpSpPr/>
          <p:nvPr/>
        </p:nvGrpSpPr>
        <p:grpSpPr>
          <a:xfrm>
            <a:off x="2918241" y="3234752"/>
            <a:ext cx="281645" cy="281645"/>
            <a:chOff x="589529" y="2186056"/>
            <a:chExt cx="281645" cy="281645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8678B28-2616-4A6D-A6BE-ABB72AF3EA91}"/>
                </a:ext>
              </a:extLst>
            </p:cNvPr>
            <p:cNvSpPr/>
            <p:nvPr/>
          </p:nvSpPr>
          <p:spPr>
            <a:xfrm>
              <a:off x="589529" y="2186056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2CA67B47-700B-BED5-C4C7-FD8C894B707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0531" y="2267058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13323A3A-C1DA-47A6-72F1-F147AA08529E}"/>
              </a:ext>
            </a:extLst>
          </p:cNvPr>
          <p:cNvSpPr txBox="1"/>
          <p:nvPr/>
        </p:nvSpPr>
        <p:spPr>
          <a:xfrm>
            <a:off x="917742" y="541113"/>
            <a:ext cx="8012403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/>
              <a:t>Lorem Ipsum is simply dummy text of the printing and typesetting industry. Lorem Ipsum has been the industry's standard dummy text ever since the 1500s</a:t>
            </a:r>
            <a:br>
              <a:rPr lang="en-US" sz="1600" dirty="0"/>
            </a:br>
            <a:br>
              <a:rPr lang="en-US" sz="1600" dirty="0"/>
            </a:br>
            <a:r>
              <a:rPr lang="en-US" sz="1600" b="1" dirty="0">
                <a:cs typeface="Calibri"/>
              </a:rPr>
              <a:t>Select the correct option and select Submit.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A950A3B-DDB5-ECBA-3496-6A4A25C4B729}"/>
              </a:ext>
            </a:extLst>
          </p:cNvPr>
          <p:cNvSpPr/>
          <p:nvPr/>
        </p:nvSpPr>
        <p:spPr>
          <a:xfrm>
            <a:off x="3236085" y="3773362"/>
            <a:ext cx="1238464" cy="350913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5477463-BB75-1460-8093-784126AFA5C4}"/>
              </a:ext>
            </a:extLst>
          </p:cNvPr>
          <p:cNvSpPr txBox="1"/>
          <p:nvPr/>
        </p:nvSpPr>
        <p:spPr>
          <a:xfrm>
            <a:off x="5391908" y="2241050"/>
            <a:ext cx="3133074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b="1" dirty="0"/>
              <a:t>That's Correct/That's Incorrect.</a:t>
            </a:r>
            <a:endParaRPr lang="en-US" sz="1600" b="1" dirty="0">
              <a:cs typeface="Calibri"/>
            </a:endParaRPr>
          </a:p>
          <a:p>
            <a:endParaRPr lang="en-US" sz="1600" dirty="0"/>
          </a:p>
          <a:p>
            <a:r>
              <a:rPr lang="en-US" sz="1600" dirty="0"/>
              <a:t>Lorem Ipsum is simply dummy text of the printing </a:t>
            </a: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407869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EEED24D-26EA-4B2A-ADD4-AD7AA1FD17BA}"/>
              </a:ext>
            </a:extLst>
          </p:cNvPr>
          <p:cNvGrpSpPr/>
          <p:nvPr/>
        </p:nvGrpSpPr>
        <p:grpSpPr>
          <a:xfrm>
            <a:off x="449408" y="1710853"/>
            <a:ext cx="1913438" cy="2222822"/>
            <a:chOff x="1208430" y="1453076"/>
            <a:chExt cx="1913438" cy="2222822"/>
          </a:xfrm>
        </p:grpSpPr>
        <p:pic>
          <p:nvPicPr>
            <p:cNvPr id="21" name="Graphic 20" descr="User">
              <a:extLst>
                <a:ext uri="{FF2B5EF4-FFF2-40B4-BE49-F238E27FC236}">
                  <a16:creationId xmlns:a16="http://schemas.microsoft.com/office/drawing/2014/main" id="{3F0350C4-B707-44CB-BBCF-FC73CFD6DCD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08430" y="1453076"/>
              <a:ext cx="1913438" cy="1913438"/>
            </a:xfrm>
            <a:prstGeom prst="rect">
              <a:avLst/>
            </a:prstGeom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B599143E-9287-4CDF-80F7-2D1325BCB9F4}"/>
                </a:ext>
              </a:extLst>
            </p:cNvPr>
            <p:cNvSpPr/>
            <p:nvPr/>
          </p:nvSpPr>
          <p:spPr>
            <a:xfrm>
              <a:off x="1483056" y="3091123"/>
              <a:ext cx="141452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600" b="1">
                  <a:cs typeface="Arial" panose="020B0604020202020204" pitchFamily="34" charset="0"/>
                </a:rPr>
                <a:t>Character Name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D84DD2CE-01CA-4A9C-BBA3-796213161E12}"/>
              </a:ext>
            </a:extLst>
          </p:cNvPr>
          <p:cNvGrpSpPr/>
          <p:nvPr/>
        </p:nvGrpSpPr>
        <p:grpSpPr>
          <a:xfrm>
            <a:off x="7159359" y="1710853"/>
            <a:ext cx="1913438" cy="2222822"/>
            <a:chOff x="1208430" y="1453076"/>
            <a:chExt cx="1913438" cy="2222822"/>
          </a:xfrm>
        </p:grpSpPr>
        <p:pic>
          <p:nvPicPr>
            <p:cNvPr id="28" name="Graphic 27" descr="User">
              <a:extLst>
                <a:ext uri="{FF2B5EF4-FFF2-40B4-BE49-F238E27FC236}">
                  <a16:creationId xmlns:a16="http://schemas.microsoft.com/office/drawing/2014/main" id="{70FEE648-15FC-44E6-8641-BDB27438F4A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08430" y="1453076"/>
              <a:ext cx="1913438" cy="1913438"/>
            </a:xfrm>
            <a:prstGeom prst="rect">
              <a:avLst/>
            </a:prstGeom>
          </p:spPr>
        </p:pic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E16EEC1-9F6B-4344-A010-688D8549191E}"/>
                </a:ext>
              </a:extLst>
            </p:cNvPr>
            <p:cNvSpPr/>
            <p:nvPr/>
          </p:nvSpPr>
          <p:spPr>
            <a:xfrm>
              <a:off x="1483056" y="3091123"/>
              <a:ext cx="141452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600" b="1">
                  <a:cs typeface="Arial" panose="020B0604020202020204" pitchFamily="34" charset="0"/>
                </a:rPr>
                <a:t>Character Name</a:t>
              </a:r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45D052D9-78BB-4005-88F2-651BD4BF4B62}"/>
              </a:ext>
            </a:extLst>
          </p:cNvPr>
          <p:cNvSpPr/>
          <p:nvPr/>
        </p:nvSpPr>
        <p:spPr>
          <a:xfrm>
            <a:off x="2645827" y="4623330"/>
            <a:ext cx="1238464" cy="350913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C619169-0871-4436-B163-7B4182A5D935}"/>
              </a:ext>
            </a:extLst>
          </p:cNvPr>
          <p:cNvSpPr txBox="1"/>
          <p:nvPr/>
        </p:nvSpPr>
        <p:spPr>
          <a:xfrm>
            <a:off x="3083830" y="1908407"/>
            <a:ext cx="1452151" cy="15314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N" sz="1600" dirty="0"/>
              <a:t>Excellent</a:t>
            </a:r>
          </a:p>
          <a:p>
            <a:pPr>
              <a:lnSpc>
                <a:spcPct val="150000"/>
              </a:lnSpc>
            </a:pPr>
            <a:r>
              <a:rPr lang="en-IN" sz="1600" dirty="0"/>
              <a:t>Good</a:t>
            </a:r>
          </a:p>
          <a:p>
            <a:pPr>
              <a:lnSpc>
                <a:spcPct val="150000"/>
              </a:lnSpc>
            </a:pPr>
            <a:r>
              <a:rPr lang="en-IN" sz="1600" dirty="0"/>
              <a:t>Satisfactory</a:t>
            </a:r>
          </a:p>
          <a:p>
            <a:pPr>
              <a:lnSpc>
                <a:spcPct val="150000"/>
              </a:lnSpc>
            </a:pPr>
            <a:r>
              <a:rPr lang="en-IN" sz="1600" dirty="0"/>
              <a:t>Not Good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6C35A7B-9706-4527-B45A-033384F35EEF}"/>
              </a:ext>
            </a:extLst>
          </p:cNvPr>
          <p:cNvGrpSpPr/>
          <p:nvPr/>
        </p:nvGrpSpPr>
        <p:grpSpPr>
          <a:xfrm>
            <a:off x="2658527" y="2019308"/>
            <a:ext cx="281645" cy="281645"/>
            <a:chOff x="589529" y="2186056"/>
            <a:chExt cx="281645" cy="281645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4773F9C6-3A44-4D01-B0B9-824508747BAC}"/>
                </a:ext>
              </a:extLst>
            </p:cNvPr>
            <p:cNvSpPr/>
            <p:nvPr/>
          </p:nvSpPr>
          <p:spPr>
            <a:xfrm>
              <a:off x="589529" y="2186056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89CD388C-864B-4292-B0DC-93F8DFCC5EC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0531" y="2267058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FBAD651-977D-4B8A-8F02-CC62E1BAC2B8}"/>
              </a:ext>
            </a:extLst>
          </p:cNvPr>
          <p:cNvGrpSpPr/>
          <p:nvPr/>
        </p:nvGrpSpPr>
        <p:grpSpPr>
          <a:xfrm>
            <a:off x="2658527" y="2377236"/>
            <a:ext cx="281645" cy="281645"/>
            <a:chOff x="589529" y="2186056"/>
            <a:chExt cx="281645" cy="281645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FF364D35-7EF7-44DA-A1B1-E042059C3227}"/>
                </a:ext>
              </a:extLst>
            </p:cNvPr>
            <p:cNvSpPr/>
            <p:nvPr/>
          </p:nvSpPr>
          <p:spPr>
            <a:xfrm>
              <a:off x="589529" y="2186056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F7F864E3-D1FA-402A-A4A1-6C5ED6009A6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0531" y="2267058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BCFF3AC0-CEB9-4022-A98B-30D1E8A58364}"/>
              </a:ext>
            </a:extLst>
          </p:cNvPr>
          <p:cNvGrpSpPr/>
          <p:nvPr/>
        </p:nvGrpSpPr>
        <p:grpSpPr>
          <a:xfrm>
            <a:off x="2658527" y="2735164"/>
            <a:ext cx="281645" cy="281645"/>
            <a:chOff x="589529" y="2186056"/>
            <a:chExt cx="281645" cy="281645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86B246D0-0FDF-4AC6-80BE-32C52075B567}"/>
                </a:ext>
              </a:extLst>
            </p:cNvPr>
            <p:cNvSpPr/>
            <p:nvPr/>
          </p:nvSpPr>
          <p:spPr>
            <a:xfrm>
              <a:off x="589529" y="2186056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4318F23F-56A3-4E4A-AF78-6B31122C735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0531" y="2267058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B4554481-7FDD-49CA-91E3-B64565CE865A}"/>
              </a:ext>
            </a:extLst>
          </p:cNvPr>
          <p:cNvGrpSpPr/>
          <p:nvPr/>
        </p:nvGrpSpPr>
        <p:grpSpPr>
          <a:xfrm>
            <a:off x="2658527" y="3093091"/>
            <a:ext cx="281645" cy="281645"/>
            <a:chOff x="589529" y="2186056"/>
            <a:chExt cx="281645" cy="281645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97766FE7-3219-487C-916F-B113794A8A69}"/>
                </a:ext>
              </a:extLst>
            </p:cNvPr>
            <p:cNvSpPr/>
            <p:nvPr/>
          </p:nvSpPr>
          <p:spPr>
            <a:xfrm>
              <a:off x="589529" y="2186056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7D6726A7-D107-47B1-ABC1-5DD928A26C9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0531" y="2267058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sp>
        <p:nvSpPr>
          <p:cNvPr id="44" name="Speech Bubble: Rectangle with Corners Rounded 43">
            <a:extLst>
              <a:ext uri="{FF2B5EF4-FFF2-40B4-BE49-F238E27FC236}">
                <a16:creationId xmlns:a16="http://schemas.microsoft.com/office/drawing/2014/main" id="{541C23B0-14A6-42C4-A306-3AFB5E212AB4}"/>
              </a:ext>
            </a:extLst>
          </p:cNvPr>
          <p:cNvSpPr/>
          <p:nvPr/>
        </p:nvSpPr>
        <p:spPr>
          <a:xfrm>
            <a:off x="2645827" y="3727347"/>
            <a:ext cx="4650845" cy="715855"/>
          </a:xfrm>
          <a:prstGeom prst="wedgeRoundRectCallout">
            <a:avLst>
              <a:gd name="adj1" fmla="val -47169"/>
              <a:gd name="adj2" fmla="val 28884"/>
              <a:gd name="adj3" fmla="val 1666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0800" tIns="190800" rIns="190800" bIns="190800" rtlCol="0" anchor="t"/>
          <a:lstStyle/>
          <a:p>
            <a:r>
              <a:rPr lang="en-US" sz="1600" dirty="0">
                <a:solidFill>
                  <a:schemeClr val="tx1"/>
                </a:solidFill>
              </a:rPr>
              <a:t>Text input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8BA487A1-F594-153D-7A2E-D822E843ADDC}"/>
              </a:ext>
            </a:extLst>
          </p:cNvPr>
          <p:cNvGrpSpPr/>
          <p:nvPr/>
        </p:nvGrpSpPr>
        <p:grpSpPr>
          <a:xfrm>
            <a:off x="708933" y="1331798"/>
            <a:ext cx="8520695" cy="338554"/>
            <a:chOff x="612466" y="2228467"/>
            <a:chExt cx="8015549" cy="318481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209661F4-7379-0B32-D00E-62B306D78632}"/>
                </a:ext>
              </a:extLst>
            </p:cNvPr>
            <p:cNvSpPr txBox="1"/>
            <p:nvPr/>
          </p:nvSpPr>
          <p:spPr>
            <a:xfrm>
              <a:off x="877003" y="2228467"/>
              <a:ext cx="7751012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Rate the conversation based on your understanding of what you have learned till now.</a:t>
              </a:r>
              <a:endParaRPr lang="en-IN" sz="1600" b="1" dirty="0"/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A0DC8DD2-E0A4-6EE0-5C2B-404B1210530F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35" name="Graphic 34" descr="Direction">
                <a:extLst>
                  <a:ext uri="{FF2B5EF4-FFF2-40B4-BE49-F238E27FC236}">
                    <a16:creationId xmlns:a16="http://schemas.microsoft.com/office/drawing/2014/main" id="{11DF7DB9-935F-446A-C620-6C5B51F1E8F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2CA74D26-472F-9387-C179-1BB6DBDB7F45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492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301A057-D22F-4AED-BAFC-6744D3F3073F}"/>
              </a:ext>
            </a:extLst>
          </p:cNvPr>
          <p:cNvSpPr/>
          <p:nvPr/>
        </p:nvSpPr>
        <p:spPr>
          <a:xfrm>
            <a:off x="1082449" y="2170541"/>
            <a:ext cx="3669431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918BD40-E551-4990-A757-492041348791}"/>
              </a:ext>
            </a:extLst>
          </p:cNvPr>
          <p:cNvSpPr/>
          <p:nvPr/>
        </p:nvSpPr>
        <p:spPr>
          <a:xfrm>
            <a:off x="4865556" y="2170541"/>
            <a:ext cx="3663846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Incorrect.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554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17295</TotalTime>
  <Words>322</Words>
  <Application>Microsoft Office PowerPoint</Application>
  <PresentationFormat>Custom</PresentationFormat>
  <Paragraphs>51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lakshmikanth</cp:lastModifiedBy>
  <cp:revision>2441</cp:revision>
  <dcterms:created xsi:type="dcterms:W3CDTF">2017-07-21T05:01:19Z</dcterms:created>
  <dcterms:modified xsi:type="dcterms:W3CDTF">2022-07-22T17:28:37Z</dcterms:modified>
</cp:coreProperties>
</file>