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7" r:id="rId3"/>
    <p:sldId id="1208" r:id="rId4"/>
    <p:sldId id="1205" r:id="rId5"/>
    <p:sldId id="1206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0FE53-885C-2430-65BF-02EC691AF63C}" v="138" dt="2022-07-22T17:28:34.327"/>
    <p1510:client id="{E77AE5F9-5785-4140-A275-8F50E78CA661}" v="5" dt="2022-04-06T18:50:55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lakshmikanth" userId="S::lakshmikanthr@eidesign.net::34ec4a14-2b32-4e23-8e6c-bf79444b9b1f" providerId="AD" clId="Web-{5560FE53-885C-2430-65BF-02EC691AF63C}"/>
    <pc:docChg chg="modSld">
      <pc:chgData name="lakshmikanth" userId="S::lakshmikanthr@eidesign.net::34ec4a14-2b32-4e23-8e6c-bf79444b9b1f" providerId="AD" clId="Web-{5560FE53-885C-2430-65BF-02EC691AF63C}" dt="2022-07-22T17:28:32.889" v="85" actId="20577"/>
      <pc:docMkLst>
        <pc:docMk/>
      </pc:docMkLst>
      <pc:sldChg chg="addSp delSp modSp">
        <pc:chgData name="lakshmikanth" userId="S::lakshmikanthr@eidesign.net::34ec4a14-2b32-4e23-8e6c-bf79444b9b1f" providerId="AD" clId="Web-{5560FE53-885C-2430-65BF-02EC691AF63C}" dt="2022-07-22T17:28:32.889" v="85" actId="20577"/>
        <pc:sldMkLst>
          <pc:docMk/>
          <pc:sldMk cId="1407869069" sldId="1208"/>
        </pc:sldMkLst>
        <pc:spChg chg="add mod">
          <ac:chgData name="lakshmikanth" userId="S::lakshmikanthr@eidesign.net::34ec4a14-2b32-4e23-8e6c-bf79444b9b1f" providerId="AD" clId="Web-{5560FE53-885C-2430-65BF-02EC691AF63C}" dt="2022-07-22T17:25:34.608" v="7" actId="1076"/>
          <ac:spMkLst>
            <pc:docMk/>
            <pc:sldMk cId="1407869069" sldId="1208"/>
            <ac:spMk id="3" creationId="{2B93719C-4CAA-31F0-2D10-C1F42BC976E1}"/>
          </ac:spMkLst>
        </pc:spChg>
        <pc:spChg chg="add mod">
          <ac:chgData name="lakshmikanth" userId="S::lakshmikanthr@eidesign.net::34ec4a14-2b32-4e23-8e6c-bf79444b9b1f" providerId="AD" clId="Web-{5560FE53-885C-2430-65BF-02EC691AF63C}" dt="2022-07-22T17:28:32.889" v="85" actId="20577"/>
          <ac:spMkLst>
            <pc:docMk/>
            <pc:sldMk cId="1407869069" sldId="1208"/>
            <ac:spMk id="31" creationId="{13323A3A-C1DA-47A6-72F1-F147AA08529E}"/>
          </ac:spMkLst>
        </pc:spChg>
        <pc:spChg chg="del">
          <ac:chgData name="lakshmikanth" userId="S::lakshmikanthr@eidesign.net::34ec4a14-2b32-4e23-8e6c-bf79444b9b1f" providerId="AD" clId="Web-{5560FE53-885C-2430-65BF-02EC691AF63C}" dt="2022-07-22T17:25:21.811" v="1"/>
          <ac:spMkLst>
            <pc:docMk/>
            <pc:sldMk cId="1407869069" sldId="1208"/>
            <ac:spMk id="33" creationId="{AA349A83-99C6-447A-8F1B-66CCA1BBBB13}"/>
          </ac:spMkLst>
        </pc:spChg>
        <pc:spChg chg="del">
          <ac:chgData name="lakshmikanth" userId="S::lakshmikanthr@eidesign.net::34ec4a14-2b32-4e23-8e6c-bf79444b9b1f" providerId="AD" clId="Web-{5560FE53-885C-2430-65BF-02EC691AF63C}" dt="2022-07-22T17:25:21.811" v="0"/>
          <ac:spMkLst>
            <pc:docMk/>
            <pc:sldMk cId="1407869069" sldId="1208"/>
            <ac:spMk id="35" creationId="{F56929DF-CB96-4836-B318-EE20AFA9665D}"/>
          </ac:spMkLst>
        </pc:spChg>
        <pc:spChg chg="add mod">
          <ac:chgData name="lakshmikanth" userId="S::lakshmikanthr@eidesign.net::34ec4a14-2b32-4e23-8e6c-bf79444b9b1f" providerId="AD" clId="Web-{5560FE53-885C-2430-65BF-02EC691AF63C}" dt="2022-07-22T17:27:03.655" v="52" actId="1076"/>
          <ac:spMkLst>
            <pc:docMk/>
            <pc:sldMk cId="1407869069" sldId="1208"/>
            <ac:spMk id="36" creationId="{0A950A3B-DDB5-ECBA-3496-6A4A25C4B729}"/>
          </ac:spMkLst>
        </pc:spChg>
        <pc:spChg chg="add mod">
          <ac:chgData name="lakshmikanth" userId="S::lakshmikanthr@eidesign.net::34ec4a14-2b32-4e23-8e6c-bf79444b9b1f" providerId="AD" clId="Web-{5560FE53-885C-2430-65BF-02EC691AF63C}" dt="2022-07-22T17:28:26.905" v="84" actId="20577"/>
          <ac:spMkLst>
            <pc:docMk/>
            <pc:sldMk cId="1407869069" sldId="1208"/>
            <ac:spMk id="37" creationId="{65477463-BB75-1460-8093-784126AFA5C4}"/>
          </ac:spMkLst>
        </pc:spChg>
        <pc:grpChg chg="add mod">
          <ac:chgData name="lakshmikanth" userId="S::lakshmikanthr@eidesign.net::34ec4a14-2b32-4e23-8e6c-bf79444b9b1f" providerId="AD" clId="Web-{5560FE53-885C-2430-65BF-02EC691AF63C}" dt="2022-07-22T17:25:34.624" v="8" actId="1076"/>
          <ac:grpSpMkLst>
            <pc:docMk/>
            <pc:sldMk cId="1407869069" sldId="1208"/>
            <ac:grpSpMk id="7" creationId="{8919BF5D-A255-89EA-21B4-197BFF4B3722}"/>
          </ac:grpSpMkLst>
        </pc:grpChg>
        <pc:grpChg chg="add mod">
          <ac:chgData name="lakshmikanth" userId="S::lakshmikanthr@eidesign.net::34ec4a14-2b32-4e23-8e6c-bf79444b9b1f" providerId="AD" clId="Web-{5560FE53-885C-2430-65BF-02EC691AF63C}" dt="2022-07-22T17:25:34.624" v="9" actId="1076"/>
          <ac:grpSpMkLst>
            <pc:docMk/>
            <pc:sldMk cId="1407869069" sldId="1208"/>
            <ac:grpSpMk id="12" creationId="{71F083DA-7F46-969B-58E7-984E8ED938AA}"/>
          </ac:grpSpMkLst>
        </pc:grpChg>
        <pc:grpChg chg="add mod">
          <ac:chgData name="lakshmikanth" userId="S::lakshmikanthr@eidesign.net::34ec4a14-2b32-4e23-8e6c-bf79444b9b1f" providerId="AD" clId="Web-{5560FE53-885C-2430-65BF-02EC691AF63C}" dt="2022-07-22T17:25:34.639" v="10" actId="1076"/>
          <ac:grpSpMkLst>
            <pc:docMk/>
            <pc:sldMk cId="1407869069" sldId="1208"/>
            <ac:grpSpMk id="18" creationId="{E8D133AB-FA7B-5704-761A-CA51AB7A2F73}"/>
          </ac:grpSpMkLst>
        </pc:grpChg>
        <pc:grpChg chg="del">
          <ac:chgData name="lakshmikanth" userId="S::lakshmikanthr@eidesign.net::34ec4a14-2b32-4e23-8e6c-bf79444b9b1f" providerId="AD" clId="Web-{5560FE53-885C-2430-65BF-02EC691AF63C}" dt="2022-07-22T17:28:01.327" v="76"/>
          <ac:grpSpMkLst>
            <pc:docMk/>
            <pc:sldMk cId="1407869069" sldId="1208"/>
            <ac:grpSpMk id="25" creationId="{D84DD2CE-01CA-4A9C-BBA3-796213161E12}"/>
          </ac:grpSpMkLst>
        </pc:grpChg>
        <pc:grpChg chg="add mod">
          <ac:chgData name="lakshmikanth" userId="S::lakshmikanthr@eidesign.net::34ec4a14-2b32-4e23-8e6c-bf79444b9b1f" providerId="AD" clId="Web-{5560FE53-885C-2430-65BF-02EC691AF63C}" dt="2022-07-22T17:25:34.655" v="11" actId="1076"/>
          <ac:grpSpMkLst>
            <pc:docMk/>
            <pc:sldMk cId="1407869069" sldId="1208"/>
            <ac:grpSpMk id="30" creationId="{3FCEB736-E4BE-457F-B845-6A28258A9052}"/>
          </ac:grpSpMkLst>
        </pc:gr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58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094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9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93520" y="1764441"/>
            <a:ext cx="8520695" cy="338554"/>
            <a:chOff x="612466" y="2228467"/>
            <a:chExt cx="8015549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3" y="2228467"/>
              <a:ext cx="775101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arrows to navigate through the conversation.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434417" y="2740322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144368" y="2740322"/>
            <a:ext cx="1913438" cy="2222822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AA349A83-99C6-447A-8F1B-66CCA1BBBB13}"/>
              </a:ext>
            </a:extLst>
          </p:cNvPr>
          <p:cNvSpPr/>
          <p:nvPr/>
        </p:nvSpPr>
        <p:spPr>
          <a:xfrm>
            <a:off x="2159527" y="2589839"/>
            <a:ext cx="4650845" cy="912863"/>
          </a:xfrm>
          <a:prstGeom prst="wedgeRoundRectCallout">
            <a:avLst>
              <a:gd name="adj1" fmla="val -55907"/>
              <a:gd name="adj2" fmla="val 4697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F56929DF-CB96-4836-B318-EE20AFA9665D}"/>
              </a:ext>
            </a:extLst>
          </p:cNvPr>
          <p:cNvSpPr/>
          <p:nvPr/>
        </p:nvSpPr>
        <p:spPr>
          <a:xfrm>
            <a:off x="2630836" y="3757893"/>
            <a:ext cx="4650845" cy="912863"/>
          </a:xfrm>
          <a:prstGeom prst="wedgeRoundRectCallout">
            <a:avLst>
              <a:gd name="adj1" fmla="val 54830"/>
              <a:gd name="adj2" fmla="val -47306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7000C18-5684-42D5-84EA-2CAB666E3BFA}"/>
              </a:ext>
            </a:extLst>
          </p:cNvPr>
          <p:cNvSpPr/>
          <p:nvPr/>
        </p:nvSpPr>
        <p:spPr>
          <a:xfrm>
            <a:off x="6464073" y="4844240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007C16E-8C4E-42AB-89F9-2D135FB57D5A}"/>
              </a:ext>
            </a:extLst>
          </p:cNvPr>
          <p:cNvSpPr/>
          <p:nvPr/>
        </p:nvSpPr>
        <p:spPr>
          <a:xfrm flipH="1">
            <a:off x="5395294" y="4844241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7CB76E-A12A-4FEA-969F-474B136E081D}"/>
              </a:ext>
            </a:extLst>
          </p:cNvPr>
          <p:cNvSpPr txBox="1"/>
          <p:nvPr/>
        </p:nvSpPr>
        <p:spPr>
          <a:xfrm>
            <a:off x="5973013" y="4813463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ADCEDB-C706-470F-BFC7-B9005C52725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FA8C9B-8171-464A-80C5-F148FD18AAE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282120-D53F-4CDD-8AC4-C06D18FD77C4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G04-H-Conversation-With-Question-002-SL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E60A16-9724-4131-8B69-36A20DBC11D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434417" y="1838494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144368" y="1838494"/>
            <a:ext cx="1913438" cy="2222822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AA349A83-99C6-447A-8F1B-66CCA1BBBB13}"/>
              </a:ext>
            </a:extLst>
          </p:cNvPr>
          <p:cNvSpPr/>
          <p:nvPr/>
        </p:nvSpPr>
        <p:spPr>
          <a:xfrm>
            <a:off x="2159527" y="1688011"/>
            <a:ext cx="4650845" cy="912863"/>
          </a:xfrm>
          <a:prstGeom prst="wedgeRoundRectCallout">
            <a:avLst>
              <a:gd name="adj1" fmla="val -55907"/>
              <a:gd name="adj2" fmla="val 4697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F56929DF-CB96-4836-B318-EE20AFA9665D}"/>
              </a:ext>
            </a:extLst>
          </p:cNvPr>
          <p:cNvSpPr/>
          <p:nvPr/>
        </p:nvSpPr>
        <p:spPr>
          <a:xfrm>
            <a:off x="2630836" y="2856065"/>
            <a:ext cx="4650845" cy="912863"/>
          </a:xfrm>
          <a:prstGeom prst="wedgeRoundRectCallout">
            <a:avLst>
              <a:gd name="adj1" fmla="val 54830"/>
              <a:gd name="adj2" fmla="val -47306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7000C18-5684-42D5-84EA-2CAB666E3BFA}"/>
              </a:ext>
            </a:extLst>
          </p:cNvPr>
          <p:cNvSpPr/>
          <p:nvPr/>
        </p:nvSpPr>
        <p:spPr>
          <a:xfrm>
            <a:off x="6464073" y="3942412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007C16E-8C4E-42AB-89F9-2D135FB57D5A}"/>
              </a:ext>
            </a:extLst>
          </p:cNvPr>
          <p:cNvSpPr/>
          <p:nvPr/>
        </p:nvSpPr>
        <p:spPr>
          <a:xfrm flipH="1">
            <a:off x="5395294" y="3942413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7CB76E-A12A-4FEA-969F-474B136E081D}"/>
              </a:ext>
            </a:extLst>
          </p:cNvPr>
          <p:cNvSpPr txBox="1"/>
          <p:nvPr/>
        </p:nvSpPr>
        <p:spPr>
          <a:xfrm>
            <a:off x="5973013" y="391163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283551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464398" y="1898454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27000C18-5684-42D5-84EA-2CAB666E3BFA}"/>
              </a:ext>
            </a:extLst>
          </p:cNvPr>
          <p:cNvSpPr/>
          <p:nvPr/>
        </p:nvSpPr>
        <p:spPr>
          <a:xfrm>
            <a:off x="6494054" y="4002372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007C16E-8C4E-42AB-89F9-2D135FB57D5A}"/>
              </a:ext>
            </a:extLst>
          </p:cNvPr>
          <p:cNvSpPr/>
          <p:nvPr/>
        </p:nvSpPr>
        <p:spPr>
          <a:xfrm flipH="1">
            <a:off x="5425275" y="4002373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7CB76E-A12A-4FEA-969F-474B136E081D}"/>
              </a:ext>
            </a:extLst>
          </p:cNvPr>
          <p:cNvSpPr txBox="1"/>
          <p:nvPr/>
        </p:nvSpPr>
        <p:spPr>
          <a:xfrm>
            <a:off x="6002994" y="397159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/>
              <a:t>3/3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ABD897-8985-428C-BE94-6CBD6CE491BD}"/>
              </a:ext>
            </a:extLst>
          </p:cNvPr>
          <p:cNvSpPr/>
          <p:nvPr/>
        </p:nvSpPr>
        <p:spPr>
          <a:xfrm>
            <a:off x="2593582" y="4377501"/>
            <a:ext cx="5026229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Select continue to rate the conversation &gt;&gt;&gt; CONTINUE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3719C-4CAA-31F0-2D10-C1F42BC976E1}"/>
              </a:ext>
            </a:extLst>
          </p:cNvPr>
          <p:cNvSpPr txBox="1"/>
          <p:nvPr/>
        </p:nvSpPr>
        <p:spPr>
          <a:xfrm>
            <a:off x="3343544" y="2050068"/>
            <a:ext cx="1452151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dirty="0"/>
              <a:t>Excellent</a:t>
            </a:r>
          </a:p>
          <a:p>
            <a:pPr>
              <a:lnSpc>
                <a:spcPct val="150000"/>
              </a:lnSpc>
            </a:pPr>
            <a:r>
              <a:rPr lang="en-IN" sz="1600" dirty="0"/>
              <a:t>Good</a:t>
            </a:r>
          </a:p>
          <a:p>
            <a:pPr>
              <a:lnSpc>
                <a:spcPct val="150000"/>
              </a:lnSpc>
            </a:pPr>
            <a:r>
              <a:rPr lang="en-IN" sz="1600" dirty="0"/>
              <a:t>Satisfactory</a:t>
            </a:r>
          </a:p>
          <a:p>
            <a:pPr>
              <a:lnSpc>
                <a:spcPct val="150000"/>
              </a:lnSpc>
            </a:pPr>
            <a:r>
              <a:rPr lang="en-IN" sz="1600" dirty="0"/>
              <a:t>Not Good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19BF5D-A255-89EA-21B4-197BFF4B3722}"/>
              </a:ext>
            </a:extLst>
          </p:cNvPr>
          <p:cNvGrpSpPr/>
          <p:nvPr/>
        </p:nvGrpSpPr>
        <p:grpSpPr>
          <a:xfrm>
            <a:off x="2918241" y="2160969"/>
            <a:ext cx="281645" cy="281645"/>
            <a:chOff x="589529" y="2186056"/>
            <a:chExt cx="281645" cy="28164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24CD6BC-B2C2-4094-76C6-F450CC45894C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CC95D29-D623-5A62-56AB-7D942469D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1F083DA-7F46-969B-58E7-984E8ED938AA}"/>
              </a:ext>
            </a:extLst>
          </p:cNvPr>
          <p:cNvGrpSpPr/>
          <p:nvPr/>
        </p:nvGrpSpPr>
        <p:grpSpPr>
          <a:xfrm>
            <a:off x="2918241" y="2518897"/>
            <a:ext cx="281645" cy="281645"/>
            <a:chOff x="589529" y="2186056"/>
            <a:chExt cx="281645" cy="281645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83F6193-117F-276B-A300-B07718C00143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D46E415-DB44-E477-C7B7-1B4632CA5F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8D133AB-FA7B-5704-761A-CA51AB7A2F73}"/>
              </a:ext>
            </a:extLst>
          </p:cNvPr>
          <p:cNvGrpSpPr/>
          <p:nvPr/>
        </p:nvGrpSpPr>
        <p:grpSpPr>
          <a:xfrm>
            <a:off x="2918241" y="2876825"/>
            <a:ext cx="281645" cy="281645"/>
            <a:chOff x="589529" y="2186056"/>
            <a:chExt cx="281645" cy="2816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9BA99D4-4CBF-38D0-6757-EA68A25C286B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2C37D7A-6224-F12A-6A0F-5DABF75524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FCEB736-E4BE-457F-B845-6A28258A9052}"/>
              </a:ext>
            </a:extLst>
          </p:cNvPr>
          <p:cNvGrpSpPr/>
          <p:nvPr/>
        </p:nvGrpSpPr>
        <p:grpSpPr>
          <a:xfrm>
            <a:off x="2918241" y="3234752"/>
            <a:ext cx="281645" cy="281645"/>
            <a:chOff x="589529" y="2186056"/>
            <a:chExt cx="281645" cy="28164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8678B28-2616-4A6D-A6BE-ABB72AF3EA91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CA67B47-700B-BED5-C4C7-FD8C894B70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13323A3A-C1DA-47A6-72F1-F147AA08529E}"/>
              </a:ext>
            </a:extLst>
          </p:cNvPr>
          <p:cNvSpPr txBox="1"/>
          <p:nvPr/>
        </p:nvSpPr>
        <p:spPr>
          <a:xfrm>
            <a:off x="917742" y="541113"/>
            <a:ext cx="801240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Lorem Ipsum is simply dummy text of the printing and typesetting industry. Lorem Ipsum has been the industry's standard dummy text ever since the 1500s</a:t>
            </a:r>
            <a:br>
              <a:rPr lang="en-US" sz="1600" dirty="0"/>
            </a:br>
            <a:br>
              <a:rPr lang="en-US" sz="1600" dirty="0"/>
            </a:br>
            <a:r>
              <a:rPr lang="en-US" sz="1600" b="1" dirty="0">
                <a:cs typeface="Calibri"/>
              </a:rPr>
              <a:t>Select the correct option and select Submit.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A950A3B-DDB5-ECBA-3496-6A4A25C4B729}"/>
              </a:ext>
            </a:extLst>
          </p:cNvPr>
          <p:cNvSpPr/>
          <p:nvPr/>
        </p:nvSpPr>
        <p:spPr>
          <a:xfrm>
            <a:off x="3236085" y="3773362"/>
            <a:ext cx="1238464" cy="3509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477463-BB75-1460-8093-784126AFA5C4}"/>
              </a:ext>
            </a:extLst>
          </p:cNvPr>
          <p:cNvSpPr txBox="1"/>
          <p:nvPr/>
        </p:nvSpPr>
        <p:spPr>
          <a:xfrm>
            <a:off x="5391908" y="2241050"/>
            <a:ext cx="313307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That's Correct/That's Incorrect.</a:t>
            </a:r>
            <a:endParaRPr lang="en-US" sz="1600" b="1" dirty="0">
              <a:cs typeface="Calibri"/>
            </a:endParaRPr>
          </a:p>
          <a:p>
            <a:endParaRPr lang="en-US" sz="1600" dirty="0"/>
          </a:p>
          <a:p>
            <a:r>
              <a:rPr lang="en-US" sz="1600" dirty="0"/>
              <a:t>Lorem Ipsum is simply dummy text of the printing 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40786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449408" y="1710853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159359" y="1710853"/>
            <a:ext cx="1913438" cy="2222822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052D9-78BB-4005-88F2-651BD4BF4B62}"/>
              </a:ext>
            </a:extLst>
          </p:cNvPr>
          <p:cNvSpPr/>
          <p:nvPr/>
        </p:nvSpPr>
        <p:spPr>
          <a:xfrm>
            <a:off x="2645827" y="4623330"/>
            <a:ext cx="1238464" cy="3509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619169-0871-4436-B163-7B4182A5D935}"/>
              </a:ext>
            </a:extLst>
          </p:cNvPr>
          <p:cNvSpPr txBox="1"/>
          <p:nvPr/>
        </p:nvSpPr>
        <p:spPr>
          <a:xfrm>
            <a:off x="3083830" y="1908407"/>
            <a:ext cx="1452151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dirty="0"/>
              <a:t>Excellent</a:t>
            </a:r>
          </a:p>
          <a:p>
            <a:pPr>
              <a:lnSpc>
                <a:spcPct val="150000"/>
              </a:lnSpc>
            </a:pPr>
            <a:r>
              <a:rPr lang="en-IN" sz="1600" dirty="0"/>
              <a:t>Good</a:t>
            </a:r>
          </a:p>
          <a:p>
            <a:pPr>
              <a:lnSpc>
                <a:spcPct val="150000"/>
              </a:lnSpc>
            </a:pPr>
            <a:r>
              <a:rPr lang="en-IN" sz="1600" dirty="0"/>
              <a:t>Satisfactory</a:t>
            </a:r>
          </a:p>
          <a:p>
            <a:pPr>
              <a:lnSpc>
                <a:spcPct val="150000"/>
              </a:lnSpc>
            </a:pPr>
            <a:r>
              <a:rPr lang="en-IN" sz="1600" dirty="0"/>
              <a:t>Not Good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C35A7B-9706-4527-B45A-033384F35EEF}"/>
              </a:ext>
            </a:extLst>
          </p:cNvPr>
          <p:cNvGrpSpPr/>
          <p:nvPr/>
        </p:nvGrpSpPr>
        <p:grpSpPr>
          <a:xfrm>
            <a:off x="2658527" y="2019308"/>
            <a:ext cx="281645" cy="281645"/>
            <a:chOff x="589529" y="2186056"/>
            <a:chExt cx="281645" cy="281645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773F9C6-3A44-4D01-B0B9-824508747BAC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89CD388C-864B-4292-B0DC-93F8DFCC5E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FBAD651-977D-4B8A-8F02-CC62E1BAC2B8}"/>
              </a:ext>
            </a:extLst>
          </p:cNvPr>
          <p:cNvGrpSpPr/>
          <p:nvPr/>
        </p:nvGrpSpPr>
        <p:grpSpPr>
          <a:xfrm>
            <a:off x="2658527" y="2377236"/>
            <a:ext cx="281645" cy="281645"/>
            <a:chOff x="589529" y="2186056"/>
            <a:chExt cx="281645" cy="281645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364D35-7EF7-44DA-A1B1-E042059C3227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7F864E3-D1FA-402A-A4A1-6C5ED6009A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CFF3AC0-CEB9-4022-A98B-30D1E8A58364}"/>
              </a:ext>
            </a:extLst>
          </p:cNvPr>
          <p:cNvGrpSpPr/>
          <p:nvPr/>
        </p:nvGrpSpPr>
        <p:grpSpPr>
          <a:xfrm>
            <a:off x="2658527" y="2735164"/>
            <a:ext cx="281645" cy="281645"/>
            <a:chOff x="589529" y="2186056"/>
            <a:chExt cx="281645" cy="28164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6B246D0-0FDF-4AC6-80BE-32C52075B567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318F23F-56A3-4E4A-AF78-6B31122C73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4554481-7FDD-49CA-91E3-B64565CE865A}"/>
              </a:ext>
            </a:extLst>
          </p:cNvPr>
          <p:cNvGrpSpPr/>
          <p:nvPr/>
        </p:nvGrpSpPr>
        <p:grpSpPr>
          <a:xfrm>
            <a:off x="2658527" y="3093091"/>
            <a:ext cx="281645" cy="281645"/>
            <a:chOff x="589529" y="2186056"/>
            <a:chExt cx="281645" cy="281645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7766FE7-3219-487C-916F-B113794A8A69}"/>
                </a:ext>
              </a:extLst>
            </p:cNvPr>
            <p:cNvSpPr/>
            <p:nvPr/>
          </p:nvSpPr>
          <p:spPr>
            <a:xfrm>
              <a:off x="589529" y="2186056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D6726A7-D107-47B1-ABC1-5DD928A26C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531" y="2267058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44" name="Speech Bubble: Rectangle with Corners Rounded 43">
            <a:extLst>
              <a:ext uri="{FF2B5EF4-FFF2-40B4-BE49-F238E27FC236}">
                <a16:creationId xmlns:a16="http://schemas.microsoft.com/office/drawing/2014/main" id="{541C23B0-14A6-42C4-A306-3AFB5E212AB4}"/>
              </a:ext>
            </a:extLst>
          </p:cNvPr>
          <p:cNvSpPr/>
          <p:nvPr/>
        </p:nvSpPr>
        <p:spPr>
          <a:xfrm>
            <a:off x="2645827" y="3727347"/>
            <a:ext cx="4650845" cy="715855"/>
          </a:xfrm>
          <a:prstGeom prst="wedgeRoundRectCallout">
            <a:avLst>
              <a:gd name="adj1" fmla="val -47169"/>
              <a:gd name="adj2" fmla="val 28884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Text input</a:t>
            </a:r>
            <a:endParaRPr lang="en-GB" sz="1600" b="1" dirty="0">
              <a:solidFill>
                <a:schemeClr val="tx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BA487A1-F594-153D-7A2E-D822E843ADDC}"/>
              </a:ext>
            </a:extLst>
          </p:cNvPr>
          <p:cNvGrpSpPr/>
          <p:nvPr/>
        </p:nvGrpSpPr>
        <p:grpSpPr>
          <a:xfrm>
            <a:off x="708933" y="1331798"/>
            <a:ext cx="8520695" cy="338554"/>
            <a:chOff x="612466" y="2228467"/>
            <a:chExt cx="8015549" cy="31848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09661F4-7379-0B32-D00E-62B306D78632}"/>
                </a:ext>
              </a:extLst>
            </p:cNvPr>
            <p:cNvSpPr txBox="1"/>
            <p:nvPr/>
          </p:nvSpPr>
          <p:spPr>
            <a:xfrm>
              <a:off x="877003" y="2228467"/>
              <a:ext cx="775101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Rate the conversation based on your understanding of what you have learned till now.</a:t>
              </a:r>
              <a:endParaRPr lang="en-IN" sz="1600" b="1" dirty="0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0DC8DD2-E0A4-6EE0-5C2B-404B1210530F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11DF7DB9-935F-446A-C620-6C5B51F1E8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CA74D26-472F-9387-C179-1BB6DBDB7F4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9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082449" y="2170541"/>
            <a:ext cx="3669431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4865556" y="2170541"/>
            <a:ext cx="3663846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17295</TotalTime>
  <Words>322</Words>
  <Application>Microsoft Office PowerPoint</Application>
  <PresentationFormat>Custom</PresentationFormat>
  <Paragraphs>51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2441</cp:revision>
  <dcterms:created xsi:type="dcterms:W3CDTF">2017-07-21T05:01:19Z</dcterms:created>
  <dcterms:modified xsi:type="dcterms:W3CDTF">2022-07-22T17:28:37Z</dcterms:modified>
</cp:coreProperties>
</file>