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7" r:id="rId3"/>
    <p:sldId id="1205" r:id="rId4"/>
    <p:sldId id="1208" r:id="rId5"/>
    <p:sldId id="1206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CD5846-74CC-41A8-B3E4-415983F3B4EB}" v="19" dt="2022-04-14T06:57:53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58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9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453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24401"/>
            <a:ext cx="8385786" cy="338554"/>
            <a:chOff x="612466" y="2228467"/>
            <a:chExt cx="7888637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762409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Rate the conversation based on your understanding of what you have learned till now.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509369" y="2665371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219320" y="2665371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AA349A83-99C6-447A-8F1B-66CCA1BBBB13}"/>
              </a:ext>
            </a:extLst>
          </p:cNvPr>
          <p:cNvSpPr/>
          <p:nvPr/>
        </p:nvSpPr>
        <p:spPr>
          <a:xfrm>
            <a:off x="2234479" y="2514888"/>
            <a:ext cx="4650845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705788" y="3682942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000C18-5684-42D5-84EA-2CAB666E3BFA}"/>
              </a:ext>
            </a:extLst>
          </p:cNvPr>
          <p:cNvSpPr/>
          <p:nvPr/>
        </p:nvSpPr>
        <p:spPr>
          <a:xfrm>
            <a:off x="6539025" y="4769289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007C16E-8C4E-42AB-89F9-2D135FB57D5A}"/>
              </a:ext>
            </a:extLst>
          </p:cNvPr>
          <p:cNvSpPr/>
          <p:nvPr/>
        </p:nvSpPr>
        <p:spPr>
          <a:xfrm flipH="1">
            <a:off x="5470246" y="4769290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6047965" y="473851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G04-H-Conversation-With-Question-003-SL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524358" y="2018376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234309" y="2018376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AA349A83-99C6-447A-8F1B-66CCA1BBBB13}"/>
              </a:ext>
            </a:extLst>
          </p:cNvPr>
          <p:cNvSpPr/>
          <p:nvPr/>
        </p:nvSpPr>
        <p:spPr>
          <a:xfrm>
            <a:off x="2249468" y="1867893"/>
            <a:ext cx="4650845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720777" y="3035947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000C18-5684-42D5-84EA-2CAB666E3BFA}"/>
              </a:ext>
            </a:extLst>
          </p:cNvPr>
          <p:cNvSpPr/>
          <p:nvPr/>
        </p:nvSpPr>
        <p:spPr>
          <a:xfrm>
            <a:off x="6554014" y="4122294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007C16E-8C4E-42AB-89F9-2D135FB57D5A}"/>
              </a:ext>
            </a:extLst>
          </p:cNvPr>
          <p:cNvSpPr/>
          <p:nvPr/>
        </p:nvSpPr>
        <p:spPr>
          <a:xfrm flipH="1">
            <a:off x="5485235" y="4122295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6062954" y="4091517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283551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9031FD0-D869-4715-B6E1-2DA64D8797D1}"/>
              </a:ext>
            </a:extLst>
          </p:cNvPr>
          <p:cNvSpPr/>
          <p:nvPr/>
        </p:nvSpPr>
        <p:spPr>
          <a:xfrm>
            <a:off x="2856440" y="3459369"/>
            <a:ext cx="1404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Informational Mode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96BACB-3930-4991-B5C9-491A79CB7FE7}"/>
              </a:ext>
            </a:extLst>
          </p:cNvPr>
          <p:cNvCxnSpPr>
            <a:cxnSpLocks/>
          </p:cNvCxnSpPr>
          <p:nvPr/>
        </p:nvCxnSpPr>
        <p:spPr>
          <a:xfrm>
            <a:off x="2857457" y="3079681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15FAC6E-E698-4FFF-B932-00FB8E57057B}"/>
              </a:ext>
            </a:extLst>
          </p:cNvPr>
          <p:cNvGrpSpPr/>
          <p:nvPr/>
        </p:nvGrpSpPr>
        <p:grpSpPr>
          <a:xfrm flipH="1">
            <a:off x="2724596" y="2946819"/>
            <a:ext cx="265722" cy="265722"/>
            <a:chOff x="6571288" y="2793225"/>
            <a:chExt cx="265722" cy="26572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37E9EAF-C31C-4AE0-B346-AF9FC3D853E4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A0BB7F5-8590-471F-B3BC-EC1E93D1A748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68FF4A4-5420-4936-ADEE-5C8BE659608E}"/>
              </a:ext>
            </a:extLst>
          </p:cNvPr>
          <p:cNvGrpSpPr/>
          <p:nvPr/>
        </p:nvGrpSpPr>
        <p:grpSpPr>
          <a:xfrm flipH="1">
            <a:off x="7250671" y="2954819"/>
            <a:ext cx="265722" cy="265722"/>
            <a:chOff x="6571288" y="2793225"/>
            <a:chExt cx="265722" cy="26572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7452661-7DB5-4654-B715-54F6C580F50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3F67B9D-FC5D-4C04-8381-4DED59C3B211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8523B8A-B8E5-4370-BF9D-5944977BB1AB}"/>
              </a:ext>
            </a:extLst>
          </p:cNvPr>
          <p:cNvSpPr/>
          <p:nvPr/>
        </p:nvSpPr>
        <p:spPr>
          <a:xfrm>
            <a:off x="2788620" y="4398548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0230C1-FCA5-44F4-8797-2412166B18EB}"/>
              </a:ext>
            </a:extLst>
          </p:cNvPr>
          <p:cNvSpPr/>
          <p:nvPr/>
        </p:nvSpPr>
        <p:spPr>
          <a:xfrm>
            <a:off x="3202599" y="3097710"/>
            <a:ext cx="43137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1		2		3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55C75B5-5F4D-42C7-AA8B-2B7A91D3E769}"/>
              </a:ext>
            </a:extLst>
          </p:cNvPr>
          <p:cNvGrpSpPr/>
          <p:nvPr/>
        </p:nvGrpSpPr>
        <p:grpSpPr>
          <a:xfrm>
            <a:off x="878137" y="1825068"/>
            <a:ext cx="6407083" cy="584775"/>
            <a:chOff x="612466" y="2228467"/>
            <a:chExt cx="6027241" cy="550103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7AF516-E8B6-43B4-B02E-31279173EB17}"/>
                </a:ext>
              </a:extLst>
            </p:cNvPr>
            <p:cNvSpPr txBox="1"/>
            <p:nvPr/>
          </p:nvSpPr>
          <p:spPr>
            <a:xfrm>
              <a:off x="877004" y="2228467"/>
              <a:ext cx="576270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Rate the conversation based on your understanding of what you have observed…. till now.</a:t>
              </a:r>
              <a:endParaRPr lang="en-IN" sz="1600" b="1" dirty="0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42A8B870-627F-4D33-B96A-3B0C68D138CC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2" name="Graphic 61" descr="Direction">
                <a:extLst>
                  <a:ext uri="{FF2B5EF4-FFF2-40B4-BE49-F238E27FC236}">
                    <a16:creationId xmlns:a16="http://schemas.microsoft.com/office/drawing/2014/main" id="{674BE412-DEF3-4CE9-8C9E-96BD378D70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94E43372-A623-4708-889A-912E9D9B641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8F875A8-A893-4C6E-8D8B-AFE47B43DB44}"/>
              </a:ext>
            </a:extLst>
          </p:cNvPr>
          <p:cNvSpPr/>
          <p:nvPr/>
        </p:nvSpPr>
        <p:spPr>
          <a:xfrm>
            <a:off x="4272407" y="3459369"/>
            <a:ext cx="1498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Emotional</a:t>
            </a:r>
          </a:p>
          <a:p>
            <a:pPr algn="ctr"/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Mode</a:t>
            </a:r>
            <a:endParaRPr lang="en-GB" sz="1600" b="1" dirty="0"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608AA13-507D-4B72-8159-ADAA9C50BD85}"/>
              </a:ext>
            </a:extLst>
          </p:cNvPr>
          <p:cNvSpPr/>
          <p:nvPr/>
        </p:nvSpPr>
        <p:spPr>
          <a:xfrm>
            <a:off x="6233507" y="3459369"/>
            <a:ext cx="1351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Relational</a:t>
            </a:r>
          </a:p>
          <a:p>
            <a:pPr algn="ctr"/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Mode</a:t>
            </a:r>
            <a:endParaRPr lang="en-GB" sz="1600" b="1" dirty="0">
              <a:cs typeface="Arial" panose="020B0604020202020204" pitchFamily="34" charset="0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A4359B5-A10E-467D-BE89-CCDFB736F2FF}"/>
              </a:ext>
            </a:extLst>
          </p:cNvPr>
          <p:cNvGrpSpPr/>
          <p:nvPr/>
        </p:nvGrpSpPr>
        <p:grpSpPr>
          <a:xfrm>
            <a:off x="3166742" y="2887736"/>
            <a:ext cx="509115" cy="231052"/>
            <a:chOff x="1295256" y="4511374"/>
            <a:chExt cx="803079" cy="407908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1B0299B1-C378-4B1D-BADF-9D05BF31EBCF}"/>
                </a:ext>
              </a:extLst>
            </p:cNvPr>
            <p:cNvSpPr/>
            <p:nvPr/>
          </p:nvSpPr>
          <p:spPr>
            <a:xfrm>
              <a:off x="1295256" y="4511374"/>
              <a:ext cx="803079" cy="40790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84E57AB7-9B7A-4EBC-9327-274051F5D7F6}"/>
                </a:ext>
              </a:extLst>
            </p:cNvPr>
            <p:cNvGrpSpPr/>
            <p:nvPr/>
          </p:nvGrpSpPr>
          <p:grpSpPr>
            <a:xfrm>
              <a:off x="1671394" y="4599871"/>
              <a:ext cx="50802" cy="230914"/>
              <a:chOff x="1717495" y="4590468"/>
              <a:chExt cx="50802" cy="230914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9F41DB1-46B4-41B6-9211-98A09472D96B}"/>
                  </a:ext>
                </a:extLst>
              </p:cNvPr>
              <p:cNvCxnSpPr/>
              <p:nvPr/>
            </p:nvCxnSpPr>
            <p:spPr>
              <a:xfrm flipV="1">
                <a:off x="1717495" y="4590468"/>
                <a:ext cx="0" cy="2309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C4CD4886-ADF6-4A97-82C2-35924C087684}"/>
                  </a:ext>
                </a:extLst>
              </p:cNvPr>
              <p:cNvCxnSpPr/>
              <p:nvPr/>
            </p:nvCxnSpPr>
            <p:spPr>
              <a:xfrm flipV="1">
                <a:off x="1768297" y="4590468"/>
                <a:ext cx="0" cy="2309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18967435-F33F-4685-9466-447D81707151}"/>
              </a:ext>
            </a:extLst>
          </p:cNvPr>
          <p:cNvSpPr/>
          <p:nvPr/>
        </p:nvSpPr>
        <p:spPr>
          <a:xfrm>
            <a:off x="7676963" y="116537"/>
            <a:ext cx="185678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I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Option </a:t>
            </a:r>
            <a:r>
              <a:rPr lang="en-IN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</a:t>
            </a:r>
            <a:endParaRPr lang="en-GB" sz="2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9031FD0-D869-4715-B6E1-2DA64D8797D1}"/>
              </a:ext>
            </a:extLst>
          </p:cNvPr>
          <p:cNvSpPr/>
          <p:nvPr/>
        </p:nvSpPr>
        <p:spPr>
          <a:xfrm>
            <a:off x="951672" y="2211795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Informational Mode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96BACB-3930-4991-B5C9-491A79CB7FE7}"/>
              </a:ext>
            </a:extLst>
          </p:cNvPr>
          <p:cNvCxnSpPr>
            <a:cxnSpLocks/>
          </p:cNvCxnSpPr>
          <p:nvPr/>
        </p:nvCxnSpPr>
        <p:spPr>
          <a:xfrm>
            <a:off x="3670044" y="2386134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15FAC6E-E698-4FFF-B932-00FB8E57057B}"/>
              </a:ext>
            </a:extLst>
          </p:cNvPr>
          <p:cNvGrpSpPr/>
          <p:nvPr/>
        </p:nvGrpSpPr>
        <p:grpSpPr>
          <a:xfrm flipH="1">
            <a:off x="4008902" y="2138441"/>
            <a:ext cx="265722" cy="265722"/>
            <a:chOff x="6571288" y="2793225"/>
            <a:chExt cx="265722" cy="26572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37E9EAF-C31C-4AE0-B346-AF9FC3D853E4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A0BB7F5-8590-471F-B3BC-EC1E93D1A748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68FF4A4-5420-4936-ADEE-5C8BE659608E}"/>
              </a:ext>
            </a:extLst>
          </p:cNvPr>
          <p:cNvGrpSpPr/>
          <p:nvPr/>
        </p:nvGrpSpPr>
        <p:grpSpPr>
          <a:xfrm flipH="1">
            <a:off x="7677885" y="2138441"/>
            <a:ext cx="265722" cy="265722"/>
            <a:chOff x="6571288" y="2793225"/>
            <a:chExt cx="265722" cy="26572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7452661-7DB5-4654-B715-54F6C580F50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3F67B9D-FC5D-4C04-8381-4DED59C3B211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8523B8A-B8E5-4370-BF9D-5944977BB1AB}"/>
              </a:ext>
            </a:extLst>
          </p:cNvPr>
          <p:cNvSpPr/>
          <p:nvPr/>
        </p:nvSpPr>
        <p:spPr>
          <a:xfrm>
            <a:off x="999795" y="5029528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0230C1-FCA5-44F4-8797-2412166B18EB}"/>
              </a:ext>
            </a:extLst>
          </p:cNvPr>
          <p:cNvSpPr/>
          <p:nvPr/>
        </p:nvSpPr>
        <p:spPr>
          <a:xfrm>
            <a:off x="4015186" y="2404163"/>
            <a:ext cx="43137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1	2	3	4	5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55C75B5-5F4D-42C7-AA8B-2B7A91D3E769}"/>
              </a:ext>
            </a:extLst>
          </p:cNvPr>
          <p:cNvGrpSpPr/>
          <p:nvPr/>
        </p:nvGrpSpPr>
        <p:grpSpPr>
          <a:xfrm>
            <a:off x="758205" y="1150511"/>
            <a:ext cx="6031017" cy="584775"/>
            <a:chOff x="612457" y="2228467"/>
            <a:chExt cx="5673470" cy="550103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7AF516-E8B6-43B4-B02E-31279173EB17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Rate the conversation based on your understanding of what you have observed…. till now. 1 being moderate to 5 on outstanding. </a:t>
              </a:r>
              <a:endParaRPr lang="en-IN" sz="1600" b="1" dirty="0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42A8B870-627F-4D33-B96A-3B0C68D138CC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2" name="Graphic 61" descr="Direction">
                <a:extLst>
                  <a:ext uri="{FF2B5EF4-FFF2-40B4-BE49-F238E27FC236}">
                    <a16:creationId xmlns:a16="http://schemas.microsoft.com/office/drawing/2014/main" id="{674BE412-DEF3-4CE9-8C9E-96BD378D70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94E43372-A623-4708-889A-912E9D9B641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A8F875A8-A893-4C6E-8D8B-AFE47B43DB44}"/>
              </a:ext>
            </a:extLst>
          </p:cNvPr>
          <p:cNvSpPr/>
          <p:nvPr/>
        </p:nvSpPr>
        <p:spPr>
          <a:xfrm>
            <a:off x="951672" y="3117132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Personal/Emotional</a:t>
            </a:r>
            <a:endParaRPr lang="en-GB" sz="1600" b="1" dirty="0"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608AA13-507D-4B72-8159-ADAA9C50BD85}"/>
              </a:ext>
            </a:extLst>
          </p:cNvPr>
          <p:cNvSpPr/>
          <p:nvPr/>
        </p:nvSpPr>
        <p:spPr>
          <a:xfrm>
            <a:off x="966714" y="4036924"/>
            <a:ext cx="2219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Relational Mode</a:t>
            </a:r>
            <a:endParaRPr lang="en-GB" sz="1600" b="1" dirty="0"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DB5965-8BEE-4974-A1D1-265AA1C33C57}"/>
              </a:ext>
            </a:extLst>
          </p:cNvPr>
          <p:cNvCxnSpPr>
            <a:cxnSpLocks/>
          </p:cNvCxnSpPr>
          <p:nvPr/>
        </p:nvCxnSpPr>
        <p:spPr>
          <a:xfrm>
            <a:off x="1028893" y="2879878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A4EFAED-CA49-4E8D-A7A1-B9718F85C80B}"/>
              </a:ext>
            </a:extLst>
          </p:cNvPr>
          <p:cNvCxnSpPr>
            <a:cxnSpLocks/>
          </p:cNvCxnSpPr>
          <p:nvPr/>
        </p:nvCxnSpPr>
        <p:spPr>
          <a:xfrm>
            <a:off x="3647633" y="3372248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1018969B-F1BA-4B07-8379-2A41B20DD79E}"/>
              </a:ext>
            </a:extLst>
          </p:cNvPr>
          <p:cNvSpPr/>
          <p:nvPr/>
        </p:nvSpPr>
        <p:spPr>
          <a:xfrm>
            <a:off x="3992775" y="3390277"/>
            <a:ext cx="43137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1	2	3	4	5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12C7D42-14F0-4290-AA5E-DC66BE98DE9D}"/>
              </a:ext>
            </a:extLst>
          </p:cNvPr>
          <p:cNvCxnSpPr>
            <a:cxnSpLocks/>
          </p:cNvCxnSpPr>
          <p:nvPr/>
        </p:nvCxnSpPr>
        <p:spPr>
          <a:xfrm>
            <a:off x="1006482" y="3865992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BA1E336-A8C6-40BF-815F-58F8B8555ED1}"/>
              </a:ext>
            </a:extLst>
          </p:cNvPr>
          <p:cNvCxnSpPr>
            <a:cxnSpLocks/>
          </p:cNvCxnSpPr>
          <p:nvPr/>
        </p:nvCxnSpPr>
        <p:spPr>
          <a:xfrm>
            <a:off x="3640946" y="4198891"/>
            <a:ext cx="46589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D65F943D-2B49-4A56-946B-2AB6057A923A}"/>
              </a:ext>
            </a:extLst>
          </p:cNvPr>
          <p:cNvSpPr/>
          <p:nvPr/>
        </p:nvSpPr>
        <p:spPr>
          <a:xfrm>
            <a:off x="3986088" y="4216920"/>
            <a:ext cx="43137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cs typeface="Arial" panose="020B0604020202020204" pitchFamily="34" charset="0"/>
              </a:rPr>
              <a:t>1	2	3	4	5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ADC2DA2E-313A-45C4-8812-2868B344CEE5}"/>
              </a:ext>
            </a:extLst>
          </p:cNvPr>
          <p:cNvCxnSpPr>
            <a:cxnSpLocks/>
          </p:cNvCxnSpPr>
          <p:nvPr/>
        </p:nvCxnSpPr>
        <p:spPr>
          <a:xfrm>
            <a:off x="999795" y="4692635"/>
            <a:ext cx="73000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792297C-9506-44A7-AA77-3C032DCE242C}"/>
              </a:ext>
            </a:extLst>
          </p:cNvPr>
          <p:cNvSpPr/>
          <p:nvPr/>
        </p:nvSpPr>
        <p:spPr>
          <a:xfrm>
            <a:off x="7676963" y="116537"/>
            <a:ext cx="187177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IN" sz="2800" b="1">
                <a:solidFill>
                  <a:srgbClr val="FF0000"/>
                </a:solidFill>
                <a:latin typeface="arial" panose="020B0604020202020204" pitchFamily="34" charset="0"/>
              </a:rPr>
              <a:t>Option 2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5EAD8BE-22F2-4901-9BAD-229EEB34BBC9}"/>
              </a:ext>
            </a:extLst>
          </p:cNvPr>
          <p:cNvGrpSpPr/>
          <p:nvPr/>
        </p:nvGrpSpPr>
        <p:grpSpPr>
          <a:xfrm flipH="1">
            <a:off x="4929255" y="2138441"/>
            <a:ext cx="265722" cy="265722"/>
            <a:chOff x="6571288" y="2793225"/>
            <a:chExt cx="265722" cy="265722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7C10E5EB-CA79-45B3-BC92-18257C79EE2B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98B9D6F-70C6-4351-BF80-A71E2BE14524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C9CE67A-CCE4-44D3-BB13-D40B4792E6F9}"/>
              </a:ext>
            </a:extLst>
          </p:cNvPr>
          <p:cNvGrpSpPr/>
          <p:nvPr/>
        </p:nvGrpSpPr>
        <p:grpSpPr>
          <a:xfrm flipH="1">
            <a:off x="5844240" y="2138441"/>
            <a:ext cx="265722" cy="265722"/>
            <a:chOff x="6571288" y="2793225"/>
            <a:chExt cx="265722" cy="265722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718C45B-3209-45FA-B234-FD0B1056D80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49D3A19-5B82-4311-A32B-30BD39032806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B981113A-43FA-4E14-8B0E-30FC5AB16116}"/>
              </a:ext>
            </a:extLst>
          </p:cNvPr>
          <p:cNvGrpSpPr/>
          <p:nvPr/>
        </p:nvGrpSpPr>
        <p:grpSpPr>
          <a:xfrm flipH="1">
            <a:off x="6757532" y="2138441"/>
            <a:ext cx="265722" cy="265722"/>
            <a:chOff x="6571288" y="2793225"/>
            <a:chExt cx="265722" cy="265722"/>
          </a:xfrm>
        </p:grpSpPr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1E86971-2825-42F1-9ED4-A7F6B90A1AF5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E3A0716-0FA9-488D-A350-5A1F3340512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1F56CD3-0574-4AB6-8B43-189432B3CE2E}"/>
              </a:ext>
            </a:extLst>
          </p:cNvPr>
          <p:cNvGrpSpPr/>
          <p:nvPr/>
        </p:nvGrpSpPr>
        <p:grpSpPr>
          <a:xfrm flipH="1">
            <a:off x="3999938" y="3138002"/>
            <a:ext cx="265722" cy="265722"/>
            <a:chOff x="6571288" y="2793225"/>
            <a:chExt cx="265722" cy="265722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9F2CC8D3-CEFD-49AA-9670-C3498758996D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11E0BC1D-0965-4138-B0AD-F2E0F26C680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08EA7BAD-120B-4FDB-B55E-E0DBC1E38076}"/>
              </a:ext>
            </a:extLst>
          </p:cNvPr>
          <p:cNvGrpSpPr/>
          <p:nvPr/>
        </p:nvGrpSpPr>
        <p:grpSpPr>
          <a:xfrm flipH="1">
            <a:off x="7668921" y="3138002"/>
            <a:ext cx="265722" cy="265722"/>
            <a:chOff x="6571288" y="2793225"/>
            <a:chExt cx="265722" cy="265722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730F47DE-6BBD-4AFE-902C-00AB3C6F5BF5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1DCFA693-21CB-4591-9514-C3A0847C678F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A1D1E8BC-D1D7-4116-A5A7-8CA0E63A1319}"/>
              </a:ext>
            </a:extLst>
          </p:cNvPr>
          <p:cNvGrpSpPr/>
          <p:nvPr/>
        </p:nvGrpSpPr>
        <p:grpSpPr>
          <a:xfrm flipH="1">
            <a:off x="4920291" y="3138002"/>
            <a:ext cx="265722" cy="265722"/>
            <a:chOff x="6571288" y="2793225"/>
            <a:chExt cx="265722" cy="265722"/>
          </a:xfrm>
        </p:grpSpPr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A6EC681D-5D02-4E20-9744-BC4DF0E64678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7549E713-52CF-439A-A416-F3F65E1F375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057CC83-C0C2-4903-99E2-06767A9E1917}"/>
              </a:ext>
            </a:extLst>
          </p:cNvPr>
          <p:cNvGrpSpPr/>
          <p:nvPr/>
        </p:nvGrpSpPr>
        <p:grpSpPr>
          <a:xfrm flipH="1">
            <a:off x="5835276" y="3138002"/>
            <a:ext cx="265722" cy="265722"/>
            <a:chOff x="6571288" y="2793225"/>
            <a:chExt cx="265722" cy="265722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5FDB720-1DB7-49C2-B79D-55065BF86F7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7612F04-EDE2-4948-B615-76B18A6A7FBD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0A6B2CC-6A0E-434B-940C-22C28A25EBA4}"/>
              </a:ext>
            </a:extLst>
          </p:cNvPr>
          <p:cNvGrpSpPr/>
          <p:nvPr/>
        </p:nvGrpSpPr>
        <p:grpSpPr>
          <a:xfrm flipH="1">
            <a:off x="6748568" y="3138002"/>
            <a:ext cx="265722" cy="265722"/>
            <a:chOff x="6571288" y="2793225"/>
            <a:chExt cx="265722" cy="265722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C473C7F7-D2C7-4CCA-A039-5527967052E4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008CAA12-FD29-4F81-9442-46CE571357C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B698537-E613-4786-991A-A73A7AFDAC69}"/>
              </a:ext>
            </a:extLst>
          </p:cNvPr>
          <p:cNvGrpSpPr/>
          <p:nvPr/>
        </p:nvGrpSpPr>
        <p:grpSpPr>
          <a:xfrm flipH="1">
            <a:off x="4013385" y="3944822"/>
            <a:ext cx="265722" cy="265722"/>
            <a:chOff x="6571288" y="2793225"/>
            <a:chExt cx="265722" cy="265722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36B80A5-37EE-47BB-8D46-5D8A1439A25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484D98D-2DC2-4697-9EC6-FAB2E2E9FFB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2E587454-9BFA-4EE3-A7F1-0BFFC53D5F29}"/>
              </a:ext>
            </a:extLst>
          </p:cNvPr>
          <p:cNvGrpSpPr/>
          <p:nvPr/>
        </p:nvGrpSpPr>
        <p:grpSpPr>
          <a:xfrm flipH="1">
            <a:off x="7682368" y="3944822"/>
            <a:ext cx="265722" cy="265722"/>
            <a:chOff x="6571288" y="2793225"/>
            <a:chExt cx="265722" cy="265722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8CFCF21-BEE9-4C2C-B1D4-71A164603920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9A848B3C-46C4-4E6D-B3AF-5C888598AE25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0BE6B29D-D2E8-47F8-B027-8B0542DA7203}"/>
              </a:ext>
            </a:extLst>
          </p:cNvPr>
          <p:cNvGrpSpPr/>
          <p:nvPr/>
        </p:nvGrpSpPr>
        <p:grpSpPr>
          <a:xfrm flipH="1">
            <a:off x="4933738" y="3944822"/>
            <a:ext cx="265722" cy="265722"/>
            <a:chOff x="6571288" y="2793225"/>
            <a:chExt cx="265722" cy="265722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2F131B8-F0A1-41D8-B028-4381120A66EC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0EC277B1-34A1-441C-BFD2-B68AB9E97439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E6934431-79F6-4030-886E-CEE5BE89527B}"/>
              </a:ext>
            </a:extLst>
          </p:cNvPr>
          <p:cNvGrpSpPr/>
          <p:nvPr/>
        </p:nvGrpSpPr>
        <p:grpSpPr>
          <a:xfrm flipH="1">
            <a:off x="5848723" y="3944822"/>
            <a:ext cx="265722" cy="265722"/>
            <a:chOff x="6571288" y="2793225"/>
            <a:chExt cx="265722" cy="265722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4B83065-FA91-4496-A86F-48D2F9DB14E7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00295019-35A1-4F8C-A74F-ACE6E60CD3E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613A5B3E-7A2B-44D7-8CE9-5DD0AE85E362}"/>
              </a:ext>
            </a:extLst>
          </p:cNvPr>
          <p:cNvGrpSpPr/>
          <p:nvPr/>
        </p:nvGrpSpPr>
        <p:grpSpPr>
          <a:xfrm flipH="1">
            <a:off x="6762015" y="3944822"/>
            <a:ext cx="265722" cy="265722"/>
            <a:chOff x="6571288" y="2793225"/>
            <a:chExt cx="265722" cy="265722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1F25E07-73BA-49F3-8594-DC490C95E0B9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53341944-EA09-458A-9371-0FBFB2252F7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505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142410" y="2065610"/>
            <a:ext cx="3669431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4925516" y="2065610"/>
            <a:ext cx="3498955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17317</TotalTime>
  <Words>343</Words>
  <Application>Microsoft Office PowerPoint</Application>
  <PresentationFormat>Custom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2022-04-17T07:51:35Z</dcterms:modified>
</cp:coreProperties>
</file>