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3" r:id="rId3"/>
    <p:sldId id="1205" r:id="rId4"/>
    <p:sldId id="1206" r:id="rId5"/>
    <p:sldId id="1207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  <p1510:client id="{DC6C34F2-4C7A-4B1D-A5A1-4B1376F6CA90}" v="4" dt="2022-04-20T15:42:38.627"/>
    <p1510:client id="{E5990BDC-1E73-4CC5-9D08-C0F6A8B0B893}" v="4" dt="2022-04-20T17:22:26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4:08.676" v="192" actId="1076"/>
      <pc:docMkLst>
        <pc:docMk/>
      </pc:docMkLst>
      <pc:sldChg chg="addSp delSp modSp mod">
        <pc:chgData name="Subramani K" userId="bf009f75-d47a-408b-a678-4666a6eafc4c" providerId="ADAL" clId="{DC6C34F2-4C7A-4B1D-A5A1-4B1376F6CA90}" dt="2022-04-20T15:44:08.676" v="192" actId="1076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8" creationId="{89D8AC4B-CFF8-485E-858A-7669BCD5C8B7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4:08.676" v="192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E5990BDC-1E73-4CC5-9D08-C0F6A8B0B893}"/>
    <pc:docChg chg="undo custSel addSld modSld">
      <pc:chgData name="Subramani K" userId="bf009f75-d47a-408b-a678-4666a6eafc4c" providerId="ADAL" clId="{E5990BDC-1E73-4CC5-9D08-C0F6A8B0B893}" dt="2022-04-20T17:22:29.759" v="82" actId="1076"/>
      <pc:docMkLst>
        <pc:docMk/>
      </pc:docMkLst>
      <pc:sldChg chg="addSp delSp modSp mod">
        <pc:chgData name="Subramani K" userId="bf009f75-d47a-408b-a678-4666a6eafc4c" providerId="ADAL" clId="{E5990BDC-1E73-4CC5-9D08-C0F6A8B0B893}" dt="2022-04-20T17:22:29.759" v="82" actId="1076"/>
        <pc:sldMkLst>
          <pc:docMk/>
          <pc:sldMk cId="2508173990" sldId="1202"/>
        </pc:sldMkLst>
        <pc:spChg chg="mod">
          <ac:chgData name="Subramani K" userId="bf009f75-d47a-408b-a678-4666a6eafc4c" providerId="ADAL" clId="{E5990BDC-1E73-4CC5-9D08-C0F6A8B0B893}" dt="2022-04-20T17:17:04.674" v="6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E5990BDC-1E73-4CC5-9D08-C0F6A8B0B893}" dt="2022-04-20T17:22:29.759" v="82" actId="107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E5990BDC-1E73-4CC5-9D08-C0F6A8B0B893}" dt="2022-04-20T17:22:24.265" v="78"/>
          <ac:spMkLst>
            <pc:docMk/>
            <pc:sldMk cId="2508173990" sldId="1202"/>
            <ac:spMk id="28" creationId="{434AA221-4D9E-4CF9-8EB9-17748FDE8C58}"/>
          </ac:spMkLst>
        </pc:spChg>
        <pc:spChg chg="add mod">
          <ac:chgData name="Subramani K" userId="bf009f75-d47a-408b-a678-4666a6eafc4c" providerId="ADAL" clId="{E5990BDC-1E73-4CC5-9D08-C0F6A8B0B893}" dt="2022-04-20T17:22:26.380" v="80" actId="571"/>
          <ac:spMkLst>
            <pc:docMk/>
            <pc:sldMk cId="2508173990" sldId="1202"/>
            <ac:spMk id="29" creationId="{B9A1E614-4330-47AB-BE73-7580A36D9845}"/>
          </ac:spMkLst>
        </pc:spChg>
        <pc:spChg chg="del">
          <ac:chgData name="Subramani K" userId="bf009f75-d47a-408b-a678-4666a6eafc4c" providerId="ADAL" clId="{E5990BDC-1E73-4CC5-9D08-C0F6A8B0B893}" dt="2022-04-20T15:48:51.048" v="0" actId="478"/>
          <ac:spMkLst>
            <pc:docMk/>
            <pc:sldMk cId="2508173990" sldId="1202"/>
            <ac:spMk id="51" creationId="{DB1E54B5-01FC-49A2-B0EE-B9312EE770E2}"/>
          </ac:spMkLst>
        </pc:spChg>
        <pc:picChg chg="add del">
          <ac:chgData name="Subramani K" userId="bf009f75-d47a-408b-a678-4666a6eafc4c" providerId="ADAL" clId="{E5990BDC-1E73-4CC5-9D08-C0F6A8B0B893}" dt="2022-04-20T17:17:47.715" v="63" actId="478"/>
          <ac:picMkLst>
            <pc:docMk/>
            <pc:sldMk cId="2508173990" sldId="1202"/>
            <ac:picMk id="4" creationId="{666055EB-3997-47E0-A905-A18DC4DB47F6}"/>
          </ac:picMkLst>
        </pc:picChg>
        <pc:picChg chg="del">
          <ac:chgData name="Subramani K" userId="bf009f75-d47a-408b-a678-4666a6eafc4c" providerId="ADAL" clId="{E5990BDC-1E73-4CC5-9D08-C0F6A8B0B893}" dt="2022-04-20T15:48:53.540" v="1" actId="478"/>
          <ac:picMkLst>
            <pc:docMk/>
            <pc:sldMk cId="2508173990" sldId="1202"/>
            <ac:picMk id="6" creationId="{46BFC6D0-123A-4ECB-9167-B6EBC47135B0}"/>
          </ac:picMkLst>
        </pc:picChg>
        <pc:picChg chg="add mod">
          <ac:chgData name="Subramani K" userId="bf009f75-d47a-408b-a678-4666a6eafc4c" providerId="ADAL" clId="{E5990BDC-1E73-4CC5-9D08-C0F6A8B0B893}" dt="2022-04-20T17:21:15.473" v="65" actId="1076"/>
          <ac:picMkLst>
            <pc:docMk/>
            <pc:sldMk cId="2508173990" sldId="1202"/>
            <ac:picMk id="9" creationId="{0870C9C0-8C0F-42DB-B9C6-717FDF475E73}"/>
          </ac:picMkLst>
        </pc:picChg>
        <pc:picChg chg="add mod">
          <ac:chgData name="Subramani K" userId="bf009f75-d47a-408b-a678-4666a6eafc4c" providerId="ADAL" clId="{E5990BDC-1E73-4CC5-9D08-C0F6A8B0B893}" dt="2022-04-20T17:21:18.151" v="67" actId="1076"/>
          <ac:picMkLst>
            <pc:docMk/>
            <pc:sldMk cId="2508173990" sldId="1202"/>
            <ac:picMk id="17" creationId="{304D2C59-41DA-4CB8-8A9A-921998377465}"/>
          </ac:picMkLst>
        </pc:picChg>
        <pc:picChg chg="add mod">
          <ac:chgData name="Subramani K" userId="bf009f75-d47a-408b-a678-4666a6eafc4c" providerId="ADAL" clId="{E5990BDC-1E73-4CC5-9D08-C0F6A8B0B893}" dt="2022-04-20T17:21:20.559" v="69" actId="1076"/>
          <ac:picMkLst>
            <pc:docMk/>
            <pc:sldMk cId="2508173990" sldId="1202"/>
            <ac:picMk id="19" creationId="{BA48DE32-2C8C-4FD0-A57B-1907C39900F5}"/>
          </ac:picMkLst>
        </pc:picChg>
        <pc:picChg chg="add mod">
          <ac:chgData name="Subramani K" userId="bf009f75-d47a-408b-a678-4666a6eafc4c" providerId="ADAL" clId="{E5990BDC-1E73-4CC5-9D08-C0F6A8B0B893}" dt="2022-04-20T17:21:22.941" v="71" actId="1076"/>
          <ac:picMkLst>
            <pc:docMk/>
            <pc:sldMk cId="2508173990" sldId="1202"/>
            <ac:picMk id="21" creationId="{45069222-0B2C-4938-988A-890DEDE32D99}"/>
          </ac:picMkLst>
        </pc:picChg>
        <pc:picChg chg="add mod">
          <ac:chgData name="Subramani K" userId="bf009f75-d47a-408b-a678-4666a6eafc4c" providerId="ADAL" clId="{E5990BDC-1E73-4CC5-9D08-C0F6A8B0B893}" dt="2022-04-20T17:21:25.550" v="73" actId="1076"/>
          <ac:picMkLst>
            <pc:docMk/>
            <pc:sldMk cId="2508173990" sldId="1202"/>
            <ac:picMk id="23" creationId="{B301672B-B772-4754-89B6-C39E460C15E3}"/>
          </ac:picMkLst>
        </pc:picChg>
        <pc:picChg chg="mod modCrop">
          <ac:chgData name="Subramani K" userId="bf009f75-d47a-408b-a678-4666a6eafc4c" providerId="ADAL" clId="{E5990BDC-1E73-4CC5-9D08-C0F6A8B0B893}" dt="2022-04-20T17:10:19.095" v="9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addSp modSp mod">
        <pc:chgData name="Subramani K" userId="bf009f75-d47a-408b-a678-4666a6eafc4c" providerId="ADAL" clId="{E5990BDC-1E73-4CC5-9D08-C0F6A8B0B893}" dt="2022-04-20T17:21:38.323" v="75" actId="1076"/>
        <pc:sldMkLst>
          <pc:docMk/>
          <pc:sldMk cId="3082782398" sldId="1203"/>
        </pc:sldMkLst>
        <pc:spChg chg="add mod">
          <ac:chgData name="Subramani K" userId="bf009f75-d47a-408b-a678-4666a6eafc4c" providerId="ADAL" clId="{E5990BDC-1E73-4CC5-9D08-C0F6A8B0B893}" dt="2022-04-20T17:21:38.323" v="75" actId="1076"/>
          <ac:spMkLst>
            <pc:docMk/>
            <pc:sldMk cId="3082782398" sldId="1203"/>
            <ac:spMk id="8" creationId="{BEB3018A-B5DA-491C-BB4C-E5C5F872231F}"/>
          </ac:spMkLst>
        </pc:spChg>
      </pc:sldChg>
      <pc:sldChg chg="delSp add mod">
        <pc:chgData name="Subramani K" userId="bf009f75-d47a-408b-a678-4666a6eafc4c" providerId="ADAL" clId="{E5990BDC-1E73-4CC5-9D08-C0F6A8B0B893}" dt="2022-04-20T17:21:42.697" v="77" actId="478"/>
        <pc:sldMkLst>
          <pc:docMk/>
          <pc:sldMk cId="2267089391" sldId="1204"/>
        </pc:sldMkLst>
        <pc:spChg chg="del">
          <ac:chgData name="Subramani K" userId="bf009f75-d47a-408b-a678-4666a6eafc4c" providerId="ADAL" clId="{E5990BDC-1E73-4CC5-9D08-C0F6A8B0B893}" dt="2022-04-20T17:21:42.697" v="77" actId="478"/>
          <ac:spMkLst>
            <pc:docMk/>
            <pc:sldMk cId="2267089391" sldId="1204"/>
            <ac:spMk id="8" creationId="{BEB3018A-B5DA-491C-BB4C-E5C5F87223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74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693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89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G04-H-HotSpot-001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646031-8E21-3060-E8DE-65DEA758A665}"/>
              </a:ext>
            </a:extLst>
          </p:cNvPr>
          <p:cNvSpPr/>
          <p:nvPr/>
        </p:nvSpPr>
        <p:spPr>
          <a:xfrm>
            <a:off x="2635624" y="2935319"/>
            <a:ext cx="1089211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Router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89C55C3-804F-631F-C810-06663F3F1E40}"/>
              </a:ext>
            </a:extLst>
          </p:cNvPr>
          <p:cNvSpPr/>
          <p:nvPr/>
        </p:nvSpPr>
        <p:spPr>
          <a:xfrm>
            <a:off x="1238652" y="4461340"/>
            <a:ext cx="212311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Other home devices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514290-E4DF-FDA5-6521-763B145ECE8C}"/>
              </a:ext>
            </a:extLst>
          </p:cNvPr>
          <p:cNvSpPr/>
          <p:nvPr/>
        </p:nvSpPr>
        <p:spPr>
          <a:xfrm>
            <a:off x="5080336" y="3924694"/>
            <a:ext cx="1323394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Using VPN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E8F109-B431-E430-8441-DBF5F17F422B}"/>
              </a:ext>
            </a:extLst>
          </p:cNvPr>
          <p:cNvSpPr/>
          <p:nvPr/>
        </p:nvSpPr>
        <p:spPr>
          <a:xfrm>
            <a:off x="6928206" y="2935319"/>
            <a:ext cx="229617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Open-source software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156BFF-31D4-5F32-FBE1-71C9CE7B2616}"/>
              </a:ext>
            </a:extLst>
          </p:cNvPr>
          <p:cNvSpPr/>
          <p:nvPr/>
        </p:nvSpPr>
        <p:spPr>
          <a:xfrm>
            <a:off x="309282" y="3716728"/>
            <a:ext cx="5728447" cy="1723991"/>
          </a:xfrm>
          <a:prstGeom prst="roundRect">
            <a:avLst>
              <a:gd name="adj" fmla="val 127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1037B-AF92-C34C-CE23-971E910CC646}"/>
              </a:ext>
            </a:extLst>
          </p:cNvPr>
          <p:cNvSpPr txBox="1"/>
          <p:nvPr/>
        </p:nvSpPr>
        <p:spPr>
          <a:xfrm>
            <a:off x="457200" y="981635"/>
            <a:ext cx="63604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Router </a:t>
            </a:r>
          </a:p>
          <a:p>
            <a:endParaRPr lang="en-US" sz="1600" dirty="0"/>
          </a:p>
          <a:p>
            <a:r>
              <a:rPr lang="en-US" sz="1600" dirty="0"/>
              <a:t>Keeping your router updated is like locking your front door for safety.  </a:t>
            </a:r>
          </a:p>
          <a:p>
            <a:endParaRPr lang="en-US" sz="1600" dirty="0"/>
          </a:p>
          <a:p>
            <a:r>
              <a:rPr lang="en-US" sz="1600" b="1" dirty="0"/>
              <a:t>This is why jack has:  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Changed the default password, which is easy to guess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Subscribed to a quarterly update of the router from the Internet provider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162F3C-E92A-9599-D8D6-452A56C108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480175" y="1277471"/>
            <a:ext cx="2870073" cy="44240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6B110A-48A6-3813-1A60-33B890AB7D5D}"/>
              </a:ext>
            </a:extLst>
          </p:cNvPr>
          <p:cNvSpPr txBox="1"/>
          <p:nvPr/>
        </p:nvSpPr>
        <p:spPr>
          <a:xfrm>
            <a:off x="625287" y="4378668"/>
            <a:ext cx="5096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may also look up the instructions for updating your router online or consider purchasing a premium router with subscription update service.</a:t>
            </a:r>
          </a:p>
        </p:txBody>
      </p:sp>
      <p:pic>
        <p:nvPicPr>
          <p:cNvPr id="6" name="Graphic 5" descr="Clipboard with solid fill">
            <a:extLst>
              <a:ext uri="{FF2B5EF4-FFF2-40B4-BE49-F238E27FC236}">
                <a16:creationId xmlns:a16="http://schemas.microsoft.com/office/drawing/2014/main" id="{8E797C33-0A8F-E6AF-B867-221030AA7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87" y="3773551"/>
            <a:ext cx="524435" cy="524435"/>
          </a:xfrm>
          <a:prstGeom prst="rect">
            <a:avLst/>
          </a:prstGeom>
        </p:spPr>
      </p:pic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2B0DA22E-0EDC-6BF7-734D-14260E73B48D}"/>
              </a:ext>
            </a:extLst>
          </p:cNvPr>
          <p:cNvSpPr/>
          <p:nvPr/>
        </p:nvSpPr>
        <p:spPr>
          <a:xfrm>
            <a:off x="8995226" y="873041"/>
            <a:ext cx="513025" cy="513025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156BFF-31D4-5F32-FBE1-71C9CE7B2616}"/>
              </a:ext>
            </a:extLst>
          </p:cNvPr>
          <p:cNvSpPr/>
          <p:nvPr/>
        </p:nvSpPr>
        <p:spPr>
          <a:xfrm>
            <a:off x="309282" y="3716728"/>
            <a:ext cx="5728447" cy="1723991"/>
          </a:xfrm>
          <a:prstGeom prst="roundRect">
            <a:avLst>
              <a:gd name="adj" fmla="val 127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1037B-AF92-C34C-CE23-971E910CC646}"/>
              </a:ext>
            </a:extLst>
          </p:cNvPr>
          <p:cNvSpPr txBox="1"/>
          <p:nvPr/>
        </p:nvSpPr>
        <p:spPr>
          <a:xfrm>
            <a:off x="457200" y="981635"/>
            <a:ext cx="63604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Other home devices 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typesetting.</a:t>
            </a:r>
          </a:p>
          <a:p>
            <a:endParaRPr lang="en-US" sz="1600" dirty="0"/>
          </a:p>
          <a:p>
            <a:r>
              <a:rPr lang="en-US" sz="1600" b="1" dirty="0"/>
              <a:t>This is why jack has:  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162F3C-E92A-9599-D8D6-452A56C108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480175" y="1277471"/>
            <a:ext cx="2870073" cy="44240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6B110A-48A6-3813-1A60-33B890AB7D5D}"/>
              </a:ext>
            </a:extLst>
          </p:cNvPr>
          <p:cNvSpPr txBox="1"/>
          <p:nvPr/>
        </p:nvSpPr>
        <p:spPr>
          <a:xfrm>
            <a:off x="625287" y="4378668"/>
            <a:ext cx="5412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6" name="Graphic 5" descr="Clipboard with solid fill">
            <a:extLst>
              <a:ext uri="{FF2B5EF4-FFF2-40B4-BE49-F238E27FC236}">
                <a16:creationId xmlns:a16="http://schemas.microsoft.com/office/drawing/2014/main" id="{8E797C33-0A8F-E6AF-B867-221030AA7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87" y="3773551"/>
            <a:ext cx="524435" cy="524435"/>
          </a:xfrm>
          <a:prstGeom prst="rect">
            <a:avLst/>
          </a:prstGeom>
        </p:spPr>
      </p:pic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2B0DA22E-0EDC-6BF7-734D-14260E73B48D}"/>
              </a:ext>
            </a:extLst>
          </p:cNvPr>
          <p:cNvSpPr/>
          <p:nvPr/>
        </p:nvSpPr>
        <p:spPr>
          <a:xfrm>
            <a:off x="8995226" y="873041"/>
            <a:ext cx="513025" cy="513025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3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156BFF-31D4-5F32-FBE1-71C9CE7B2616}"/>
              </a:ext>
            </a:extLst>
          </p:cNvPr>
          <p:cNvSpPr/>
          <p:nvPr/>
        </p:nvSpPr>
        <p:spPr>
          <a:xfrm>
            <a:off x="309282" y="3716728"/>
            <a:ext cx="5728447" cy="1723991"/>
          </a:xfrm>
          <a:prstGeom prst="roundRect">
            <a:avLst>
              <a:gd name="adj" fmla="val 127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1037B-AF92-C34C-CE23-971E910CC646}"/>
              </a:ext>
            </a:extLst>
          </p:cNvPr>
          <p:cNvSpPr txBox="1"/>
          <p:nvPr/>
        </p:nvSpPr>
        <p:spPr>
          <a:xfrm>
            <a:off x="457200" y="981635"/>
            <a:ext cx="63604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Using VPN 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typesetting.</a:t>
            </a:r>
          </a:p>
          <a:p>
            <a:endParaRPr lang="en-US" sz="1600" dirty="0"/>
          </a:p>
          <a:p>
            <a:r>
              <a:rPr lang="en-US" sz="1600" b="1" dirty="0"/>
              <a:t>This is why jack has:  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162F3C-E92A-9599-D8D6-452A56C108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480175" y="1277471"/>
            <a:ext cx="2870073" cy="44240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6B110A-48A6-3813-1A60-33B890AB7D5D}"/>
              </a:ext>
            </a:extLst>
          </p:cNvPr>
          <p:cNvSpPr txBox="1"/>
          <p:nvPr/>
        </p:nvSpPr>
        <p:spPr>
          <a:xfrm>
            <a:off x="625287" y="4378668"/>
            <a:ext cx="528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6" name="Graphic 5" descr="Clipboard with solid fill">
            <a:extLst>
              <a:ext uri="{FF2B5EF4-FFF2-40B4-BE49-F238E27FC236}">
                <a16:creationId xmlns:a16="http://schemas.microsoft.com/office/drawing/2014/main" id="{8E797C33-0A8F-E6AF-B867-221030AA7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87" y="3773551"/>
            <a:ext cx="524435" cy="524435"/>
          </a:xfrm>
          <a:prstGeom prst="rect">
            <a:avLst/>
          </a:prstGeom>
        </p:spPr>
      </p:pic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2B0DA22E-0EDC-6BF7-734D-14260E73B48D}"/>
              </a:ext>
            </a:extLst>
          </p:cNvPr>
          <p:cNvSpPr/>
          <p:nvPr/>
        </p:nvSpPr>
        <p:spPr>
          <a:xfrm>
            <a:off x="8995226" y="873041"/>
            <a:ext cx="513025" cy="513025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1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156BFF-31D4-5F32-FBE1-71C9CE7B2616}"/>
              </a:ext>
            </a:extLst>
          </p:cNvPr>
          <p:cNvSpPr/>
          <p:nvPr/>
        </p:nvSpPr>
        <p:spPr>
          <a:xfrm>
            <a:off x="309282" y="3716728"/>
            <a:ext cx="5728447" cy="1723991"/>
          </a:xfrm>
          <a:prstGeom prst="roundRect">
            <a:avLst>
              <a:gd name="adj" fmla="val 127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1037B-AF92-C34C-CE23-971E910CC646}"/>
              </a:ext>
            </a:extLst>
          </p:cNvPr>
          <p:cNvSpPr txBox="1"/>
          <p:nvPr/>
        </p:nvSpPr>
        <p:spPr>
          <a:xfrm>
            <a:off x="457200" y="981635"/>
            <a:ext cx="63604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Open-source software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typesetting.</a:t>
            </a:r>
          </a:p>
          <a:p>
            <a:endParaRPr lang="en-US" sz="1600" dirty="0"/>
          </a:p>
          <a:p>
            <a:r>
              <a:rPr lang="en-US" sz="1600" b="1" dirty="0"/>
              <a:t>This is why jack has:  </a:t>
            </a:r>
          </a:p>
          <a:p>
            <a:endParaRPr lang="en-US" sz="1600" dirty="0"/>
          </a:p>
          <a:p>
            <a:r>
              <a:rPr lang="en-US" sz="1600" dirty="0"/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162F3C-E92A-9599-D8D6-452A56C108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480175" y="1277471"/>
            <a:ext cx="2870073" cy="44240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6B110A-48A6-3813-1A60-33B890AB7D5D}"/>
              </a:ext>
            </a:extLst>
          </p:cNvPr>
          <p:cNvSpPr txBox="1"/>
          <p:nvPr/>
        </p:nvSpPr>
        <p:spPr>
          <a:xfrm>
            <a:off x="625287" y="4378668"/>
            <a:ext cx="5412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6" name="Graphic 5" descr="Clipboard with solid fill">
            <a:extLst>
              <a:ext uri="{FF2B5EF4-FFF2-40B4-BE49-F238E27FC236}">
                <a16:creationId xmlns:a16="http://schemas.microsoft.com/office/drawing/2014/main" id="{8E797C33-0A8F-E6AF-B867-221030AA7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87" y="3773551"/>
            <a:ext cx="524435" cy="524435"/>
          </a:xfrm>
          <a:prstGeom prst="rect">
            <a:avLst/>
          </a:prstGeom>
        </p:spPr>
      </p:pic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2B0DA22E-0EDC-6BF7-734D-14260E73B48D}"/>
              </a:ext>
            </a:extLst>
          </p:cNvPr>
          <p:cNvSpPr/>
          <p:nvPr/>
        </p:nvSpPr>
        <p:spPr>
          <a:xfrm>
            <a:off x="8995226" y="873041"/>
            <a:ext cx="513025" cy="513025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17456</TotalTime>
  <Words>423</Words>
  <Application>Microsoft Office PowerPoint</Application>
  <PresentationFormat>Custom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2427</cp:revision>
  <dcterms:created xsi:type="dcterms:W3CDTF">2017-07-21T05:01:19Z</dcterms:created>
  <dcterms:modified xsi:type="dcterms:W3CDTF">2022-08-19T12:11:45Z</dcterms:modified>
</cp:coreProperties>
</file>