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2" r:id="rId2"/>
    <p:sldId id="1203" r:id="rId3"/>
    <p:sldId id="1205" r:id="rId4"/>
    <p:sldId id="1206" r:id="rId5"/>
    <p:sldId id="1207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36F63-94EB-470D-8F9A-D114BEEE4931}" v="9" dt="2022-04-20T15:32:30.010"/>
    <p1510:client id="{DC6C34F2-4C7A-4B1D-A5A1-4B1376F6CA90}" v="4" dt="2022-04-20T15:42:38.627"/>
    <p1510:client id="{E5990BDC-1E73-4CC5-9D08-C0F6A8B0B893}" v="4" dt="2022-04-20T17:22:26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  <pc:docChgLst>
    <pc:chgData name="Subramani K" userId="bf009f75-d47a-408b-a678-4666a6eafc4c" providerId="ADAL" clId="{DC6C34F2-4C7A-4B1D-A5A1-4B1376F6CA90}"/>
    <pc:docChg chg="undo custSel delSld modSld">
      <pc:chgData name="Subramani K" userId="bf009f75-d47a-408b-a678-4666a6eafc4c" providerId="ADAL" clId="{DC6C34F2-4C7A-4B1D-A5A1-4B1376F6CA90}" dt="2022-04-20T15:44:08.676" v="192" actId="1076"/>
      <pc:docMkLst>
        <pc:docMk/>
      </pc:docMkLst>
      <pc:sldChg chg="addSp delSp modSp mod">
        <pc:chgData name="Subramani K" userId="bf009f75-d47a-408b-a678-4666a6eafc4c" providerId="ADAL" clId="{DC6C34F2-4C7A-4B1D-A5A1-4B1376F6CA90}" dt="2022-04-20T15:44:08.676" v="192" actId="1076"/>
        <pc:sldMkLst>
          <pc:docMk/>
          <pc:sldMk cId="2508173990" sldId="1202"/>
        </pc:sldMkLst>
        <pc:spChg chg="mod">
          <ac:chgData name="Subramani K" userId="bf009f75-d47a-408b-a678-4666a6eafc4c" providerId="ADAL" clId="{DC6C34F2-4C7A-4B1D-A5A1-4B1376F6CA90}" dt="2022-04-20T15:36:24.437" v="61" actId="207"/>
          <ac:spMkLst>
            <pc:docMk/>
            <pc:sldMk cId="2508173990" sldId="1202"/>
            <ac:spMk id="10" creationId="{67ED8EF9-84F1-422C-A22B-545102E716C9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8" creationId="{89D8AC4B-CFF8-485E-858A-7669BCD5C8B7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9" creationId="{C00244C4-73CE-4D8C-8B3D-C74A18C0A900}"/>
          </ac:spMkLst>
        </pc:spChg>
        <pc:spChg chg="mod">
          <ac:chgData name="Subramani K" userId="bf009f75-d47a-408b-a678-4666a6eafc4c" providerId="ADAL" clId="{DC6C34F2-4C7A-4B1D-A5A1-4B1376F6CA90}" dt="2022-04-20T15:40:21.390" v="116"/>
          <ac:spMkLst>
            <pc:docMk/>
            <pc:sldMk cId="2508173990" sldId="1202"/>
            <ac:spMk id="28" creationId="{434AA221-4D9E-4CF9-8EB9-17748FDE8C58}"/>
          </ac:spMkLst>
        </pc:spChg>
        <pc:spChg chg="add del">
          <ac:chgData name="Subramani K" userId="bf009f75-d47a-408b-a678-4666a6eafc4c" providerId="ADAL" clId="{DC6C34F2-4C7A-4B1D-A5A1-4B1376F6CA90}" dt="2022-04-20T15:36:45.732" v="65" actId="478"/>
          <ac:spMkLst>
            <pc:docMk/>
            <pc:sldMk cId="2508173990" sldId="1202"/>
            <ac:spMk id="31" creationId="{EB01FE03-E840-4682-AAB0-61F8AD73B02B}"/>
          </ac:spMkLst>
        </pc:spChg>
        <pc:spChg chg="add del mod">
          <ac:chgData name="Subramani K" userId="bf009f75-d47a-408b-a678-4666a6eafc4c" providerId="ADAL" clId="{DC6C34F2-4C7A-4B1D-A5A1-4B1376F6CA90}" dt="2022-04-20T15:39:18.829" v="91" actId="478"/>
          <ac:spMkLst>
            <pc:docMk/>
            <pc:sldMk cId="2508173990" sldId="1202"/>
            <ac:spMk id="48" creationId="{FD8679DE-5321-4E73-9BE1-DA04BAAE6719}"/>
          </ac:spMkLst>
        </pc:spChg>
        <pc:spChg chg="add mod">
          <ac:chgData name="Subramani K" userId="bf009f75-d47a-408b-a678-4666a6eafc4c" providerId="ADAL" clId="{DC6C34F2-4C7A-4B1D-A5A1-4B1376F6CA90}" dt="2022-04-20T15:39:57.212" v="114" actId="14100"/>
          <ac:spMkLst>
            <pc:docMk/>
            <pc:sldMk cId="2508173990" sldId="1202"/>
            <ac:spMk id="51" creationId="{DB1E54B5-01FC-49A2-B0EE-B9312EE770E2}"/>
          </ac:spMkLst>
        </pc:spChg>
        <pc:grpChg chg="mod">
          <ac:chgData name="Subramani K" userId="bf009f75-d47a-408b-a678-4666a6eafc4c" providerId="ADAL" clId="{DC6C34F2-4C7A-4B1D-A5A1-4B1376F6CA90}" dt="2022-04-20T15:39:40.229" v="101" actId="1036"/>
          <ac:grpSpMkLst>
            <pc:docMk/>
            <pc:sldMk cId="2508173990" sldId="1202"/>
            <ac:grpSpMk id="8" creationId="{3709086D-3CAF-4491-808E-34E505B0D811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9" creationId="{FEE357A3-33B9-40FF-A0B9-5624DB6C74D5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3" creationId="{99D58339-CC61-4C87-8199-D3DD6262423A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6" creationId="{AB0C41B8-CA12-4077-B3B6-272FAAAD8F6C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9" creationId="{9C8F19B3-FC5B-4558-89D2-5E5F4C28A758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42" creationId="{DC2D87B2-3922-4974-8A2E-D1B4DF7BA08B}"/>
          </ac:grpSpMkLst>
        </pc:grpChg>
        <pc:grpChg chg="del">
          <ac:chgData name="Subramani K" userId="bf009f75-d47a-408b-a678-4666a6eafc4c" providerId="ADAL" clId="{DC6C34F2-4C7A-4B1D-A5A1-4B1376F6CA90}" dt="2022-04-20T15:37:00.386" v="79" actId="478"/>
          <ac:grpSpMkLst>
            <pc:docMk/>
            <pc:sldMk cId="2508173990" sldId="1202"/>
            <ac:grpSpMk id="45" creationId="{758D3438-60DA-43E4-B027-4B5E6FAB4C80}"/>
          </ac:grpSpMkLst>
        </pc:grpChg>
        <pc:picChg chg="add del mod">
          <ac:chgData name="Subramani K" userId="bf009f75-d47a-408b-a678-4666a6eafc4c" providerId="ADAL" clId="{DC6C34F2-4C7A-4B1D-A5A1-4B1376F6CA90}" dt="2022-04-20T15:42:59.849" v="190" actId="478"/>
          <ac:picMkLst>
            <pc:docMk/>
            <pc:sldMk cId="2508173990" sldId="1202"/>
            <ac:picMk id="4" creationId="{608CB77D-9847-4A7E-8732-51A097CFDE84}"/>
          </ac:picMkLst>
        </pc:picChg>
        <pc:picChg chg="add mod">
          <ac:chgData name="Subramani K" userId="bf009f75-d47a-408b-a678-4666a6eafc4c" providerId="ADAL" clId="{DC6C34F2-4C7A-4B1D-A5A1-4B1376F6CA90}" dt="2022-04-20T15:44:08.676" v="192" actId="1076"/>
          <ac:picMkLst>
            <pc:docMk/>
            <pc:sldMk cId="2508173990" sldId="1202"/>
            <ac:picMk id="6" creationId="{46BFC6D0-123A-4ECB-9167-B6EBC47135B0}"/>
          </ac:picMkLst>
        </pc:picChg>
        <pc:picChg chg="add del mod">
          <ac:chgData name="Subramani K" userId="bf009f75-d47a-408b-a678-4666a6eafc4c" providerId="ADAL" clId="{DC6C34F2-4C7A-4B1D-A5A1-4B1376F6CA90}" dt="2022-04-20T15:39:18.829" v="91" actId="478"/>
          <ac:picMkLst>
            <pc:docMk/>
            <pc:sldMk cId="2508173990" sldId="1202"/>
            <ac:picMk id="49" creationId="{057ABD9B-9B0A-477F-B0DF-E6637CE9BF55}"/>
          </ac:picMkLst>
        </pc:picChg>
        <pc:picChg chg="add mod">
          <ac:chgData name="Subramani K" userId="bf009f75-d47a-408b-a678-4666a6eafc4c" providerId="ADAL" clId="{DC6C34F2-4C7A-4B1D-A5A1-4B1376F6CA90}" dt="2022-04-20T15:39:43.459" v="102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delSp mod">
        <pc:chgData name="Subramani K" userId="bf009f75-d47a-408b-a678-4666a6eafc4c" providerId="ADAL" clId="{DC6C34F2-4C7A-4B1D-A5A1-4B1376F6CA90}" dt="2022-04-20T15:40:05.160" v="115" actId="478"/>
        <pc:sldMkLst>
          <pc:docMk/>
          <pc:sldMk cId="3082782398" sldId="1203"/>
        </pc:sldMkLst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7" creationId="{6BC2FB2D-16B7-487B-9C7F-0A3A818FBB00}"/>
          </ac:spMkLst>
        </pc:spChg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8" creationId="{F7B84C51-4499-4804-BB1E-6E5686112817}"/>
          </ac:spMkLst>
        </pc:spChg>
      </pc:sldChg>
      <pc:sldChg chg="del">
        <pc:chgData name="Subramani K" userId="bf009f75-d47a-408b-a678-4666a6eafc4c" providerId="ADAL" clId="{DC6C34F2-4C7A-4B1D-A5A1-4B1376F6CA90}" dt="2022-04-20T15:36:40.104" v="64" actId="47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E5990BDC-1E73-4CC5-9D08-C0F6A8B0B893}"/>
    <pc:docChg chg="undo custSel addSld modSld">
      <pc:chgData name="Subramani K" userId="bf009f75-d47a-408b-a678-4666a6eafc4c" providerId="ADAL" clId="{E5990BDC-1E73-4CC5-9D08-C0F6A8B0B893}" dt="2022-04-20T17:22:29.759" v="82" actId="1076"/>
      <pc:docMkLst>
        <pc:docMk/>
      </pc:docMkLst>
      <pc:sldChg chg="addSp delSp modSp mod">
        <pc:chgData name="Subramani K" userId="bf009f75-d47a-408b-a678-4666a6eafc4c" providerId="ADAL" clId="{E5990BDC-1E73-4CC5-9D08-C0F6A8B0B893}" dt="2022-04-20T17:22:29.759" v="82" actId="1076"/>
        <pc:sldMkLst>
          <pc:docMk/>
          <pc:sldMk cId="2508173990" sldId="1202"/>
        </pc:sldMkLst>
        <pc:spChg chg="mod">
          <ac:chgData name="Subramani K" userId="bf009f75-d47a-408b-a678-4666a6eafc4c" providerId="ADAL" clId="{E5990BDC-1E73-4CC5-9D08-C0F6A8B0B893}" dt="2022-04-20T17:17:04.674" v="6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E5990BDC-1E73-4CC5-9D08-C0F6A8B0B893}" dt="2022-04-20T17:22:29.759" v="82" actId="107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E5990BDC-1E73-4CC5-9D08-C0F6A8B0B893}" dt="2022-04-20T17:22:24.265" v="78"/>
          <ac:spMkLst>
            <pc:docMk/>
            <pc:sldMk cId="2508173990" sldId="1202"/>
            <ac:spMk id="28" creationId="{434AA221-4D9E-4CF9-8EB9-17748FDE8C58}"/>
          </ac:spMkLst>
        </pc:spChg>
        <pc:spChg chg="add mod">
          <ac:chgData name="Subramani K" userId="bf009f75-d47a-408b-a678-4666a6eafc4c" providerId="ADAL" clId="{E5990BDC-1E73-4CC5-9D08-C0F6A8B0B893}" dt="2022-04-20T17:22:26.380" v="80" actId="571"/>
          <ac:spMkLst>
            <pc:docMk/>
            <pc:sldMk cId="2508173990" sldId="1202"/>
            <ac:spMk id="29" creationId="{B9A1E614-4330-47AB-BE73-7580A36D9845}"/>
          </ac:spMkLst>
        </pc:spChg>
        <pc:spChg chg="del">
          <ac:chgData name="Subramani K" userId="bf009f75-d47a-408b-a678-4666a6eafc4c" providerId="ADAL" clId="{E5990BDC-1E73-4CC5-9D08-C0F6A8B0B893}" dt="2022-04-20T15:48:51.048" v="0" actId="478"/>
          <ac:spMkLst>
            <pc:docMk/>
            <pc:sldMk cId="2508173990" sldId="1202"/>
            <ac:spMk id="51" creationId="{DB1E54B5-01FC-49A2-B0EE-B9312EE770E2}"/>
          </ac:spMkLst>
        </pc:spChg>
        <pc:picChg chg="add del">
          <ac:chgData name="Subramani K" userId="bf009f75-d47a-408b-a678-4666a6eafc4c" providerId="ADAL" clId="{E5990BDC-1E73-4CC5-9D08-C0F6A8B0B893}" dt="2022-04-20T17:17:47.715" v="63" actId="478"/>
          <ac:picMkLst>
            <pc:docMk/>
            <pc:sldMk cId="2508173990" sldId="1202"/>
            <ac:picMk id="4" creationId="{666055EB-3997-47E0-A905-A18DC4DB47F6}"/>
          </ac:picMkLst>
        </pc:picChg>
        <pc:picChg chg="del">
          <ac:chgData name="Subramani K" userId="bf009f75-d47a-408b-a678-4666a6eafc4c" providerId="ADAL" clId="{E5990BDC-1E73-4CC5-9D08-C0F6A8B0B893}" dt="2022-04-20T15:48:53.540" v="1" actId="478"/>
          <ac:picMkLst>
            <pc:docMk/>
            <pc:sldMk cId="2508173990" sldId="1202"/>
            <ac:picMk id="6" creationId="{46BFC6D0-123A-4ECB-9167-B6EBC47135B0}"/>
          </ac:picMkLst>
        </pc:picChg>
        <pc:picChg chg="add mod">
          <ac:chgData name="Subramani K" userId="bf009f75-d47a-408b-a678-4666a6eafc4c" providerId="ADAL" clId="{E5990BDC-1E73-4CC5-9D08-C0F6A8B0B893}" dt="2022-04-20T17:21:15.473" v="65" actId="1076"/>
          <ac:picMkLst>
            <pc:docMk/>
            <pc:sldMk cId="2508173990" sldId="1202"/>
            <ac:picMk id="9" creationId="{0870C9C0-8C0F-42DB-B9C6-717FDF475E73}"/>
          </ac:picMkLst>
        </pc:picChg>
        <pc:picChg chg="add mod">
          <ac:chgData name="Subramani K" userId="bf009f75-d47a-408b-a678-4666a6eafc4c" providerId="ADAL" clId="{E5990BDC-1E73-4CC5-9D08-C0F6A8B0B893}" dt="2022-04-20T17:21:18.151" v="67" actId="1076"/>
          <ac:picMkLst>
            <pc:docMk/>
            <pc:sldMk cId="2508173990" sldId="1202"/>
            <ac:picMk id="17" creationId="{304D2C59-41DA-4CB8-8A9A-921998377465}"/>
          </ac:picMkLst>
        </pc:picChg>
        <pc:picChg chg="add mod">
          <ac:chgData name="Subramani K" userId="bf009f75-d47a-408b-a678-4666a6eafc4c" providerId="ADAL" clId="{E5990BDC-1E73-4CC5-9D08-C0F6A8B0B893}" dt="2022-04-20T17:21:20.559" v="69" actId="1076"/>
          <ac:picMkLst>
            <pc:docMk/>
            <pc:sldMk cId="2508173990" sldId="1202"/>
            <ac:picMk id="19" creationId="{BA48DE32-2C8C-4FD0-A57B-1907C39900F5}"/>
          </ac:picMkLst>
        </pc:picChg>
        <pc:picChg chg="add mod">
          <ac:chgData name="Subramani K" userId="bf009f75-d47a-408b-a678-4666a6eafc4c" providerId="ADAL" clId="{E5990BDC-1E73-4CC5-9D08-C0F6A8B0B893}" dt="2022-04-20T17:21:22.941" v="71" actId="1076"/>
          <ac:picMkLst>
            <pc:docMk/>
            <pc:sldMk cId="2508173990" sldId="1202"/>
            <ac:picMk id="21" creationId="{45069222-0B2C-4938-988A-890DEDE32D99}"/>
          </ac:picMkLst>
        </pc:picChg>
        <pc:picChg chg="add mod">
          <ac:chgData name="Subramani K" userId="bf009f75-d47a-408b-a678-4666a6eafc4c" providerId="ADAL" clId="{E5990BDC-1E73-4CC5-9D08-C0F6A8B0B893}" dt="2022-04-20T17:21:25.550" v="73" actId="1076"/>
          <ac:picMkLst>
            <pc:docMk/>
            <pc:sldMk cId="2508173990" sldId="1202"/>
            <ac:picMk id="23" creationId="{B301672B-B772-4754-89B6-C39E460C15E3}"/>
          </ac:picMkLst>
        </pc:picChg>
        <pc:picChg chg="mod modCrop">
          <ac:chgData name="Subramani K" userId="bf009f75-d47a-408b-a678-4666a6eafc4c" providerId="ADAL" clId="{E5990BDC-1E73-4CC5-9D08-C0F6A8B0B893}" dt="2022-04-20T17:10:19.095" v="9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addSp modSp mod">
        <pc:chgData name="Subramani K" userId="bf009f75-d47a-408b-a678-4666a6eafc4c" providerId="ADAL" clId="{E5990BDC-1E73-4CC5-9D08-C0F6A8B0B893}" dt="2022-04-20T17:21:38.323" v="75" actId="1076"/>
        <pc:sldMkLst>
          <pc:docMk/>
          <pc:sldMk cId="3082782398" sldId="1203"/>
        </pc:sldMkLst>
        <pc:spChg chg="add mod">
          <ac:chgData name="Subramani K" userId="bf009f75-d47a-408b-a678-4666a6eafc4c" providerId="ADAL" clId="{E5990BDC-1E73-4CC5-9D08-C0F6A8B0B893}" dt="2022-04-20T17:21:38.323" v="75" actId="1076"/>
          <ac:spMkLst>
            <pc:docMk/>
            <pc:sldMk cId="3082782398" sldId="1203"/>
            <ac:spMk id="8" creationId="{BEB3018A-B5DA-491C-BB4C-E5C5F872231F}"/>
          </ac:spMkLst>
        </pc:spChg>
      </pc:sldChg>
      <pc:sldChg chg="delSp add mod">
        <pc:chgData name="Subramani K" userId="bf009f75-d47a-408b-a678-4666a6eafc4c" providerId="ADAL" clId="{E5990BDC-1E73-4CC5-9D08-C0F6A8B0B893}" dt="2022-04-20T17:21:42.697" v="77" actId="478"/>
        <pc:sldMkLst>
          <pc:docMk/>
          <pc:sldMk cId="2267089391" sldId="1204"/>
        </pc:sldMkLst>
        <pc:spChg chg="del">
          <ac:chgData name="Subramani K" userId="bf009f75-d47a-408b-a678-4666a6eafc4c" providerId="ADAL" clId="{E5990BDC-1E73-4CC5-9D08-C0F6A8B0B893}" dt="2022-04-20T17:21:42.697" v="77" actId="478"/>
          <ac:spMkLst>
            <pc:docMk/>
            <pc:sldMk cId="2267089391" sldId="1204"/>
            <ac:spMk id="8" creationId="{BEB3018A-B5DA-491C-BB4C-E5C5F87223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23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741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693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89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8CFFC78-4CB1-4D5E-B681-FBC99717B0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61492" y="2511938"/>
            <a:ext cx="8924837" cy="26115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+ sign to explore Jack’s surroundings.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G04-H-HotSpot-001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646031-8E21-3060-E8DE-65DEA758A665}"/>
              </a:ext>
            </a:extLst>
          </p:cNvPr>
          <p:cNvSpPr/>
          <p:nvPr/>
        </p:nvSpPr>
        <p:spPr>
          <a:xfrm>
            <a:off x="2635624" y="2935319"/>
            <a:ext cx="1089211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Router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9894" y="2814296"/>
            <a:ext cx="361950" cy="32385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89C55C3-804F-631F-C810-06663F3F1E40}"/>
              </a:ext>
            </a:extLst>
          </p:cNvPr>
          <p:cNvSpPr/>
          <p:nvPr/>
        </p:nvSpPr>
        <p:spPr>
          <a:xfrm>
            <a:off x="1238652" y="4461340"/>
            <a:ext cx="2123113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Other home devices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8514290-E4DF-FDA5-6521-763B145ECE8C}"/>
              </a:ext>
            </a:extLst>
          </p:cNvPr>
          <p:cNvSpPr/>
          <p:nvPr/>
        </p:nvSpPr>
        <p:spPr>
          <a:xfrm>
            <a:off x="5080336" y="3924694"/>
            <a:ext cx="1323394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Using VPN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BE8F109-B431-E430-8441-DBF5F17F422B}"/>
              </a:ext>
            </a:extLst>
          </p:cNvPr>
          <p:cNvSpPr/>
          <p:nvPr/>
        </p:nvSpPr>
        <p:spPr>
          <a:xfrm>
            <a:off x="6928206" y="2935319"/>
            <a:ext cx="2296173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Open-source software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400" y="4291378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9702" y="3733324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5178" y="2793704"/>
            <a:ext cx="3619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B156BFF-31D4-5F32-FBE1-71C9CE7B2616}"/>
              </a:ext>
            </a:extLst>
          </p:cNvPr>
          <p:cNvSpPr/>
          <p:nvPr/>
        </p:nvSpPr>
        <p:spPr>
          <a:xfrm>
            <a:off x="309282" y="3716728"/>
            <a:ext cx="5728447" cy="1723991"/>
          </a:xfrm>
          <a:prstGeom prst="roundRect">
            <a:avLst>
              <a:gd name="adj" fmla="val 127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1037B-AF92-C34C-CE23-971E910CC646}"/>
              </a:ext>
            </a:extLst>
          </p:cNvPr>
          <p:cNvSpPr txBox="1"/>
          <p:nvPr/>
        </p:nvSpPr>
        <p:spPr>
          <a:xfrm>
            <a:off x="457200" y="981635"/>
            <a:ext cx="636045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Router </a:t>
            </a:r>
          </a:p>
          <a:p>
            <a:endParaRPr lang="en-US" sz="1600" dirty="0"/>
          </a:p>
          <a:p>
            <a:r>
              <a:rPr lang="en-US" sz="1600" dirty="0"/>
              <a:t>Keeping your router updated is like locking your front door for safety.  </a:t>
            </a:r>
          </a:p>
          <a:p>
            <a:endParaRPr lang="en-US" sz="1600" dirty="0"/>
          </a:p>
          <a:p>
            <a:r>
              <a:rPr lang="en-US" sz="1600" b="1" dirty="0"/>
              <a:t>This is why jack has:  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Changed the default password, which is easy to guess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Subscribed to a quarterly update of the router from the Internet provider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B162F3C-E92A-9599-D8D6-452A56C108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480175" y="1277471"/>
            <a:ext cx="2870073" cy="44240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C6B110A-48A6-3813-1A60-33B890AB7D5D}"/>
              </a:ext>
            </a:extLst>
          </p:cNvPr>
          <p:cNvSpPr txBox="1"/>
          <p:nvPr/>
        </p:nvSpPr>
        <p:spPr>
          <a:xfrm>
            <a:off x="625287" y="4378668"/>
            <a:ext cx="5096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may also look up the instructions for updating your router online or consider purchasing a premium router with subscription update service.</a:t>
            </a:r>
          </a:p>
        </p:txBody>
      </p:sp>
      <p:pic>
        <p:nvPicPr>
          <p:cNvPr id="6" name="Graphic 5" descr="Clipboard with solid fill">
            <a:extLst>
              <a:ext uri="{FF2B5EF4-FFF2-40B4-BE49-F238E27FC236}">
                <a16:creationId xmlns:a16="http://schemas.microsoft.com/office/drawing/2014/main" id="{8E797C33-0A8F-E6AF-B867-221030AA7A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5287" y="3773551"/>
            <a:ext cx="524435" cy="524435"/>
          </a:xfrm>
          <a:prstGeom prst="rect">
            <a:avLst/>
          </a:prstGeom>
        </p:spPr>
      </p:pic>
      <p:sp>
        <p:nvSpPr>
          <p:cNvPr id="7" name="Flowchart: Summing Junction 6">
            <a:extLst>
              <a:ext uri="{FF2B5EF4-FFF2-40B4-BE49-F238E27FC236}">
                <a16:creationId xmlns:a16="http://schemas.microsoft.com/office/drawing/2014/main" id="{2B0DA22E-0EDC-6BF7-734D-14260E73B48D}"/>
              </a:ext>
            </a:extLst>
          </p:cNvPr>
          <p:cNvSpPr/>
          <p:nvPr/>
        </p:nvSpPr>
        <p:spPr>
          <a:xfrm>
            <a:off x="8995226" y="873041"/>
            <a:ext cx="513025" cy="513025"/>
          </a:xfrm>
          <a:prstGeom prst="flowChartSummingJuncti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8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B156BFF-31D4-5F32-FBE1-71C9CE7B2616}"/>
              </a:ext>
            </a:extLst>
          </p:cNvPr>
          <p:cNvSpPr/>
          <p:nvPr/>
        </p:nvSpPr>
        <p:spPr>
          <a:xfrm>
            <a:off x="309282" y="3716728"/>
            <a:ext cx="5728447" cy="1723991"/>
          </a:xfrm>
          <a:prstGeom prst="roundRect">
            <a:avLst>
              <a:gd name="adj" fmla="val 127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1037B-AF92-C34C-CE23-971E910CC646}"/>
              </a:ext>
            </a:extLst>
          </p:cNvPr>
          <p:cNvSpPr txBox="1"/>
          <p:nvPr/>
        </p:nvSpPr>
        <p:spPr>
          <a:xfrm>
            <a:off x="457200" y="981635"/>
            <a:ext cx="636045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Other home devices </a:t>
            </a:r>
          </a:p>
          <a:p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typesetting.</a:t>
            </a:r>
          </a:p>
          <a:p>
            <a:endParaRPr lang="en-US" sz="1600" dirty="0"/>
          </a:p>
          <a:p>
            <a:r>
              <a:rPr lang="en-US" sz="1600" b="1" dirty="0"/>
              <a:t>This is why jack has:  </a:t>
            </a:r>
          </a:p>
          <a:p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B162F3C-E92A-9599-D8D6-452A56C108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480175" y="1277471"/>
            <a:ext cx="2870073" cy="44240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C6B110A-48A6-3813-1A60-33B890AB7D5D}"/>
              </a:ext>
            </a:extLst>
          </p:cNvPr>
          <p:cNvSpPr txBox="1"/>
          <p:nvPr/>
        </p:nvSpPr>
        <p:spPr>
          <a:xfrm>
            <a:off x="625287" y="4378668"/>
            <a:ext cx="5412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pic>
        <p:nvPicPr>
          <p:cNvPr id="6" name="Graphic 5" descr="Clipboard with solid fill">
            <a:extLst>
              <a:ext uri="{FF2B5EF4-FFF2-40B4-BE49-F238E27FC236}">
                <a16:creationId xmlns:a16="http://schemas.microsoft.com/office/drawing/2014/main" id="{8E797C33-0A8F-E6AF-B867-221030AA7A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5287" y="3773551"/>
            <a:ext cx="524435" cy="524435"/>
          </a:xfrm>
          <a:prstGeom prst="rect">
            <a:avLst/>
          </a:prstGeom>
        </p:spPr>
      </p:pic>
      <p:sp>
        <p:nvSpPr>
          <p:cNvPr id="7" name="Flowchart: Summing Junction 6">
            <a:extLst>
              <a:ext uri="{FF2B5EF4-FFF2-40B4-BE49-F238E27FC236}">
                <a16:creationId xmlns:a16="http://schemas.microsoft.com/office/drawing/2014/main" id="{2B0DA22E-0EDC-6BF7-734D-14260E73B48D}"/>
              </a:ext>
            </a:extLst>
          </p:cNvPr>
          <p:cNvSpPr/>
          <p:nvPr/>
        </p:nvSpPr>
        <p:spPr>
          <a:xfrm>
            <a:off x="8995226" y="873041"/>
            <a:ext cx="513025" cy="513025"/>
          </a:xfrm>
          <a:prstGeom prst="flowChartSummingJuncti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38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B156BFF-31D4-5F32-FBE1-71C9CE7B2616}"/>
              </a:ext>
            </a:extLst>
          </p:cNvPr>
          <p:cNvSpPr/>
          <p:nvPr/>
        </p:nvSpPr>
        <p:spPr>
          <a:xfrm>
            <a:off x="309282" y="3716728"/>
            <a:ext cx="5728447" cy="1723991"/>
          </a:xfrm>
          <a:prstGeom prst="roundRect">
            <a:avLst>
              <a:gd name="adj" fmla="val 127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1037B-AF92-C34C-CE23-971E910CC646}"/>
              </a:ext>
            </a:extLst>
          </p:cNvPr>
          <p:cNvSpPr txBox="1"/>
          <p:nvPr/>
        </p:nvSpPr>
        <p:spPr>
          <a:xfrm>
            <a:off x="457200" y="981635"/>
            <a:ext cx="636045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Using VPN </a:t>
            </a:r>
          </a:p>
          <a:p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typesetting.</a:t>
            </a:r>
          </a:p>
          <a:p>
            <a:endParaRPr lang="en-US" sz="1600" dirty="0"/>
          </a:p>
          <a:p>
            <a:r>
              <a:rPr lang="en-US" sz="1600" b="1" dirty="0"/>
              <a:t>This is why jack has:  </a:t>
            </a:r>
          </a:p>
          <a:p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B162F3C-E92A-9599-D8D6-452A56C108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480175" y="1277471"/>
            <a:ext cx="2870073" cy="44240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C6B110A-48A6-3813-1A60-33B890AB7D5D}"/>
              </a:ext>
            </a:extLst>
          </p:cNvPr>
          <p:cNvSpPr txBox="1"/>
          <p:nvPr/>
        </p:nvSpPr>
        <p:spPr>
          <a:xfrm>
            <a:off x="625287" y="4378668"/>
            <a:ext cx="5284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pic>
        <p:nvPicPr>
          <p:cNvPr id="6" name="Graphic 5" descr="Clipboard with solid fill">
            <a:extLst>
              <a:ext uri="{FF2B5EF4-FFF2-40B4-BE49-F238E27FC236}">
                <a16:creationId xmlns:a16="http://schemas.microsoft.com/office/drawing/2014/main" id="{8E797C33-0A8F-E6AF-B867-221030AA7A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5287" y="3773551"/>
            <a:ext cx="524435" cy="524435"/>
          </a:xfrm>
          <a:prstGeom prst="rect">
            <a:avLst/>
          </a:prstGeom>
        </p:spPr>
      </p:pic>
      <p:sp>
        <p:nvSpPr>
          <p:cNvPr id="7" name="Flowchart: Summing Junction 6">
            <a:extLst>
              <a:ext uri="{FF2B5EF4-FFF2-40B4-BE49-F238E27FC236}">
                <a16:creationId xmlns:a16="http://schemas.microsoft.com/office/drawing/2014/main" id="{2B0DA22E-0EDC-6BF7-734D-14260E73B48D}"/>
              </a:ext>
            </a:extLst>
          </p:cNvPr>
          <p:cNvSpPr/>
          <p:nvPr/>
        </p:nvSpPr>
        <p:spPr>
          <a:xfrm>
            <a:off x="8995226" y="873041"/>
            <a:ext cx="513025" cy="513025"/>
          </a:xfrm>
          <a:prstGeom prst="flowChartSummingJuncti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1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B156BFF-31D4-5F32-FBE1-71C9CE7B2616}"/>
              </a:ext>
            </a:extLst>
          </p:cNvPr>
          <p:cNvSpPr/>
          <p:nvPr/>
        </p:nvSpPr>
        <p:spPr>
          <a:xfrm>
            <a:off x="309282" y="3716728"/>
            <a:ext cx="5728447" cy="1723991"/>
          </a:xfrm>
          <a:prstGeom prst="roundRect">
            <a:avLst>
              <a:gd name="adj" fmla="val 127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1037B-AF92-C34C-CE23-971E910CC646}"/>
              </a:ext>
            </a:extLst>
          </p:cNvPr>
          <p:cNvSpPr txBox="1"/>
          <p:nvPr/>
        </p:nvSpPr>
        <p:spPr>
          <a:xfrm>
            <a:off x="457200" y="981635"/>
            <a:ext cx="636045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Open-source software</a:t>
            </a:r>
          </a:p>
          <a:p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typesetting.</a:t>
            </a:r>
          </a:p>
          <a:p>
            <a:endParaRPr lang="en-US" sz="1600" dirty="0"/>
          </a:p>
          <a:p>
            <a:r>
              <a:rPr lang="en-US" sz="1600" b="1" dirty="0"/>
              <a:t>This is why jack has:  </a:t>
            </a:r>
          </a:p>
          <a:p>
            <a:endParaRPr lang="en-US" sz="1600" dirty="0"/>
          </a:p>
          <a:p>
            <a:r>
              <a:rPr lang="en-US" sz="1600" dirty="0"/>
              <a:t>Lorem Ipsum is simply dummy text of the printing and typesetting industry, Lorem Ipsum is simply dummy text of the printing Lorem Ipsum is simply dummy text.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B162F3C-E92A-9599-D8D6-452A56C108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480175" y="1277471"/>
            <a:ext cx="2870073" cy="44240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C6B110A-48A6-3813-1A60-33B890AB7D5D}"/>
              </a:ext>
            </a:extLst>
          </p:cNvPr>
          <p:cNvSpPr txBox="1"/>
          <p:nvPr/>
        </p:nvSpPr>
        <p:spPr>
          <a:xfrm>
            <a:off x="625287" y="4378668"/>
            <a:ext cx="5412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pic>
        <p:nvPicPr>
          <p:cNvPr id="6" name="Graphic 5" descr="Clipboard with solid fill">
            <a:extLst>
              <a:ext uri="{FF2B5EF4-FFF2-40B4-BE49-F238E27FC236}">
                <a16:creationId xmlns:a16="http://schemas.microsoft.com/office/drawing/2014/main" id="{8E797C33-0A8F-E6AF-B867-221030AA7A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5287" y="3773551"/>
            <a:ext cx="524435" cy="524435"/>
          </a:xfrm>
          <a:prstGeom prst="rect">
            <a:avLst/>
          </a:prstGeom>
        </p:spPr>
      </p:pic>
      <p:sp>
        <p:nvSpPr>
          <p:cNvPr id="7" name="Flowchart: Summing Junction 6">
            <a:extLst>
              <a:ext uri="{FF2B5EF4-FFF2-40B4-BE49-F238E27FC236}">
                <a16:creationId xmlns:a16="http://schemas.microsoft.com/office/drawing/2014/main" id="{2B0DA22E-0EDC-6BF7-734D-14260E73B48D}"/>
              </a:ext>
            </a:extLst>
          </p:cNvPr>
          <p:cNvSpPr/>
          <p:nvPr/>
        </p:nvSpPr>
        <p:spPr>
          <a:xfrm>
            <a:off x="8995226" y="873041"/>
            <a:ext cx="513025" cy="513025"/>
          </a:xfrm>
          <a:prstGeom prst="flowChartSummingJuncti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0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17456</TotalTime>
  <Words>423</Words>
  <Application>Microsoft Office PowerPoint</Application>
  <PresentationFormat>Custom</PresentationFormat>
  <Paragraphs>58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2427</cp:revision>
  <dcterms:created xsi:type="dcterms:W3CDTF">2017-07-21T05:01:19Z</dcterms:created>
  <dcterms:modified xsi:type="dcterms:W3CDTF">2022-08-19T12:11:45Z</dcterms:modified>
</cp:coreProperties>
</file>