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1202" r:id="rId2"/>
    <p:sldId id="1204" r:id="rId3"/>
    <p:sldId id="1212" r:id="rId4"/>
    <p:sldId id="1213" r:id="rId5"/>
    <p:sldId id="1214" r:id="rId6"/>
    <p:sldId id="1215" r:id="rId7"/>
    <p:sldId id="1216" r:id="rId8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F6BC64-688A-4355-98D3-C2E5E857EE05}" v="5" dt="2023-03-02T11:02:30.7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63" autoAdjust="0"/>
    <p:restoredTop sz="94660"/>
  </p:normalViewPr>
  <p:slideViewPr>
    <p:cSldViewPr snapToGrid="0">
      <p:cViewPr varScale="1">
        <p:scale>
          <a:sx n="76" d="100"/>
          <a:sy n="76" d="100"/>
        </p:scale>
        <p:origin x="52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@eidesign.net" userId="bf009f75-d47a-408b-a678-4666a6eafc4c" providerId="ADAL" clId="{98638EEA-18EB-40B4-8ADD-283A9CF775F6}"/>
    <pc:docChg chg="custSel modSld">
      <pc:chgData name="subramani@eidesign.net" userId="bf009f75-d47a-408b-a678-4666a6eafc4c" providerId="ADAL" clId="{98638EEA-18EB-40B4-8ADD-283A9CF775F6}" dt="2022-03-17T13:48:07.057" v="1" actId="478"/>
      <pc:docMkLst>
        <pc:docMk/>
      </pc:docMkLst>
      <pc:sldChg chg="delSp mod">
        <pc:chgData name="subramani@eidesign.net" userId="bf009f75-d47a-408b-a678-4666a6eafc4c" providerId="ADAL" clId="{98638EEA-18EB-40B4-8ADD-283A9CF775F6}" dt="2022-03-17T13:48:03.346" v="0" actId="478"/>
        <pc:sldMkLst>
          <pc:docMk/>
          <pc:sldMk cId="2285015065" sldId="1203"/>
        </pc:sldMkLst>
        <pc:spChg chg="del">
          <ac:chgData name="subramani@eidesign.net" userId="bf009f75-d47a-408b-a678-4666a6eafc4c" providerId="ADAL" clId="{98638EEA-18EB-40B4-8ADD-283A9CF775F6}" dt="2022-03-17T13:48:03.346" v="0" actId="478"/>
          <ac:spMkLst>
            <pc:docMk/>
            <pc:sldMk cId="2285015065" sldId="1203"/>
            <ac:spMk id="9" creationId="{B7E2EC3C-9883-47AA-9BD1-48DE0A1C8C38}"/>
          </ac:spMkLst>
        </pc:spChg>
        <pc:spChg chg="del">
          <ac:chgData name="subramani@eidesign.net" userId="bf009f75-d47a-408b-a678-4666a6eafc4c" providerId="ADAL" clId="{98638EEA-18EB-40B4-8ADD-283A9CF775F6}" dt="2022-03-17T13:48:03.346" v="0" actId="478"/>
          <ac:spMkLst>
            <pc:docMk/>
            <pc:sldMk cId="2285015065" sldId="1203"/>
            <ac:spMk id="12" creationId="{B4BEA475-7A09-41F4-B29E-D01CEF32D3D4}"/>
          </ac:spMkLst>
        </pc:spChg>
      </pc:sldChg>
      <pc:sldChg chg="delSp mod">
        <pc:chgData name="subramani@eidesign.net" userId="bf009f75-d47a-408b-a678-4666a6eafc4c" providerId="ADAL" clId="{98638EEA-18EB-40B4-8ADD-283A9CF775F6}" dt="2022-03-17T13:48:07.057" v="1" actId="478"/>
        <pc:sldMkLst>
          <pc:docMk/>
          <pc:sldMk cId="3675761090" sldId="1204"/>
        </pc:sldMkLst>
        <pc:spChg chg="del">
          <ac:chgData name="subramani@eidesign.net" userId="bf009f75-d47a-408b-a678-4666a6eafc4c" providerId="ADAL" clId="{98638EEA-18EB-40B4-8ADD-283A9CF775F6}" dt="2022-03-17T13:48:07.057" v="1" actId="478"/>
          <ac:spMkLst>
            <pc:docMk/>
            <pc:sldMk cId="3675761090" sldId="1204"/>
            <ac:spMk id="9" creationId="{B7E2EC3C-9883-47AA-9BD1-48DE0A1C8C38}"/>
          </ac:spMkLst>
        </pc:spChg>
        <pc:spChg chg="del">
          <ac:chgData name="subramani@eidesign.net" userId="bf009f75-d47a-408b-a678-4666a6eafc4c" providerId="ADAL" clId="{98638EEA-18EB-40B4-8ADD-283A9CF775F6}" dt="2022-03-17T13:48:07.057" v="1" actId="478"/>
          <ac:spMkLst>
            <pc:docMk/>
            <pc:sldMk cId="3675761090" sldId="1204"/>
            <ac:spMk id="12" creationId="{B4BEA475-7A09-41F4-B29E-D01CEF32D3D4}"/>
          </ac:spMkLst>
        </pc:spChg>
      </pc:sldChg>
    </pc:docChg>
  </pc:docChgLst>
  <pc:docChgLst>
    <pc:chgData name="Subramani K" userId="bf009f75-d47a-408b-a678-4666a6eafc4c" providerId="ADAL" clId="{D55B3268-946B-4E47-AB8E-5BAF053CDC5C}"/>
    <pc:docChg chg="undo custSel addSld modSld">
      <pc:chgData name="Subramani K" userId="bf009f75-d47a-408b-a678-4666a6eafc4c" providerId="ADAL" clId="{D55B3268-946B-4E47-AB8E-5BAF053CDC5C}" dt="2022-05-04T14:03:29.825" v="394" actId="478"/>
      <pc:docMkLst>
        <pc:docMk/>
      </pc:docMkLst>
      <pc:sldChg chg="addSp delSp modSp mod">
        <pc:chgData name="Subramani K" userId="bf009f75-d47a-408b-a678-4666a6eafc4c" providerId="ADAL" clId="{D55B3268-946B-4E47-AB8E-5BAF053CDC5C}" dt="2022-05-04T12:59:05.794" v="167" actId="478"/>
        <pc:sldMkLst>
          <pc:docMk/>
          <pc:sldMk cId="2508173990" sldId="1202"/>
        </pc:sldMkLst>
        <pc:spChg chg="mod">
          <ac:chgData name="Subramani K" userId="bf009f75-d47a-408b-a678-4666a6eafc4c" providerId="ADAL" clId="{D55B3268-946B-4E47-AB8E-5BAF053CDC5C}" dt="2022-05-04T12:59:03.646" v="166" actId="20577"/>
          <ac:spMkLst>
            <pc:docMk/>
            <pc:sldMk cId="2508173990" sldId="1202"/>
            <ac:spMk id="10" creationId="{BC95729D-B7AA-469F-AC09-0690AD9DD1CD}"/>
          </ac:spMkLst>
        </pc:spChg>
        <pc:picChg chg="add del mod">
          <ac:chgData name="Subramani K" userId="bf009f75-d47a-408b-a678-4666a6eafc4c" providerId="ADAL" clId="{D55B3268-946B-4E47-AB8E-5BAF053CDC5C}" dt="2022-05-04T12:59:05.794" v="167" actId="478"/>
          <ac:picMkLst>
            <pc:docMk/>
            <pc:sldMk cId="2508173990" sldId="1202"/>
            <ac:picMk id="3" creationId="{56651E91-A370-44A1-BE56-5822B5213693}"/>
          </ac:picMkLst>
        </pc:picChg>
      </pc:sldChg>
      <pc:sldChg chg="addSp delSp modSp mod">
        <pc:chgData name="Subramani K" userId="bf009f75-d47a-408b-a678-4666a6eafc4c" providerId="ADAL" clId="{D55B3268-946B-4E47-AB8E-5BAF053CDC5C}" dt="2022-05-04T14:03:29.825" v="394" actId="478"/>
        <pc:sldMkLst>
          <pc:docMk/>
          <pc:sldMk cId="3262165006" sldId="1203"/>
        </pc:sldMkLst>
        <pc:spChg chg="del">
          <ac:chgData name="Subramani K" userId="bf009f75-d47a-408b-a678-4666a6eafc4c" providerId="ADAL" clId="{D55B3268-946B-4E47-AB8E-5BAF053CDC5C}" dt="2022-05-04T14:03:29.825" v="394" actId="478"/>
          <ac:spMkLst>
            <pc:docMk/>
            <pc:sldMk cId="3262165006" sldId="1203"/>
            <ac:spMk id="4" creationId="{47694D6F-4909-4E7E-BDAC-8A668D1D2EF8}"/>
          </ac:spMkLst>
        </pc:spChg>
        <pc:spChg chg="del">
          <ac:chgData name="Subramani K" userId="bf009f75-d47a-408b-a678-4666a6eafc4c" providerId="ADAL" clId="{D55B3268-946B-4E47-AB8E-5BAF053CDC5C}" dt="2022-05-04T14:03:29.825" v="394" actId="478"/>
          <ac:spMkLst>
            <pc:docMk/>
            <pc:sldMk cId="3262165006" sldId="1203"/>
            <ac:spMk id="6" creationId="{70E137AF-AF1E-46A1-9965-90A0D23B66B5}"/>
          </ac:spMkLst>
        </pc:spChg>
        <pc:spChg chg="mod">
          <ac:chgData name="Subramani K" userId="bf009f75-d47a-408b-a678-4666a6eafc4c" providerId="ADAL" clId="{D55B3268-946B-4E47-AB8E-5BAF053CDC5C}" dt="2022-05-04T14:03:14.628" v="356" actId="403"/>
          <ac:spMkLst>
            <pc:docMk/>
            <pc:sldMk cId="3262165006" sldId="1203"/>
            <ac:spMk id="10" creationId="{BC95729D-B7AA-469F-AC09-0690AD9DD1CD}"/>
          </ac:spMkLst>
        </pc:spChg>
        <pc:spChg chg="mod">
          <ac:chgData name="Subramani K" userId="bf009f75-d47a-408b-a678-4666a6eafc4c" providerId="ADAL" clId="{D55B3268-946B-4E47-AB8E-5BAF053CDC5C}" dt="2022-05-04T14:03:25.793" v="392" actId="20577"/>
          <ac:spMkLst>
            <pc:docMk/>
            <pc:sldMk cId="3262165006" sldId="1203"/>
            <ac:spMk id="36" creationId="{F6D9E2DA-B3B3-4F16-AD70-B9A6CB74D685}"/>
          </ac:spMkLst>
        </pc:spChg>
        <pc:spChg chg="del">
          <ac:chgData name="Subramani K" userId="bf009f75-d47a-408b-a678-4666a6eafc4c" providerId="ADAL" clId="{D55B3268-946B-4E47-AB8E-5BAF053CDC5C}" dt="2022-05-04T14:03:29.825" v="394" actId="478"/>
          <ac:spMkLst>
            <pc:docMk/>
            <pc:sldMk cId="3262165006" sldId="1203"/>
            <ac:spMk id="39" creationId="{F522CEDB-D75F-4471-ADAC-8AC324A8BB87}"/>
          </ac:spMkLst>
        </pc:spChg>
        <pc:spChg chg="del">
          <ac:chgData name="Subramani K" userId="bf009f75-d47a-408b-a678-4666a6eafc4c" providerId="ADAL" clId="{D55B3268-946B-4E47-AB8E-5BAF053CDC5C}" dt="2022-05-04T14:03:29.825" v="394" actId="478"/>
          <ac:spMkLst>
            <pc:docMk/>
            <pc:sldMk cId="3262165006" sldId="1203"/>
            <ac:spMk id="40" creationId="{B7AE7565-955C-43B9-A470-5B03744FCE18}"/>
          </ac:spMkLst>
        </pc:spChg>
        <pc:spChg chg="del">
          <ac:chgData name="Subramani K" userId="bf009f75-d47a-408b-a678-4666a6eafc4c" providerId="ADAL" clId="{D55B3268-946B-4E47-AB8E-5BAF053CDC5C}" dt="2022-05-04T14:03:29.825" v="394" actId="478"/>
          <ac:spMkLst>
            <pc:docMk/>
            <pc:sldMk cId="3262165006" sldId="1203"/>
            <ac:spMk id="41" creationId="{D78890FC-5BB2-4AD3-8FBC-420D51C3E904}"/>
          </ac:spMkLst>
        </pc:spChg>
        <pc:spChg chg="del">
          <ac:chgData name="Subramani K" userId="bf009f75-d47a-408b-a678-4666a6eafc4c" providerId="ADAL" clId="{D55B3268-946B-4E47-AB8E-5BAF053CDC5C}" dt="2022-05-04T14:03:29.825" v="394" actId="478"/>
          <ac:spMkLst>
            <pc:docMk/>
            <pc:sldMk cId="3262165006" sldId="1203"/>
            <ac:spMk id="42" creationId="{A8F0388E-FC93-473A-B808-0E630C530B63}"/>
          </ac:spMkLst>
        </pc:spChg>
        <pc:spChg chg="del">
          <ac:chgData name="Subramani K" userId="bf009f75-d47a-408b-a678-4666a6eafc4c" providerId="ADAL" clId="{D55B3268-946B-4E47-AB8E-5BAF053CDC5C}" dt="2022-05-04T14:03:29.825" v="394" actId="478"/>
          <ac:spMkLst>
            <pc:docMk/>
            <pc:sldMk cId="3262165006" sldId="1203"/>
            <ac:spMk id="43" creationId="{5DC0D62F-7DA4-4237-9AF1-684A88E6ABE0}"/>
          </ac:spMkLst>
        </pc:spChg>
        <pc:spChg chg="del">
          <ac:chgData name="Subramani K" userId="bf009f75-d47a-408b-a678-4666a6eafc4c" providerId="ADAL" clId="{D55B3268-946B-4E47-AB8E-5BAF053CDC5C}" dt="2022-05-04T14:03:29.825" v="394" actId="478"/>
          <ac:spMkLst>
            <pc:docMk/>
            <pc:sldMk cId="3262165006" sldId="1203"/>
            <ac:spMk id="44" creationId="{C4441B9D-20EA-4697-8D92-39117C413BBC}"/>
          </ac:spMkLst>
        </pc:spChg>
        <pc:spChg chg="del">
          <ac:chgData name="Subramani K" userId="bf009f75-d47a-408b-a678-4666a6eafc4c" providerId="ADAL" clId="{D55B3268-946B-4E47-AB8E-5BAF053CDC5C}" dt="2022-05-04T14:03:29.825" v="394" actId="478"/>
          <ac:spMkLst>
            <pc:docMk/>
            <pc:sldMk cId="3262165006" sldId="1203"/>
            <ac:spMk id="45" creationId="{83DD76C8-929F-4858-96A1-D05AFA128B90}"/>
          </ac:spMkLst>
        </pc:spChg>
        <pc:spChg chg="del">
          <ac:chgData name="Subramani K" userId="bf009f75-d47a-408b-a678-4666a6eafc4c" providerId="ADAL" clId="{D55B3268-946B-4E47-AB8E-5BAF053CDC5C}" dt="2022-05-04T14:03:29.825" v="394" actId="478"/>
          <ac:spMkLst>
            <pc:docMk/>
            <pc:sldMk cId="3262165006" sldId="1203"/>
            <ac:spMk id="46" creationId="{DA4D62C7-C668-49BE-8838-6C8571E91032}"/>
          </ac:spMkLst>
        </pc:spChg>
        <pc:spChg chg="del">
          <ac:chgData name="Subramani K" userId="bf009f75-d47a-408b-a678-4666a6eafc4c" providerId="ADAL" clId="{D55B3268-946B-4E47-AB8E-5BAF053CDC5C}" dt="2022-05-04T14:03:29.825" v="394" actId="478"/>
          <ac:spMkLst>
            <pc:docMk/>
            <pc:sldMk cId="3262165006" sldId="1203"/>
            <ac:spMk id="47" creationId="{4FC96689-567A-4866-9268-35538E713D53}"/>
          </ac:spMkLst>
        </pc:spChg>
        <pc:spChg chg="del">
          <ac:chgData name="Subramani K" userId="bf009f75-d47a-408b-a678-4666a6eafc4c" providerId="ADAL" clId="{D55B3268-946B-4E47-AB8E-5BAF053CDC5C}" dt="2022-05-04T14:03:29.825" v="394" actId="478"/>
          <ac:spMkLst>
            <pc:docMk/>
            <pc:sldMk cId="3262165006" sldId="1203"/>
            <ac:spMk id="48" creationId="{3A12AB0C-2747-4365-A6F2-E8544D70A3F2}"/>
          </ac:spMkLst>
        </pc:spChg>
        <pc:picChg chg="add del mod">
          <ac:chgData name="Subramani K" userId="bf009f75-d47a-408b-a678-4666a6eafc4c" providerId="ADAL" clId="{D55B3268-946B-4E47-AB8E-5BAF053CDC5C}" dt="2022-05-04T14:03:27.614" v="393" actId="478"/>
          <ac:picMkLst>
            <pc:docMk/>
            <pc:sldMk cId="3262165006" sldId="1203"/>
            <ac:picMk id="3" creationId="{08EBF64E-8445-4218-99D7-B28BB62CEEAF}"/>
          </ac:picMkLst>
        </pc:picChg>
      </pc:sldChg>
      <pc:sldChg chg="addSp delSp modSp add mod">
        <pc:chgData name="Subramani K" userId="bf009f75-d47a-408b-a678-4666a6eafc4c" providerId="ADAL" clId="{D55B3268-946B-4E47-AB8E-5BAF053CDC5C}" dt="2022-05-04T14:00:53.044" v="279" actId="1076"/>
        <pc:sldMkLst>
          <pc:docMk/>
          <pc:sldMk cId="1279000894" sldId="1210"/>
        </pc:sldMkLst>
        <pc:spChg chg="add mod">
          <ac:chgData name="Subramani K" userId="bf009f75-d47a-408b-a678-4666a6eafc4c" providerId="ADAL" clId="{D55B3268-946B-4E47-AB8E-5BAF053CDC5C}" dt="2022-05-04T14:00:53.044" v="279" actId="1076"/>
          <ac:spMkLst>
            <pc:docMk/>
            <pc:sldMk cId="1279000894" sldId="1210"/>
            <ac:spMk id="4" creationId="{61A825A4-1167-485E-9D99-C034E8388434}"/>
          </ac:spMkLst>
        </pc:spChg>
        <pc:spChg chg="mod">
          <ac:chgData name="Subramani K" userId="bf009f75-d47a-408b-a678-4666a6eafc4c" providerId="ADAL" clId="{D55B3268-946B-4E47-AB8E-5BAF053CDC5C}" dt="2022-05-04T12:59:40.885" v="260" actId="20577"/>
          <ac:spMkLst>
            <pc:docMk/>
            <pc:sldMk cId="1279000894" sldId="1210"/>
            <ac:spMk id="10" creationId="{BC95729D-B7AA-469F-AC09-0690AD9DD1CD}"/>
          </ac:spMkLst>
        </pc:spChg>
        <pc:spChg chg="add mod">
          <ac:chgData name="Subramani K" userId="bf009f75-d47a-408b-a678-4666a6eafc4c" providerId="ADAL" clId="{D55B3268-946B-4E47-AB8E-5BAF053CDC5C}" dt="2022-05-04T14:00:53.044" v="279" actId="1076"/>
          <ac:spMkLst>
            <pc:docMk/>
            <pc:sldMk cId="1279000894" sldId="1210"/>
            <ac:spMk id="12" creationId="{EEC0D22C-E9BE-42EF-9382-C5665E2777F9}"/>
          </ac:spMkLst>
        </pc:spChg>
        <pc:spChg chg="add mod">
          <ac:chgData name="Subramani K" userId="bf009f75-d47a-408b-a678-4666a6eafc4c" providerId="ADAL" clId="{D55B3268-946B-4E47-AB8E-5BAF053CDC5C}" dt="2022-05-04T14:00:53.044" v="279" actId="1076"/>
          <ac:spMkLst>
            <pc:docMk/>
            <pc:sldMk cId="1279000894" sldId="1210"/>
            <ac:spMk id="13" creationId="{4EFD78ED-2EFA-48EA-B876-606EADE653D5}"/>
          </ac:spMkLst>
        </pc:spChg>
        <pc:spChg chg="add mod">
          <ac:chgData name="Subramani K" userId="bf009f75-d47a-408b-a678-4666a6eafc4c" providerId="ADAL" clId="{D55B3268-946B-4E47-AB8E-5BAF053CDC5C}" dt="2022-05-04T14:00:53.044" v="279" actId="1076"/>
          <ac:spMkLst>
            <pc:docMk/>
            <pc:sldMk cId="1279000894" sldId="1210"/>
            <ac:spMk id="15" creationId="{640E5F15-58D4-45EC-BCBD-E068B7DFB1F5}"/>
          </ac:spMkLst>
        </pc:spChg>
        <pc:spChg chg="add mod">
          <ac:chgData name="Subramani K" userId="bf009f75-d47a-408b-a678-4666a6eafc4c" providerId="ADAL" clId="{D55B3268-946B-4E47-AB8E-5BAF053CDC5C}" dt="2022-05-04T14:00:53.044" v="279" actId="1076"/>
          <ac:spMkLst>
            <pc:docMk/>
            <pc:sldMk cId="1279000894" sldId="1210"/>
            <ac:spMk id="16" creationId="{4726C570-8F0F-4BFD-916B-E400037EE798}"/>
          </ac:spMkLst>
        </pc:spChg>
        <pc:spChg chg="add mod">
          <ac:chgData name="Subramani K" userId="bf009f75-d47a-408b-a678-4666a6eafc4c" providerId="ADAL" clId="{D55B3268-946B-4E47-AB8E-5BAF053CDC5C}" dt="2022-05-04T14:00:53.044" v="279" actId="1076"/>
          <ac:spMkLst>
            <pc:docMk/>
            <pc:sldMk cId="1279000894" sldId="1210"/>
            <ac:spMk id="17" creationId="{1518FE71-3B2B-4841-8656-CA142F848349}"/>
          </ac:spMkLst>
        </pc:spChg>
        <pc:spChg chg="add mod">
          <ac:chgData name="Subramani K" userId="bf009f75-d47a-408b-a678-4666a6eafc4c" providerId="ADAL" clId="{D55B3268-946B-4E47-AB8E-5BAF053CDC5C}" dt="2022-05-04T14:00:53.044" v="279" actId="1076"/>
          <ac:spMkLst>
            <pc:docMk/>
            <pc:sldMk cId="1279000894" sldId="1210"/>
            <ac:spMk id="18" creationId="{3D848ABE-7A11-4AB0-9D58-CA3B37CDB6B3}"/>
          </ac:spMkLst>
        </pc:spChg>
        <pc:spChg chg="add mod">
          <ac:chgData name="Subramani K" userId="bf009f75-d47a-408b-a678-4666a6eafc4c" providerId="ADAL" clId="{D55B3268-946B-4E47-AB8E-5BAF053CDC5C}" dt="2022-05-04T14:00:53.044" v="279" actId="1076"/>
          <ac:spMkLst>
            <pc:docMk/>
            <pc:sldMk cId="1279000894" sldId="1210"/>
            <ac:spMk id="19" creationId="{69871968-9901-4220-9DA7-B4EC78305F75}"/>
          </ac:spMkLst>
        </pc:spChg>
        <pc:spChg chg="add mod">
          <ac:chgData name="Subramani K" userId="bf009f75-d47a-408b-a678-4666a6eafc4c" providerId="ADAL" clId="{D55B3268-946B-4E47-AB8E-5BAF053CDC5C}" dt="2022-05-04T14:00:53.044" v="279" actId="1076"/>
          <ac:spMkLst>
            <pc:docMk/>
            <pc:sldMk cId="1279000894" sldId="1210"/>
            <ac:spMk id="20" creationId="{2443371B-02E0-49C2-90F5-6F189A550F9E}"/>
          </ac:spMkLst>
        </pc:spChg>
        <pc:spChg chg="add mod">
          <ac:chgData name="Subramani K" userId="bf009f75-d47a-408b-a678-4666a6eafc4c" providerId="ADAL" clId="{D55B3268-946B-4E47-AB8E-5BAF053CDC5C}" dt="2022-05-04T14:00:53.044" v="279" actId="1076"/>
          <ac:spMkLst>
            <pc:docMk/>
            <pc:sldMk cId="1279000894" sldId="1210"/>
            <ac:spMk id="21" creationId="{FAB284CE-4A57-4E85-9499-F0779B080FF7}"/>
          </ac:spMkLst>
        </pc:spChg>
        <pc:picChg chg="add del">
          <ac:chgData name="Subramani K" userId="bf009f75-d47a-408b-a678-4666a6eafc4c" providerId="ADAL" clId="{D55B3268-946B-4E47-AB8E-5BAF053CDC5C}" dt="2022-05-04T12:59:42.923" v="261" actId="478"/>
          <ac:picMkLst>
            <pc:docMk/>
            <pc:sldMk cId="1279000894" sldId="1210"/>
            <ac:picMk id="3" creationId="{0F54F339-742C-48B2-99B0-9263E742F49C}"/>
          </ac:picMkLst>
        </pc:picChg>
      </pc:sldChg>
    </pc:docChg>
  </pc:docChgLst>
  <pc:docChgLst>
    <pc:chgData name="lakshmikanth" userId="34ec4a14-2b32-4e23-8e6c-bf79444b9b1f" providerId="ADAL" clId="{0704FE2E-9E52-4A6C-B70E-E03832489322}"/>
    <pc:docChg chg="modSld delMainMaster">
      <pc:chgData name="lakshmikanth" userId="34ec4a14-2b32-4e23-8e6c-bf79444b9b1f" providerId="ADAL" clId="{0704FE2E-9E52-4A6C-B70E-E03832489322}" dt="2022-03-17T10:25:30.329" v="20" actId="1076"/>
      <pc:docMkLst>
        <pc:docMk/>
      </pc:docMkLst>
      <pc:sldChg chg="modSp mod">
        <pc:chgData name="lakshmikanth" userId="34ec4a14-2b32-4e23-8e6c-bf79444b9b1f" providerId="ADAL" clId="{0704FE2E-9E52-4A6C-B70E-E03832489322}" dt="2022-03-17T10:25:30.329" v="20" actId="1076"/>
        <pc:sldMkLst>
          <pc:docMk/>
          <pc:sldMk cId="2508173990" sldId="1202"/>
        </pc:sldMkLst>
        <pc:spChg chg="mod">
          <ac:chgData name="lakshmikanth" userId="34ec4a14-2b32-4e23-8e6c-bf79444b9b1f" providerId="ADAL" clId="{0704FE2E-9E52-4A6C-B70E-E03832489322}" dt="2022-03-16T14:24:39.491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0704FE2E-9E52-4A6C-B70E-E03832489322}" dt="2022-03-17T10:25:30.329" v="20" actId="1076"/>
          <ac:spMkLst>
            <pc:docMk/>
            <pc:sldMk cId="2508173990" sldId="1202"/>
            <ac:spMk id="10" creationId="{BC95729D-B7AA-469F-AC09-0690AD9DD1CD}"/>
          </ac:spMkLst>
        </pc:s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23" creationId="{D01A5577-5820-4A12-9C9D-E15303D49CCB}"/>
          </ac:grpSpMkLst>
        </pc:gr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33" creationId="{0B93414D-951B-4AD3-BB9C-9D2EA19C8770}"/>
          </ac:grpSpMkLst>
        </pc:gr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41" creationId="{A97582DD-110D-4C91-B040-EFC470078CEB}"/>
          </ac:grpSpMkLst>
        </pc:gr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49" creationId="{B86CA52F-C3E3-4D34-AFA4-246B4FA5E8A1}"/>
          </ac:grpSpMkLst>
        </pc:gr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57" creationId="{5464A22C-6720-4997-AFB0-FEC5992B68EC}"/>
          </ac:grpSpMkLst>
        </pc:grpChg>
      </pc:sldChg>
      <pc:sldChg chg="modSp mod">
        <pc:chgData name="lakshmikanth" userId="34ec4a14-2b32-4e23-8e6c-bf79444b9b1f" providerId="ADAL" clId="{0704FE2E-9E52-4A6C-B70E-E03832489322}" dt="2022-03-17T10:24:39.787" v="11" actId="1076"/>
        <pc:sldMkLst>
          <pc:docMk/>
          <pc:sldMk cId="2285015065" sldId="1203"/>
        </pc:sldMkLst>
        <pc:spChg chg="mod">
          <ac:chgData name="lakshmikanth" userId="34ec4a14-2b32-4e23-8e6c-bf79444b9b1f" providerId="ADAL" clId="{0704FE2E-9E52-4A6C-B70E-E03832489322}" dt="2022-03-17T10:24:39.787" v="11" actId="1076"/>
          <ac:spMkLst>
            <pc:docMk/>
            <pc:sldMk cId="2285015065" sldId="1203"/>
            <ac:spMk id="20" creationId="{F147415D-E16C-445C-9A1D-C2D143C1E294}"/>
          </ac:spMkLst>
        </pc:spChg>
        <pc:spChg chg="mod">
          <ac:chgData name="lakshmikanth" userId="34ec4a14-2b32-4e23-8e6c-bf79444b9b1f" providerId="ADAL" clId="{0704FE2E-9E52-4A6C-B70E-E03832489322}" dt="2022-03-17T10:24:39.787" v="11" actId="1076"/>
          <ac:spMkLst>
            <pc:docMk/>
            <pc:sldMk cId="2285015065" sldId="1203"/>
            <ac:spMk id="21" creationId="{6F7C91BE-B61F-48F4-92AA-1F820DE4EF90}"/>
          </ac:spMkLst>
        </pc:spChg>
        <pc:spChg chg="mod">
          <ac:chgData name="lakshmikanth" userId="34ec4a14-2b32-4e23-8e6c-bf79444b9b1f" providerId="ADAL" clId="{0704FE2E-9E52-4A6C-B70E-E03832489322}" dt="2022-03-17T10:24:39.787" v="11" actId="1076"/>
          <ac:spMkLst>
            <pc:docMk/>
            <pc:sldMk cId="2285015065" sldId="1203"/>
            <ac:spMk id="22" creationId="{C25CF31D-ADAC-4DA9-868B-1855F1803D55}"/>
          </ac:spMkLst>
        </pc:spChg>
        <pc:spChg chg="mod">
          <ac:chgData name="lakshmikanth" userId="34ec4a14-2b32-4e23-8e6c-bf79444b9b1f" providerId="ADAL" clId="{0704FE2E-9E52-4A6C-B70E-E03832489322}" dt="2022-03-17T10:24:39.787" v="11" actId="1076"/>
          <ac:spMkLst>
            <pc:docMk/>
            <pc:sldMk cId="2285015065" sldId="1203"/>
            <ac:spMk id="27" creationId="{B38438DC-8F79-4707-9926-890E97655C06}"/>
          </ac:spMkLst>
        </pc:spChg>
      </pc:sldChg>
      <pc:sldChg chg="modSp mod">
        <pc:chgData name="lakshmikanth" userId="34ec4a14-2b32-4e23-8e6c-bf79444b9b1f" providerId="ADAL" clId="{0704FE2E-9E52-4A6C-B70E-E03832489322}" dt="2022-03-17T10:25:06.704" v="16" actId="1037"/>
        <pc:sldMkLst>
          <pc:docMk/>
          <pc:sldMk cId="3675761090" sldId="1204"/>
        </pc:sldMkLst>
        <pc:spChg chg="mod">
          <ac:chgData name="lakshmikanth" userId="34ec4a14-2b32-4e23-8e6c-bf79444b9b1f" providerId="ADAL" clId="{0704FE2E-9E52-4A6C-B70E-E03832489322}" dt="2022-03-17T10:25:06.704" v="16" actId="1037"/>
          <ac:spMkLst>
            <pc:docMk/>
            <pc:sldMk cId="3675761090" sldId="1204"/>
            <ac:spMk id="20" creationId="{F147415D-E16C-445C-9A1D-C2D143C1E294}"/>
          </ac:spMkLst>
        </pc:spChg>
        <pc:spChg chg="mod">
          <ac:chgData name="lakshmikanth" userId="34ec4a14-2b32-4e23-8e6c-bf79444b9b1f" providerId="ADAL" clId="{0704FE2E-9E52-4A6C-B70E-E03832489322}" dt="2022-03-17T10:25:06.704" v="16" actId="1037"/>
          <ac:spMkLst>
            <pc:docMk/>
            <pc:sldMk cId="3675761090" sldId="1204"/>
            <ac:spMk id="21" creationId="{6F7C91BE-B61F-48F4-92AA-1F820DE4EF90}"/>
          </ac:spMkLst>
        </pc:spChg>
        <pc:spChg chg="mod">
          <ac:chgData name="lakshmikanth" userId="34ec4a14-2b32-4e23-8e6c-bf79444b9b1f" providerId="ADAL" clId="{0704FE2E-9E52-4A6C-B70E-E03832489322}" dt="2022-03-17T10:25:06.704" v="16" actId="1037"/>
          <ac:spMkLst>
            <pc:docMk/>
            <pc:sldMk cId="3675761090" sldId="1204"/>
            <ac:spMk id="22" creationId="{C25CF31D-ADAC-4DA9-868B-1855F1803D55}"/>
          </ac:spMkLst>
        </pc:spChg>
        <pc:spChg chg="mod">
          <ac:chgData name="lakshmikanth" userId="34ec4a14-2b32-4e23-8e6c-bf79444b9b1f" providerId="ADAL" clId="{0704FE2E-9E52-4A6C-B70E-E03832489322}" dt="2022-03-17T10:25:06.704" v="16" actId="1037"/>
          <ac:spMkLst>
            <pc:docMk/>
            <pc:sldMk cId="3675761090" sldId="1204"/>
            <ac:spMk id="27" creationId="{B38438DC-8F79-4707-9926-890E97655C06}"/>
          </ac:spMkLst>
        </pc:spChg>
      </pc:sldChg>
      <pc:sldMasterChg chg="del delSldLayout">
        <pc:chgData name="lakshmikanth" userId="34ec4a14-2b32-4e23-8e6c-bf79444b9b1f" providerId="ADAL" clId="{0704FE2E-9E52-4A6C-B70E-E03832489322}" dt="2022-03-17T10:24:06.366" v="9" actId="2696"/>
        <pc:sldMasterMkLst>
          <pc:docMk/>
          <pc:sldMasterMk cId="371782926" sldId="2147483667"/>
        </pc:sldMasterMkLst>
        <pc:sldLayoutChg chg="del">
          <pc:chgData name="lakshmikanth" userId="34ec4a14-2b32-4e23-8e6c-bf79444b9b1f" providerId="ADAL" clId="{0704FE2E-9E52-4A6C-B70E-E03832489322}" dt="2022-03-17T10:24:06.357" v="4" actId="2696"/>
          <pc:sldLayoutMkLst>
            <pc:docMk/>
            <pc:sldMasterMk cId="371782926" sldId="2147483667"/>
            <pc:sldLayoutMk cId="223016509" sldId="2147483679"/>
          </pc:sldLayoutMkLst>
        </pc:sldLayoutChg>
        <pc:sldLayoutChg chg="del">
          <pc:chgData name="lakshmikanth" userId="34ec4a14-2b32-4e23-8e6c-bf79444b9b1f" providerId="ADAL" clId="{0704FE2E-9E52-4A6C-B70E-E03832489322}" dt="2022-03-17T10:24:06.359" v="5" actId="2696"/>
          <pc:sldLayoutMkLst>
            <pc:docMk/>
            <pc:sldMasterMk cId="371782926" sldId="2147483667"/>
            <pc:sldLayoutMk cId="1214601897" sldId="2147483680"/>
          </pc:sldLayoutMkLst>
        </pc:sldLayoutChg>
        <pc:sldLayoutChg chg="del">
          <pc:chgData name="lakshmikanth" userId="34ec4a14-2b32-4e23-8e6c-bf79444b9b1f" providerId="ADAL" clId="{0704FE2E-9E52-4A6C-B70E-E03832489322}" dt="2022-03-17T10:24:06.360" v="6" actId="2696"/>
          <pc:sldLayoutMkLst>
            <pc:docMk/>
            <pc:sldMasterMk cId="371782926" sldId="2147483667"/>
            <pc:sldLayoutMk cId="3887555996" sldId="2147483681"/>
          </pc:sldLayoutMkLst>
        </pc:sldLayoutChg>
        <pc:sldLayoutChg chg="del">
          <pc:chgData name="lakshmikanth" userId="34ec4a14-2b32-4e23-8e6c-bf79444b9b1f" providerId="ADAL" clId="{0704FE2E-9E52-4A6C-B70E-E03832489322}" dt="2022-03-17T10:24:06.362" v="7" actId="2696"/>
          <pc:sldLayoutMkLst>
            <pc:docMk/>
            <pc:sldMasterMk cId="371782926" sldId="2147483667"/>
            <pc:sldLayoutMk cId="267116416" sldId="2147483682"/>
          </pc:sldLayoutMkLst>
        </pc:sldLayoutChg>
        <pc:sldLayoutChg chg="del">
          <pc:chgData name="lakshmikanth" userId="34ec4a14-2b32-4e23-8e6c-bf79444b9b1f" providerId="ADAL" clId="{0704FE2E-9E52-4A6C-B70E-E03832489322}" dt="2022-03-17T10:24:06.363" v="8" actId="2696"/>
          <pc:sldLayoutMkLst>
            <pc:docMk/>
            <pc:sldMasterMk cId="371782926" sldId="2147483667"/>
            <pc:sldLayoutMk cId="2141556215" sldId="2147483683"/>
          </pc:sldLayoutMkLst>
        </pc:sldLayoutChg>
      </pc:sldMasterChg>
      <pc:sldMasterChg chg="delSldLayout">
        <pc:chgData name="lakshmikanth" userId="34ec4a14-2b32-4e23-8e6c-bf79444b9b1f" providerId="ADAL" clId="{0704FE2E-9E52-4A6C-B70E-E03832489322}" dt="2022-03-17T10:24:01.661" v="3" actId="2696"/>
        <pc:sldMasterMkLst>
          <pc:docMk/>
          <pc:sldMasterMk cId="4000528223" sldId="2147483684"/>
        </pc:sldMasterMkLst>
        <pc:sldLayoutChg chg="del">
          <pc:chgData name="lakshmikanth" userId="34ec4a14-2b32-4e23-8e6c-bf79444b9b1f" providerId="ADAL" clId="{0704FE2E-9E52-4A6C-B70E-E03832489322}" dt="2022-03-17T10:24:01.661" v="3" actId="2696"/>
          <pc:sldLayoutMkLst>
            <pc:docMk/>
            <pc:sldMasterMk cId="4000528223" sldId="2147483684"/>
            <pc:sldLayoutMk cId="1926339809" sldId="2147483650"/>
          </pc:sldLayoutMkLst>
        </pc:sldLayoutChg>
        <pc:sldLayoutChg chg="del">
          <pc:chgData name="lakshmikanth" userId="34ec4a14-2b32-4e23-8e6c-bf79444b9b1f" providerId="ADAL" clId="{0704FE2E-9E52-4A6C-B70E-E03832489322}" dt="2022-03-17T10:24:00.394" v="1" actId="2696"/>
          <pc:sldLayoutMkLst>
            <pc:docMk/>
            <pc:sldMasterMk cId="4000528223" sldId="2147483684"/>
            <pc:sldLayoutMk cId="1639728466" sldId="2147483655"/>
          </pc:sldLayoutMkLst>
        </pc:sldLayoutChg>
        <pc:sldLayoutChg chg="del">
          <pc:chgData name="lakshmikanth" userId="34ec4a14-2b32-4e23-8e6c-bf79444b9b1f" providerId="ADAL" clId="{0704FE2E-9E52-4A6C-B70E-E03832489322}" dt="2022-03-17T10:24:01.001" v="2" actId="2696"/>
          <pc:sldLayoutMkLst>
            <pc:docMk/>
            <pc:sldMasterMk cId="4000528223" sldId="2147483684"/>
            <pc:sldLayoutMk cId="2228977936" sldId="2147483666"/>
          </pc:sldLayoutMkLst>
        </pc:sldLayoutChg>
      </pc:sldMasterChg>
    </pc:docChg>
  </pc:docChgLst>
  <pc:docChgLst>
    <pc:chgData name="Subramani K" userId="bf009f75-d47a-408b-a678-4666a6eafc4c" providerId="ADAL" clId="{C788E4F0-C91F-4CED-B573-0FB7EDC9B791}"/>
    <pc:docChg chg="undo redo custSel modSld">
      <pc:chgData name="Subramani K" userId="bf009f75-d47a-408b-a678-4666a6eafc4c" providerId="ADAL" clId="{C788E4F0-C91F-4CED-B573-0FB7EDC9B791}" dt="2022-03-16T06:29:56.192" v="85" actId="20577"/>
      <pc:docMkLst>
        <pc:docMk/>
      </pc:docMkLst>
      <pc:sldChg chg="addSp delSp modSp mod">
        <pc:chgData name="Subramani K" userId="bf009f75-d47a-408b-a678-4666a6eafc4c" providerId="ADAL" clId="{C788E4F0-C91F-4CED-B573-0FB7EDC9B791}" dt="2022-03-16T06:29:56.192" v="85" actId="20577"/>
        <pc:sldMkLst>
          <pc:docMk/>
          <pc:sldMk cId="2508173990" sldId="1202"/>
        </pc:sldMkLst>
        <pc:spChg chg="del">
          <ac:chgData name="Subramani K" userId="bf009f75-d47a-408b-a678-4666a6eafc4c" providerId="ADAL" clId="{C788E4F0-C91F-4CED-B573-0FB7EDC9B791}" dt="2022-03-16T06:14:38.798" v="3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C788E4F0-C91F-4CED-B573-0FB7EDC9B791}" dt="2022-03-16T06:29:56.192" v="85" actId="20577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22" creationId="{08B2B303-E3EB-42AD-B97F-4A4482E487D6}"/>
          </ac:spMkLst>
        </pc:spChg>
        <pc:spChg chg="add del mod">
          <ac:chgData name="Subramani K" userId="bf009f75-d47a-408b-a678-4666a6eafc4c" providerId="ADAL" clId="{C788E4F0-C91F-4CED-B573-0FB7EDC9B791}" dt="2022-03-16T06:26:40.220" v="81" actId="20577"/>
          <ac:spMkLst>
            <pc:docMk/>
            <pc:sldMk cId="2508173990" sldId="1202"/>
            <ac:spMk id="25" creationId="{F7F7CC51-E7E8-4B20-9D52-507BE6787303}"/>
          </ac:spMkLst>
        </pc:spChg>
        <pc:spChg chg="add mod">
          <ac:chgData name="Subramani K" userId="bf009f75-d47a-408b-a678-4666a6eafc4c" providerId="ADAL" clId="{C788E4F0-C91F-4CED-B573-0FB7EDC9B791}" dt="2022-03-16T06:29:36.874" v="83" actId="1076"/>
          <ac:spMkLst>
            <pc:docMk/>
            <pc:sldMk cId="2508173990" sldId="1202"/>
            <ac:spMk id="26" creationId="{4B76F2FC-C7F9-4FB1-88E4-0C5FF9263258}"/>
          </ac:spMkLst>
        </pc:spChg>
        <pc:spChg chg="add del mod">
          <ac:chgData name="Subramani K" userId="bf009f75-d47a-408b-a678-4666a6eafc4c" providerId="ADAL" clId="{C788E4F0-C91F-4CED-B573-0FB7EDC9B791}" dt="2022-03-16T06:25:36.579" v="58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0" creationId="{1BBB2100-0646-49CB-B787-84A43634528D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4" creationId="{9C8D4826-29E7-4FDB-B873-C0083CDDAB9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5" creationId="{F5EBB1A0-AF06-434E-9EA6-B0964CEE649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6" creationId="{24F21A2C-43BD-4D9B-955A-76AB60E7ECB2}"/>
          </ac:spMkLst>
        </pc:spChg>
        <pc:picChg chg="add mod">
          <ac:chgData name="Subramani K" userId="bf009f75-d47a-408b-a678-4666a6eafc4c" providerId="ADAL" clId="{C788E4F0-C91F-4CED-B573-0FB7EDC9B791}" dt="2022-03-16T06:15:10.748" v="13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3" creationId="{7E0C7D7C-DA25-484B-8B6A-7526FDAC3741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8" creationId="{4FC33848-77E1-44A9-BDB1-4A143EC08C04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9" creationId="{AD6021AC-22A1-422D-AFC2-710F0CB39706}"/>
          </ac:picMkLst>
        </pc:picChg>
        <pc:cxnChg chg="add del">
          <ac:chgData name="Subramani K" userId="bf009f75-d47a-408b-a678-4666a6eafc4c" providerId="ADAL" clId="{C788E4F0-C91F-4CED-B573-0FB7EDC9B791}" dt="2022-03-16T06:14:55.519" v="8" actId="478"/>
          <ac:cxnSpMkLst>
            <pc:docMk/>
            <pc:sldMk cId="2508173990" sldId="1202"/>
            <ac:cxnSpMk id="3" creationId="{D2BAB3E4-17D6-4C40-988C-76181A47957B}"/>
          </ac:cxnSpMkLst>
        </pc:cxnChg>
        <pc:cxnChg chg="add del mod">
          <ac:chgData name="Subramani K" userId="bf009f75-d47a-408b-a678-4666a6eafc4c" providerId="ADAL" clId="{C788E4F0-C91F-4CED-B573-0FB7EDC9B791}" dt="2022-03-16T06:15:04.284" v="11" actId="478"/>
          <ac:cxnSpMkLst>
            <pc:docMk/>
            <pc:sldMk cId="2508173990" sldId="1202"/>
            <ac:cxnSpMk id="5" creationId="{3B1195A0-5F14-47AC-8AB4-2C5EE6597E66}"/>
          </ac:cxnSpMkLst>
        </pc:cxnChg>
        <pc:cxnChg chg="del">
          <ac:chgData name="Subramani K" userId="bf009f75-d47a-408b-a678-4666a6eafc4c" providerId="ADAL" clId="{C788E4F0-C91F-4CED-B573-0FB7EDC9B791}" dt="2022-03-16T06:14:18.572" v="2" actId="478"/>
          <ac:cxnSpMkLst>
            <pc:docMk/>
            <pc:sldMk cId="2508173990" sldId="1202"/>
            <ac:cxnSpMk id="52" creationId="{62CBA750-8A82-49D6-BACD-D9D93E8AB6B2}"/>
          </ac:cxnSpMkLst>
        </pc:cxnChg>
        <pc:cxnChg chg="del">
          <ac:chgData name="Subramani K" userId="bf009f75-d47a-408b-a678-4666a6eafc4c" providerId="ADAL" clId="{C788E4F0-C91F-4CED-B573-0FB7EDC9B791}" dt="2022-03-16T06:14:17.835" v="1" actId="478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24061184-6205-4817-8DE0-0FFF028F80E7}"/>
    <pc:docChg chg="undo custSel addSld delSld modSld">
      <pc:chgData name="Subramani K" userId="bf009f75-d47a-408b-a678-4666a6eafc4c" providerId="ADAL" clId="{24061184-6205-4817-8DE0-0FFF028F80E7}" dt="2022-04-10T11:22:35.433" v="869"/>
      <pc:docMkLst>
        <pc:docMk/>
      </pc:docMkLst>
      <pc:sldChg chg="addSp delSp modSp mod">
        <pc:chgData name="Subramani K" userId="bf009f75-d47a-408b-a678-4666a6eafc4c" providerId="ADAL" clId="{24061184-6205-4817-8DE0-0FFF028F80E7}" dt="2022-04-07T19:06:21.266" v="692"/>
        <pc:sldMkLst>
          <pc:docMk/>
          <pc:sldMk cId="2508173990" sldId="1202"/>
        </pc:sldMkLst>
        <pc:spChg chg="mod">
          <ac:chgData name="Subramani K" userId="bf009f75-d47a-408b-a678-4666a6eafc4c" providerId="ADAL" clId="{24061184-6205-4817-8DE0-0FFF028F80E7}" dt="2022-04-07T19:06:21.266" v="692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24061184-6205-4817-8DE0-0FFF028F80E7}" dt="2022-04-07T18:53:05.752" v="214" actId="20577"/>
          <ac:spMkLst>
            <pc:docMk/>
            <pc:sldMk cId="2508173990" sldId="1202"/>
            <ac:spMk id="10" creationId="{BC95729D-B7AA-469F-AC09-0690AD9DD1CD}"/>
          </ac:spMkLst>
        </pc:spChg>
        <pc:spChg chg="del mod topLvl">
          <ac:chgData name="Subramani K" userId="bf009f75-d47a-408b-a678-4666a6eafc4c" providerId="ADAL" clId="{24061184-6205-4817-8DE0-0FFF028F80E7}" dt="2022-04-07T18:56:34.495" v="483" actId="478"/>
          <ac:spMkLst>
            <pc:docMk/>
            <pc:sldMk cId="2508173990" sldId="1202"/>
            <ac:spMk id="24" creationId="{D748E77E-54FF-4FCA-98C6-3C49402CBEC8}"/>
          </ac:spMkLst>
        </pc:spChg>
        <pc:spChg chg="mod topLvl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26" creationId="{2FD53339-6A45-4689-9E0A-C36E58832918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29" creationId="{90053959-0FC9-4CB3-AA00-0555D85B5A8A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30" creationId="{54564028-1E04-4E4D-810B-57EF543DDC6F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31" creationId="{015D03AE-ACC0-4760-909D-6042BEE8FDDA}"/>
          </ac:spMkLst>
        </pc:spChg>
        <pc:spChg chg="del mod topLvl">
          <ac:chgData name="Subramani K" userId="bf009f75-d47a-408b-a678-4666a6eafc4c" providerId="ADAL" clId="{24061184-6205-4817-8DE0-0FFF028F80E7}" dt="2022-04-07T18:56:34.495" v="483" actId="478"/>
          <ac:spMkLst>
            <pc:docMk/>
            <pc:sldMk cId="2508173990" sldId="1202"/>
            <ac:spMk id="34" creationId="{4BFB072D-7876-4BE1-BB1E-AE73BC267F10}"/>
          </ac:spMkLst>
        </pc:spChg>
        <pc:spChg chg="mod topLvl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36" creationId="{47B7C713-5EBC-400A-B220-6775BAFFA7E1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37" creationId="{D36DF83F-7E6F-4173-B3C2-49E4B001A8A8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38" creationId="{433D6CE9-4486-466F-8B73-9C50812402AD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39" creationId="{8D66DD37-6F10-4802-B985-F366D68BD578}"/>
          </ac:spMkLst>
        </pc:spChg>
        <pc:spChg chg="del mod topLvl">
          <ac:chgData name="Subramani K" userId="bf009f75-d47a-408b-a678-4666a6eafc4c" providerId="ADAL" clId="{24061184-6205-4817-8DE0-0FFF028F80E7}" dt="2022-04-07T18:56:34.495" v="483" actId="478"/>
          <ac:spMkLst>
            <pc:docMk/>
            <pc:sldMk cId="2508173990" sldId="1202"/>
            <ac:spMk id="42" creationId="{7ECAD6B7-84FD-4698-88F2-52F4B30C7A57}"/>
          </ac:spMkLst>
        </pc:spChg>
        <pc:spChg chg="mod topLvl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44" creationId="{B218D004-88DA-4F5F-916D-D10D9459DDC1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45" creationId="{0A1760D5-691D-4B95-88C2-AF1A0E94F233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46" creationId="{8D8A1CE6-394F-4CB1-993A-CCE3F185FB12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47" creationId="{FE1560ED-75B3-4124-9F7F-469911EAD6E8}"/>
          </ac:spMkLst>
        </pc:spChg>
        <pc:spChg chg="del mod topLvl">
          <ac:chgData name="Subramani K" userId="bf009f75-d47a-408b-a678-4666a6eafc4c" providerId="ADAL" clId="{24061184-6205-4817-8DE0-0FFF028F80E7}" dt="2022-04-07T18:56:34.495" v="483" actId="478"/>
          <ac:spMkLst>
            <pc:docMk/>
            <pc:sldMk cId="2508173990" sldId="1202"/>
            <ac:spMk id="50" creationId="{800B876E-EA6B-4B72-AE97-45E0AD1C7FB5}"/>
          </ac:spMkLst>
        </pc:spChg>
        <pc:spChg chg="mod topLvl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52" creationId="{D8CA654E-A9E3-4F39-92FD-FBBB4B1DA699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53" creationId="{518B11CD-9D8E-4509-946D-D51635B6E7B3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54" creationId="{2F28A818-D515-4877-905B-41382FFDB595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55" creationId="{350A8D00-D9A8-4C0D-AAE2-B0F254663B5C}"/>
          </ac:spMkLst>
        </pc:spChg>
        <pc:spChg chg="mod">
          <ac:chgData name="Subramani K" userId="bf009f75-d47a-408b-a678-4666a6eafc4c" providerId="ADAL" clId="{24061184-6205-4817-8DE0-0FFF028F80E7}" dt="2022-04-07T18:54:13.722" v="415" actId="20577"/>
          <ac:spMkLst>
            <pc:docMk/>
            <pc:sldMk cId="2508173990" sldId="1202"/>
            <ac:spMk id="58" creationId="{80EC1139-A85A-4812-8263-BE7CCFF26585}"/>
          </ac:spMkLst>
        </pc:spChg>
        <pc:spChg chg="add mod">
          <ac:chgData name="Subramani K" userId="bf009f75-d47a-408b-a678-4666a6eafc4c" providerId="ADAL" clId="{24061184-6205-4817-8DE0-0FFF028F80E7}" dt="2022-04-07T18:57:30.950" v="502" actId="20577"/>
          <ac:spMkLst>
            <pc:docMk/>
            <pc:sldMk cId="2508173990" sldId="1202"/>
            <ac:spMk id="66" creationId="{ABDDA41A-A3F3-4999-8C67-22302E4D960F}"/>
          </ac:spMkLst>
        </pc:spChg>
        <pc:spChg chg="add mod">
          <ac:chgData name="Subramani K" userId="bf009f75-d47a-408b-a678-4666a6eafc4c" providerId="ADAL" clId="{24061184-6205-4817-8DE0-0FFF028F80E7}" dt="2022-04-07T18:59:58.809" v="594" actId="1076"/>
          <ac:spMkLst>
            <pc:docMk/>
            <pc:sldMk cId="2508173990" sldId="1202"/>
            <ac:spMk id="67" creationId="{58FB30D1-B5F7-4C36-B93A-3881E48D6706}"/>
          </ac:spMkLst>
        </pc:spChg>
        <pc:grpChg chg="del">
          <ac:chgData name="Subramani K" userId="bf009f75-d47a-408b-a678-4666a6eafc4c" providerId="ADAL" clId="{24061184-6205-4817-8DE0-0FFF028F80E7}" dt="2022-04-07T18:56:26.667" v="481" actId="165"/>
          <ac:grpSpMkLst>
            <pc:docMk/>
            <pc:sldMk cId="2508173990" sldId="1202"/>
            <ac:grpSpMk id="23" creationId="{D01A5577-5820-4A12-9C9D-E15303D49CCB}"/>
          </ac:grpSpMkLst>
        </pc:grpChg>
        <pc:grpChg chg="del mod topLvl">
          <ac:chgData name="Subramani K" userId="bf009f75-d47a-408b-a678-4666a6eafc4c" providerId="ADAL" clId="{24061184-6205-4817-8DE0-0FFF028F80E7}" dt="2022-04-07T18:56:30.436" v="482" actId="478"/>
          <ac:grpSpMkLst>
            <pc:docMk/>
            <pc:sldMk cId="2508173990" sldId="1202"/>
            <ac:grpSpMk id="25" creationId="{6B82AAA5-4204-439D-A5CB-7DBBBA35AFBF}"/>
          </ac:grpSpMkLst>
        </pc:grpChg>
        <pc:grpChg chg="del">
          <ac:chgData name="Subramani K" userId="bf009f75-d47a-408b-a678-4666a6eafc4c" providerId="ADAL" clId="{24061184-6205-4817-8DE0-0FFF028F80E7}" dt="2022-04-07T18:56:26.667" v="481" actId="165"/>
          <ac:grpSpMkLst>
            <pc:docMk/>
            <pc:sldMk cId="2508173990" sldId="1202"/>
            <ac:grpSpMk id="33" creationId="{0B93414D-951B-4AD3-BB9C-9D2EA19C8770}"/>
          </ac:grpSpMkLst>
        </pc:grpChg>
        <pc:grpChg chg="del mod topLvl">
          <ac:chgData name="Subramani K" userId="bf009f75-d47a-408b-a678-4666a6eafc4c" providerId="ADAL" clId="{24061184-6205-4817-8DE0-0FFF028F80E7}" dt="2022-04-07T18:56:30.436" v="482" actId="478"/>
          <ac:grpSpMkLst>
            <pc:docMk/>
            <pc:sldMk cId="2508173990" sldId="1202"/>
            <ac:grpSpMk id="35" creationId="{B71D3B73-CB05-4C68-A9B2-58F77CEA0C17}"/>
          </ac:grpSpMkLst>
        </pc:grpChg>
        <pc:grpChg chg="del">
          <ac:chgData name="Subramani K" userId="bf009f75-d47a-408b-a678-4666a6eafc4c" providerId="ADAL" clId="{24061184-6205-4817-8DE0-0FFF028F80E7}" dt="2022-04-07T18:56:26.667" v="481" actId="165"/>
          <ac:grpSpMkLst>
            <pc:docMk/>
            <pc:sldMk cId="2508173990" sldId="1202"/>
            <ac:grpSpMk id="41" creationId="{A97582DD-110D-4C91-B040-EFC470078CEB}"/>
          </ac:grpSpMkLst>
        </pc:grpChg>
        <pc:grpChg chg="del mod topLvl">
          <ac:chgData name="Subramani K" userId="bf009f75-d47a-408b-a678-4666a6eafc4c" providerId="ADAL" clId="{24061184-6205-4817-8DE0-0FFF028F80E7}" dt="2022-04-07T18:56:30.436" v="482" actId="478"/>
          <ac:grpSpMkLst>
            <pc:docMk/>
            <pc:sldMk cId="2508173990" sldId="1202"/>
            <ac:grpSpMk id="43" creationId="{EFE9DF6C-1F22-4DF7-B581-14D63C9AAF8F}"/>
          </ac:grpSpMkLst>
        </pc:grpChg>
        <pc:grpChg chg="del">
          <ac:chgData name="Subramani K" userId="bf009f75-d47a-408b-a678-4666a6eafc4c" providerId="ADAL" clId="{24061184-6205-4817-8DE0-0FFF028F80E7}" dt="2022-04-07T18:56:26.667" v="481" actId="165"/>
          <ac:grpSpMkLst>
            <pc:docMk/>
            <pc:sldMk cId="2508173990" sldId="1202"/>
            <ac:grpSpMk id="49" creationId="{B86CA52F-C3E3-4D34-AFA4-246B4FA5E8A1}"/>
          </ac:grpSpMkLst>
        </pc:grpChg>
        <pc:grpChg chg="del mod topLvl">
          <ac:chgData name="Subramani K" userId="bf009f75-d47a-408b-a678-4666a6eafc4c" providerId="ADAL" clId="{24061184-6205-4817-8DE0-0FFF028F80E7}" dt="2022-04-07T18:56:30.436" v="482" actId="478"/>
          <ac:grpSpMkLst>
            <pc:docMk/>
            <pc:sldMk cId="2508173990" sldId="1202"/>
            <ac:grpSpMk id="51" creationId="{0C12D049-9ACC-48DC-82E3-A4FCFD47CFCC}"/>
          </ac:grpSpMkLst>
        </pc:grpChg>
        <pc:picChg chg="add mod ord">
          <ac:chgData name="Subramani K" userId="bf009f75-d47a-408b-a678-4666a6eafc4c" providerId="ADAL" clId="{24061184-6205-4817-8DE0-0FFF028F80E7}" dt="2022-04-07T18:57:02.552" v="499" actId="1036"/>
          <ac:picMkLst>
            <pc:docMk/>
            <pc:sldMk cId="2508173990" sldId="1202"/>
            <ac:picMk id="3" creationId="{C4441BB5-4B31-477C-B190-F258785B7DA7}"/>
          </ac:picMkLst>
        </pc:picChg>
        <pc:picChg chg="mod">
          <ac:chgData name="Subramani K" userId="bf009f75-d47a-408b-a678-4666a6eafc4c" providerId="ADAL" clId="{24061184-6205-4817-8DE0-0FFF028F80E7}" dt="2022-04-07T18:56:26.667" v="481" actId="165"/>
          <ac:picMkLst>
            <pc:docMk/>
            <pc:sldMk cId="2508173990" sldId="1202"/>
            <ac:picMk id="32" creationId="{47FAEC51-E9D5-422D-84ED-5141C74ECEC8}"/>
          </ac:picMkLst>
        </pc:picChg>
        <pc:picChg chg="mod">
          <ac:chgData name="Subramani K" userId="bf009f75-d47a-408b-a678-4666a6eafc4c" providerId="ADAL" clId="{24061184-6205-4817-8DE0-0FFF028F80E7}" dt="2022-04-07T18:56:26.667" v="481" actId="165"/>
          <ac:picMkLst>
            <pc:docMk/>
            <pc:sldMk cId="2508173990" sldId="1202"/>
            <ac:picMk id="40" creationId="{013AA600-1297-43A3-8E32-87A6D93B70ED}"/>
          </ac:picMkLst>
        </pc:picChg>
        <pc:picChg chg="mod">
          <ac:chgData name="Subramani K" userId="bf009f75-d47a-408b-a678-4666a6eafc4c" providerId="ADAL" clId="{24061184-6205-4817-8DE0-0FFF028F80E7}" dt="2022-04-07T18:56:26.667" v="481" actId="165"/>
          <ac:picMkLst>
            <pc:docMk/>
            <pc:sldMk cId="2508173990" sldId="1202"/>
            <ac:picMk id="48" creationId="{4218E633-7306-4F0F-91A5-4FF5523EAB6C}"/>
          </ac:picMkLst>
        </pc:picChg>
        <pc:picChg chg="mod">
          <ac:chgData name="Subramani K" userId="bf009f75-d47a-408b-a678-4666a6eafc4c" providerId="ADAL" clId="{24061184-6205-4817-8DE0-0FFF028F80E7}" dt="2022-04-07T18:56:26.667" v="481" actId="165"/>
          <ac:picMkLst>
            <pc:docMk/>
            <pc:sldMk cId="2508173990" sldId="1202"/>
            <ac:picMk id="56" creationId="{1E5301A9-9004-4F08-8918-1093812B26E3}"/>
          </ac:picMkLst>
        </pc:picChg>
        <pc:picChg chg="add del mod">
          <ac:chgData name="Subramani K" userId="bf009f75-d47a-408b-a678-4666a6eafc4c" providerId="ADAL" clId="{24061184-6205-4817-8DE0-0FFF028F80E7}" dt="2022-04-07T18:57:45.855" v="506" actId="478"/>
          <ac:picMkLst>
            <pc:docMk/>
            <pc:sldMk cId="2508173990" sldId="1202"/>
            <ac:picMk id="62" creationId="{0D84D3A8-BD02-4564-BDFC-8AB1D448C479}"/>
          </ac:picMkLst>
        </pc:picChg>
        <pc:picChg chg="add mod">
          <ac:chgData name="Subramani K" userId="bf009f75-d47a-408b-a678-4666a6eafc4c" providerId="ADAL" clId="{24061184-6205-4817-8DE0-0FFF028F80E7}" dt="2022-04-07T18:57:02.552" v="499" actId="1036"/>
          <ac:picMkLst>
            <pc:docMk/>
            <pc:sldMk cId="2508173990" sldId="1202"/>
            <ac:picMk id="63" creationId="{3F16F4BA-C58C-41A4-AAE6-EC6AFC8A94BD}"/>
          </ac:picMkLst>
        </pc:picChg>
        <pc:picChg chg="add mod">
          <ac:chgData name="Subramani K" userId="bf009f75-d47a-408b-a678-4666a6eafc4c" providerId="ADAL" clId="{24061184-6205-4817-8DE0-0FFF028F80E7}" dt="2022-04-07T18:57:02.552" v="499" actId="1036"/>
          <ac:picMkLst>
            <pc:docMk/>
            <pc:sldMk cId="2508173990" sldId="1202"/>
            <ac:picMk id="64" creationId="{D3E72F1B-120C-4775-A43F-7CC9D0DDCBEA}"/>
          </ac:picMkLst>
        </pc:picChg>
        <pc:picChg chg="add mod">
          <ac:chgData name="Subramani K" userId="bf009f75-d47a-408b-a678-4666a6eafc4c" providerId="ADAL" clId="{24061184-6205-4817-8DE0-0FFF028F80E7}" dt="2022-04-07T18:57:02.552" v="499" actId="1036"/>
          <ac:picMkLst>
            <pc:docMk/>
            <pc:sldMk cId="2508173990" sldId="1202"/>
            <ac:picMk id="65" creationId="{8F85E042-BD0F-4611-AC6D-61D5691F7E30}"/>
          </ac:picMkLst>
        </pc:picChg>
      </pc:sldChg>
      <pc:sldChg chg="addSp delSp modSp mod">
        <pc:chgData name="Subramani K" userId="bf009f75-d47a-408b-a678-4666a6eafc4c" providerId="ADAL" clId="{24061184-6205-4817-8DE0-0FFF028F80E7}" dt="2022-04-07T19:01:10.361" v="641" actId="1035"/>
        <pc:sldMkLst>
          <pc:docMk/>
          <pc:sldMk cId="2285015065" sldId="1203"/>
        </pc:sldMkLst>
        <pc:spChg chg="add mod">
          <ac:chgData name="Subramani K" userId="bf009f75-d47a-408b-a678-4666a6eafc4c" providerId="ADAL" clId="{24061184-6205-4817-8DE0-0FFF028F80E7}" dt="2022-04-07T19:01:06.051" v="637" actId="1036"/>
          <ac:spMkLst>
            <pc:docMk/>
            <pc:sldMk cId="2285015065" sldId="1203"/>
            <ac:spMk id="8" creationId="{C41CE023-1BFE-4872-B3A9-A78B9E65C56C}"/>
          </ac:spMkLst>
        </pc:spChg>
        <pc:spChg chg="add mod">
          <ac:chgData name="Subramani K" userId="bf009f75-d47a-408b-a678-4666a6eafc4c" providerId="ADAL" clId="{24061184-6205-4817-8DE0-0FFF028F80E7}" dt="2022-04-07T19:01:06.051" v="637" actId="1036"/>
          <ac:spMkLst>
            <pc:docMk/>
            <pc:sldMk cId="2285015065" sldId="1203"/>
            <ac:spMk id="9" creationId="{23C8286F-68EC-4948-B96B-80A695F2CDB7}"/>
          </ac:spMkLst>
        </pc:spChg>
        <pc:spChg chg="add mod">
          <ac:chgData name="Subramani K" userId="bf009f75-d47a-408b-a678-4666a6eafc4c" providerId="ADAL" clId="{24061184-6205-4817-8DE0-0FFF028F80E7}" dt="2022-04-07T19:01:00.536" v="630" actId="1076"/>
          <ac:spMkLst>
            <pc:docMk/>
            <pc:sldMk cId="2285015065" sldId="1203"/>
            <ac:spMk id="10" creationId="{AAF34AE8-15E6-4F75-8509-19B839EF6B98}"/>
          </ac:spMkLst>
        </pc:spChg>
        <pc:spChg chg="add mod">
          <ac:chgData name="Subramani K" userId="bf009f75-d47a-408b-a678-4666a6eafc4c" providerId="ADAL" clId="{24061184-6205-4817-8DE0-0FFF028F80E7}" dt="2022-04-07T19:01:00.536" v="630" actId="1076"/>
          <ac:spMkLst>
            <pc:docMk/>
            <pc:sldMk cId="2285015065" sldId="1203"/>
            <ac:spMk id="12" creationId="{297A8F4B-0601-4022-8D8C-E972FB5B2382}"/>
          </ac:spMkLst>
        </pc:spChg>
        <pc:spChg chg="add mod">
          <ac:chgData name="Subramani K" userId="bf009f75-d47a-408b-a678-4666a6eafc4c" providerId="ADAL" clId="{24061184-6205-4817-8DE0-0FFF028F80E7}" dt="2022-04-07T19:01:10.361" v="641" actId="1035"/>
          <ac:spMkLst>
            <pc:docMk/>
            <pc:sldMk cId="2285015065" sldId="1203"/>
            <ac:spMk id="13" creationId="{77B1F52D-26E6-484E-9E07-1D4C9AFB0B12}"/>
          </ac:spMkLst>
        </pc:spChg>
        <pc:spChg chg="add mod">
          <ac:chgData name="Subramani K" userId="bf009f75-d47a-408b-a678-4666a6eafc4c" providerId="ADAL" clId="{24061184-6205-4817-8DE0-0FFF028F80E7}" dt="2022-04-07T19:01:10.361" v="641" actId="1035"/>
          <ac:spMkLst>
            <pc:docMk/>
            <pc:sldMk cId="2285015065" sldId="1203"/>
            <ac:spMk id="15" creationId="{7882CD0F-3E5E-441B-872F-320ADB95E3D7}"/>
          </ac:spMkLst>
        </pc:spChg>
        <pc:spChg chg="mod">
          <ac:chgData name="Subramani K" userId="bf009f75-d47a-408b-a678-4666a6eafc4c" providerId="ADAL" clId="{24061184-6205-4817-8DE0-0FFF028F80E7}" dt="2022-04-07T19:00:51.159" v="626" actId="14100"/>
          <ac:spMkLst>
            <pc:docMk/>
            <pc:sldMk cId="2285015065" sldId="1203"/>
            <ac:spMk id="20" creationId="{F147415D-E16C-445C-9A1D-C2D143C1E294}"/>
          </ac:spMkLst>
        </pc:spChg>
        <pc:spChg chg="mod">
          <ac:chgData name="Subramani K" userId="bf009f75-d47a-408b-a678-4666a6eafc4c" providerId="ADAL" clId="{24061184-6205-4817-8DE0-0FFF028F80E7}" dt="2022-04-07T19:00:45.150" v="624" actId="1035"/>
          <ac:spMkLst>
            <pc:docMk/>
            <pc:sldMk cId="2285015065" sldId="1203"/>
            <ac:spMk id="21" creationId="{6F7C91BE-B61F-48F4-92AA-1F820DE4EF90}"/>
          </ac:spMkLst>
        </pc:spChg>
        <pc:spChg chg="del">
          <ac:chgData name="Subramani K" userId="bf009f75-d47a-408b-a678-4666a6eafc4c" providerId="ADAL" clId="{24061184-6205-4817-8DE0-0FFF028F80E7}" dt="2022-04-07T19:00:34.475" v="605" actId="478"/>
          <ac:spMkLst>
            <pc:docMk/>
            <pc:sldMk cId="2285015065" sldId="1203"/>
            <ac:spMk id="22" creationId="{C25CF31D-ADAC-4DA9-868B-1855F1803D55}"/>
          </ac:spMkLst>
        </pc:spChg>
        <pc:spChg chg="del">
          <ac:chgData name="Subramani K" userId="bf009f75-d47a-408b-a678-4666a6eafc4c" providerId="ADAL" clId="{24061184-6205-4817-8DE0-0FFF028F80E7}" dt="2022-04-07T19:00:36.904" v="606" actId="478"/>
          <ac:spMkLst>
            <pc:docMk/>
            <pc:sldMk cId="2285015065" sldId="1203"/>
            <ac:spMk id="27" creationId="{B38438DC-8F79-4707-9926-890E97655C06}"/>
          </ac:spMkLst>
        </pc:spChg>
      </pc:sldChg>
      <pc:sldChg chg="del">
        <pc:chgData name="Subramani K" userId="bf009f75-d47a-408b-a678-4666a6eafc4c" providerId="ADAL" clId="{24061184-6205-4817-8DE0-0FFF028F80E7}" dt="2022-04-07T19:01:13.741" v="642" actId="47"/>
        <pc:sldMkLst>
          <pc:docMk/>
          <pc:sldMk cId="3675761090" sldId="1204"/>
        </pc:sldMkLst>
      </pc:sldChg>
      <pc:sldChg chg="addSp delSp modSp add mod">
        <pc:chgData name="Subramani K" userId="bf009f75-d47a-408b-a678-4666a6eafc4c" providerId="ADAL" clId="{24061184-6205-4817-8DE0-0FFF028F80E7}" dt="2022-04-07T19:06:25.172" v="693"/>
        <pc:sldMkLst>
          <pc:docMk/>
          <pc:sldMk cId="186046281" sldId="1205"/>
        </pc:sldMkLst>
        <pc:spChg chg="add del mod">
          <ac:chgData name="Subramani K" userId="bf009f75-d47a-408b-a678-4666a6eafc4c" providerId="ADAL" clId="{24061184-6205-4817-8DE0-0FFF028F80E7}" dt="2022-04-07T19:00:01.699" v="595" actId="478"/>
          <ac:spMkLst>
            <pc:docMk/>
            <pc:sldMk cId="186046281" sldId="1205"/>
            <ac:spMk id="2" creationId="{AD76BF80-4A57-444B-A4E3-30F11EA30070}"/>
          </ac:spMkLst>
        </pc:spChg>
        <pc:spChg chg="mod">
          <ac:chgData name="Subramani K" userId="bf009f75-d47a-408b-a678-4666a6eafc4c" providerId="ADAL" clId="{24061184-6205-4817-8DE0-0FFF028F80E7}" dt="2022-04-07T19:06:25.172" v="693"/>
          <ac:spMkLst>
            <pc:docMk/>
            <pc:sldMk cId="186046281" sldId="1205"/>
            <ac:spMk id="9" creationId="{B7E2EC3C-9883-47AA-9BD1-48DE0A1C8C38}"/>
          </ac:spMkLst>
        </pc:spChg>
        <pc:spChg chg="add mod">
          <ac:chgData name="Subramani K" userId="bf009f75-d47a-408b-a678-4666a6eafc4c" providerId="ADAL" clId="{24061184-6205-4817-8DE0-0FFF028F80E7}" dt="2022-04-07T19:00:06.275" v="602" actId="20577"/>
          <ac:spMkLst>
            <pc:docMk/>
            <pc:sldMk cId="186046281" sldId="1205"/>
            <ac:spMk id="27" creationId="{92972604-99E1-4063-88DD-2F0540F1BDD3}"/>
          </ac:spMkLst>
        </pc:spChg>
        <pc:picChg chg="del">
          <ac:chgData name="Subramani K" userId="bf009f75-d47a-408b-a678-4666a6eafc4c" providerId="ADAL" clId="{24061184-6205-4817-8DE0-0FFF028F80E7}" dt="2022-04-07T18:58:43.710" v="512" actId="478"/>
          <ac:picMkLst>
            <pc:docMk/>
            <pc:sldMk cId="186046281" sldId="1205"/>
            <ac:picMk id="3" creationId="{C4441BB5-4B31-477C-B190-F258785B7DA7}"/>
          </ac:picMkLst>
        </pc:picChg>
        <pc:picChg chg="add mod">
          <ac:chgData name="Subramani K" userId="bf009f75-d47a-408b-a678-4666a6eafc4c" providerId="ADAL" clId="{24061184-6205-4817-8DE0-0FFF028F80E7}" dt="2022-04-07T18:59:07.239" v="534" actId="1037"/>
          <ac:picMkLst>
            <pc:docMk/>
            <pc:sldMk cId="186046281" sldId="1205"/>
            <ac:picMk id="22" creationId="{6D6D3B42-0319-4950-9D86-89D5EF01547E}"/>
          </ac:picMkLst>
        </pc:picChg>
        <pc:picChg chg="add mod">
          <ac:chgData name="Subramani K" userId="bf009f75-d47a-408b-a678-4666a6eafc4c" providerId="ADAL" clId="{24061184-6205-4817-8DE0-0FFF028F80E7}" dt="2022-04-07T18:59:05.071" v="530" actId="1038"/>
          <ac:picMkLst>
            <pc:docMk/>
            <pc:sldMk cId="186046281" sldId="1205"/>
            <ac:picMk id="23" creationId="{8EC530E9-5B31-4615-895E-8B2297739E1D}"/>
          </ac:picMkLst>
        </pc:picChg>
        <pc:picChg chg="add mod">
          <ac:chgData name="Subramani K" userId="bf009f75-d47a-408b-a678-4666a6eafc4c" providerId="ADAL" clId="{24061184-6205-4817-8DE0-0FFF028F80E7}" dt="2022-04-07T18:59:02.128" v="521" actId="1037"/>
          <ac:picMkLst>
            <pc:docMk/>
            <pc:sldMk cId="186046281" sldId="1205"/>
            <ac:picMk id="24" creationId="{DD536E4E-896E-4874-8175-F57267834F70}"/>
          </ac:picMkLst>
        </pc:picChg>
        <pc:picChg chg="del">
          <ac:chgData name="Subramani K" userId="bf009f75-d47a-408b-a678-4666a6eafc4c" providerId="ADAL" clId="{24061184-6205-4817-8DE0-0FFF028F80E7}" dt="2022-04-07T18:58:43.710" v="512" actId="478"/>
          <ac:picMkLst>
            <pc:docMk/>
            <pc:sldMk cId="186046281" sldId="1205"/>
            <ac:picMk id="63" creationId="{3F16F4BA-C58C-41A4-AAE6-EC6AFC8A94BD}"/>
          </ac:picMkLst>
        </pc:picChg>
        <pc:picChg chg="del">
          <ac:chgData name="Subramani K" userId="bf009f75-d47a-408b-a678-4666a6eafc4c" providerId="ADAL" clId="{24061184-6205-4817-8DE0-0FFF028F80E7}" dt="2022-04-07T18:58:43.710" v="512" actId="478"/>
          <ac:picMkLst>
            <pc:docMk/>
            <pc:sldMk cId="186046281" sldId="1205"/>
            <ac:picMk id="64" creationId="{D3E72F1B-120C-4775-A43F-7CC9D0DDCBEA}"/>
          </ac:picMkLst>
        </pc:picChg>
        <pc:picChg chg="del">
          <ac:chgData name="Subramani K" userId="bf009f75-d47a-408b-a678-4666a6eafc4c" providerId="ADAL" clId="{24061184-6205-4817-8DE0-0FFF028F80E7}" dt="2022-04-07T18:58:43.710" v="512" actId="478"/>
          <ac:picMkLst>
            <pc:docMk/>
            <pc:sldMk cId="186046281" sldId="1205"/>
            <ac:picMk id="65" creationId="{8F85E042-BD0F-4611-AC6D-61D5691F7E30}"/>
          </ac:picMkLst>
        </pc:picChg>
        <pc:picChg chg="add mod">
          <ac:chgData name="Subramani K" userId="bf009f75-d47a-408b-a678-4666a6eafc4c" providerId="ADAL" clId="{24061184-6205-4817-8DE0-0FFF028F80E7}" dt="2022-04-07T18:59:09.157" v="535" actId="1038"/>
          <ac:picMkLst>
            <pc:docMk/>
            <pc:sldMk cId="186046281" sldId="1205"/>
            <ac:picMk id="1026" creationId="{DFF837CA-A8B9-4E47-8A37-623DFFEBD49E}"/>
          </ac:picMkLst>
        </pc:picChg>
      </pc:sldChg>
      <pc:sldChg chg="addSp delSp modSp add mod">
        <pc:chgData name="Subramani K" userId="bf009f75-d47a-408b-a678-4666a6eafc4c" providerId="ADAL" clId="{24061184-6205-4817-8DE0-0FFF028F80E7}" dt="2022-04-07T19:06:29.924" v="694" actId="478"/>
        <pc:sldMkLst>
          <pc:docMk/>
          <pc:sldMk cId="2974886625" sldId="1206"/>
        </pc:sldMkLst>
        <pc:spChg chg="del">
          <ac:chgData name="Subramani K" userId="bf009f75-d47a-408b-a678-4666a6eafc4c" providerId="ADAL" clId="{24061184-6205-4817-8DE0-0FFF028F80E7}" dt="2022-04-07T19:06:29.924" v="694" actId="478"/>
          <ac:spMkLst>
            <pc:docMk/>
            <pc:sldMk cId="2974886625" sldId="1206"/>
            <ac:spMk id="9" creationId="{B7E2EC3C-9883-47AA-9BD1-48DE0A1C8C38}"/>
          </ac:spMkLst>
        </pc:spChg>
        <pc:spChg chg="del">
          <ac:chgData name="Subramani K" userId="bf009f75-d47a-408b-a678-4666a6eafc4c" providerId="ADAL" clId="{24061184-6205-4817-8DE0-0FFF028F80E7}" dt="2022-04-07T19:06:29.924" v="694" actId="478"/>
          <ac:spMkLst>
            <pc:docMk/>
            <pc:sldMk cId="2974886625" sldId="1206"/>
            <ac:spMk id="12" creationId="{B4BEA475-7A09-41F4-B29E-D01CEF32D3D4}"/>
          </ac:spMkLst>
        </pc:spChg>
        <pc:spChg chg="mod">
          <ac:chgData name="Subramani K" userId="bf009f75-d47a-408b-a678-4666a6eafc4c" providerId="ADAL" clId="{24061184-6205-4817-8DE0-0FFF028F80E7}" dt="2022-04-07T19:01:48.119" v="662" actId="20577"/>
          <ac:spMkLst>
            <pc:docMk/>
            <pc:sldMk cId="2974886625" sldId="1206"/>
            <ac:spMk id="30" creationId="{A7F3710A-8EE6-42B3-9C88-7DEAD57D2295}"/>
          </ac:spMkLst>
        </pc:spChg>
        <pc:spChg chg="add mod ord">
          <ac:chgData name="Subramani K" userId="bf009f75-d47a-408b-a678-4666a6eafc4c" providerId="ADAL" clId="{24061184-6205-4817-8DE0-0FFF028F80E7}" dt="2022-04-07T19:03:24.080" v="673" actId="167"/>
          <ac:spMkLst>
            <pc:docMk/>
            <pc:sldMk cId="2974886625" sldId="1206"/>
            <ac:spMk id="35" creationId="{0D0F2E0D-A3A4-402F-9519-2C290C0ECBBD}"/>
          </ac:spMkLst>
        </pc:spChg>
        <pc:spChg chg="add mod">
          <ac:chgData name="Subramani K" userId="bf009f75-d47a-408b-a678-4666a6eafc4c" providerId="ADAL" clId="{24061184-6205-4817-8DE0-0FFF028F80E7}" dt="2022-04-07T19:03:17.720" v="670" actId="1076"/>
          <ac:spMkLst>
            <pc:docMk/>
            <pc:sldMk cId="2974886625" sldId="1206"/>
            <ac:spMk id="36" creationId="{715984BC-AFD0-465C-917C-36A368AC9E48}"/>
          </ac:spMkLst>
        </pc:spChg>
        <pc:spChg chg="mod topLvl">
          <ac:chgData name="Subramani K" userId="bf009f75-d47a-408b-a678-4666a6eafc4c" providerId="ADAL" clId="{24061184-6205-4817-8DE0-0FFF028F80E7}" dt="2022-04-07T19:03:35.322" v="677" actId="164"/>
          <ac:spMkLst>
            <pc:docMk/>
            <pc:sldMk cId="2974886625" sldId="1206"/>
            <ac:spMk id="46" creationId="{2E4B71AC-C220-48FC-B962-766896C0B170}"/>
          </ac:spMkLst>
        </pc:spChg>
        <pc:spChg chg="mod topLvl">
          <ac:chgData name="Subramani K" userId="bf009f75-d47a-408b-a678-4666a6eafc4c" providerId="ADAL" clId="{24061184-6205-4817-8DE0-0FFF028F80E7}" dt="2022-04-07T19:03:35.322" v="677" actId="164"/>
          <ac:spMkLst>
            <pc:docMk/>
            <pc:sldMk cId="2974886625" sldId="1206"/>
            <ac:spMk id="47" creationId="{BDA086D6-938A-41EC-94D9-F34166B8649D}"/>
          </ac:spMkLst>
        </pc:spChg>
        <pc:spChg chg="del mod topLvl">
          <ac:chgData name="Subramani K" userId="bf009f75-d47a-408b-a678-4666a6eafc4c" providerId="ADAL" clId="{24061184-6205-4817-8DE0-0FFF028F80E7}" dt="2022-04-07T19:03:06.249" v="668" actId="478"/>
          <ac:spMkLst>
            <pc:docMk/>
            <pc:sldMk cId="2974886625" sldId="1206"/>
            <ac:spMk id="48" creationId="{D710028C-B5CB-4A58-8D04-5C0F2E5C5B6F}"/>
          </ac:spMkLst>
        </pc:spChg>
        <pc:spChg chg="mod">
          <ac:chgData name="Subramani K" userId="bf009f75-d47a-408b-a678-4666a6eafc4c" providerId="ADAL" clId="{24061184-6205-4817-8DE0-0FFF028F80E7}" dt="2022-04-07T19:03:39.988" v="684" actId="1036"/>
          <ac:spMkLst>
            <pc:docMk/>
            <pc:sldMk cId="2974886625" sldId="1206"/>
            <ac:spMk id="55" creationId="{6FC30419-8508-4324-9CB5-DFFA9EA8B04A}"/>
          </ac:spMkLst>
        </pc:spChg>
        <pc:spChg chg="mod">
          <ac:chgData name="Subramani K" userId="bf009f75-d47a-408b-a678-4666a6eafc4c" providerId="ADAL" clId="{24061184-6205-4817-8DE0-0FFF028F80E7}" dt="2022-04-07T19:03:39.988" v="684" actId="1036"/>
          <ac:spMkLst>
            <pc:docMk/>
            <pc:sldMk cId="2974886625" sldId="1206"/>
            <ac:spMk id="56" creationId="{67FEA691-BFB2-431A-9E79-1EDAA36405C0}"/>
          </ac:spMkLst>
        </pc:spChg>
        <pc:spChg chg="add mod">
          <ac:chgData name="Subramani K" userId="bf009f75-d47a-408b-a678-4666a6eafc4c" providerId="ADAL" clId="{24061184-6205-4817-8DE0-0FFF028F80E7}" dt="2022-04-07T19:03:17.720" v="670" actId="1076"/>
          <ac:spMkLst>
            <pc:docMk/>
            <pc:sldMk cId="2974886625" sldId="1206"/>
            <ac:spMk id="57" creationId="{C4264BB1-610F-4EEF-8CB8-9B2D9D724E8D}"/>
          </ac:spMkLst>
        </pc:spChg>
        <pc:spChg chg="add mod">
          <ac:chgData name="Subramani K" userId="bf009f75-d47a-408b-a678-4666a6eafc4c" providerId="ADAL" clId="{24061184-6205-4817-8DE0-0FFF028F80E7}" dt="2022-04-07T19:03:17.720" v="670" actId="1076"/>
          <ac:spMkLst>
            <pc:docMk/>
            <pc:sldMk cId="2974886625" sldId="1206"/>
            <ac:spMk id="58" creationId="{42802A8C-F2C2-44EC-AB7C-AA1CA46E5D7B}"/>
          </ac:spMkLst>
        </pc:spChg>
        <pc:spChg chg="mod">
          <ac:chgData name="Subramani K" userId="bf009f75-d47a-408b-a678-4666a6eafc4c" providerId="ADAL" clId="{24061184-6205-4817-8DE0-0FFF028F80E7}" dt="2022-04-07T19:03:48.659" v="686"/>
          <ac:spMkLst>
            <pc:docMk/>
            <pc:sldMk cId="2974886625" sldId="1206"/>
            <ac:spMk id="64" creationId="{63FE7987-BEFB-451F-B412-F78C74A73B0E}"/>
          </ac:spMkLst>
        </pc:spChg>
        <pc:spChg chg="mod">
          <ac:chgData name="Subramani K" userId="bf009f75-d47a-408b-a678-4666a6eafc4c" providerId="ADAL" clId="{24061184-6205-4817-8DE0-0FFF028F80E7}" dt="2022-04-07T19:03:48.659" v="686"/>
          <ac:spMkLst>
            <pc:docMk/>
            <pc:sldMk cId="2974886625" sldId="1206"/>
            <ac:spMk id="65" creationId="{9A8209EC-B072-4E97-A5BD-89F4C48D1D29}"/>
          </ac:spMkLst>
        </pc:spChg>
        <pc:spChg chg="mod">
          <ac:chgData name="Subramani K" userId="bf009f75-d47a-408b-a678-4666a6eafc4c" providerId="ADAL" clId="{24061184-6205-4817-8DE0-0FFF028F80E7}" dt="2022-04-07T19:03:54.168" v="688"/>
          <ac:spMkLst>
            <pc:docMk/>
            <pc:sldMk cId="2974886625" sldId="1206"/>
            <ac:spMk id="67" creationId="{1CE34700-2501-46DD-9E2D-819BE787F3FD}"/>
          </ac:spMkLst>
        </pc:spChg>
        <pc:spChg chg="mod">
          <ac:chgData name="Subramani K" userId="bf009f75-d47a-408b-a678-4666a6eafc4c" providerId="ADAL" clId="{24061184-6205-4817-8DE0-0FFF028F80E7}" dt="2022-04-07T19:03:54.168" v="688"/>
          <ac:spMkLst>
            <pc:docMk/>
            <pc:sldMk cId="2974886625" sldId="1206"/>
            <ac:spMk id="68" creationId="{C1248685-3B50-4AC8-8CF2-F0797ACD532A}"/>
          </ac:spMkLst>
        </pc:spChg>
        <pc:spChg chg="mod">
          <ac:chgData name="Subramani K" userId="bf009f75-d47a-408b-a678-4666a6eafc4c" providerId="ADAL" clId="{24061184-6205-4817-8DE0-0FFF028F80E7}" dt="2022-04-07T19:04:02.709" v="690"/>
          <ac:spMkLst>
            <pc:docMk/>
            <pc:sldMk cId="2974886625" sldId="1206"/>
            <ac:spMk id="70" creationId="{81AB16C6-07C4-4C92-B1C5-C554C096E48C}"/>
          </ac:spMkLst>
        </pc:spChg>
        <pc:spChg chg="mod">
          <ac:chgData name="Subramani K" userId="bf009f75-d47a-408b-a678-4666a6eafc4c" providerId="ADAL" clId="{24061184-6205-4817-8DE0-0FFF028F80E7}" dt="2022-04-07T19:04:02.709" v="690"/>
          <ac:spMkLst>
            <pc:docMk/>
            <pc:sldMk cId="2974886625" sldId="1206"/>
            <ac:spMk id="71" creationId="{7E382CB3-EB33-47B3-A531-581A75EFC143}"/>
          </ac:spMkLst>
        </pc:spChg>
        <pc:grpChg chg="add mod">
          <ac:chgData name="Subramani K" userId="bf009f75-d47a-408b-a678-4666a6eafc4c" providerId="ADAL" clId="{24061184-6205-4817-8DE0-0FFF028F80E7}" dt="2022-04-07T19:03:35.322" v="677" actId="164"/>
          <ac:grpSpMkLst>
            <pc:docMk/>
            <pc:sldMk cId="2974886625" sldId="1206"/>
            <ac:grpSpMk id="2" creationId="{384DD0E1-0FB1-4E63-BA93-E7E0F9B0291E}"/>
          </ac:grpSpMkLst>
        </pc:grpChg>
        <pc:grpChg chg="add del">
          <ac:chgData name="Subramani K" userId="bf009f75-d47a-408b-a678-4666a6eafc4c" providerId="ADAL" clId="{24061184-6205-4817-8DE0-0FFF028F80E7}" dt="2022-04-07T19:02:59.838" v="666" actId="478"/>
          <ac:grpSpMkLst>
            <pc:docMk/>
            <pc:sldMk cId="2974886625" sldId="1206"/>
            <ac:grpSpMk id="31" creationId="{1FDC16F1-F83C-4874-8E15-4EE0BE06DD01}"/>
          </ac:grpSpMkLst>
        </pc:grpChg>
        <pc:grpChg chg="add del">
          <ac:chgData name="Subramani K" userId="bf009f75-d47a-408b-a678-4666a6eafc4c" providerId="ADAL" clId="{24061184-6205-4817-8DE0-0FFF028F80E7}" dt="2022-04-07T19:02:59.838" v="666" actId="478"/>
          <ac:grpSpMkLst>
            <pc:docMk/>
            <pc:sldMk cId="2974886625" sldId="1206"/>
            <ac:grpSpMk id="40" creationId="{F0EABFED-BB8F-4562-905A-795911A5BA3E}"/>
          </ac:grpSpMkLst>
        </pc:grpChg>
        <pc:grpChg chg="add del">
          <ac:chgData name="Subramani K" userId="bf009f75-d47a-408b-a678-4666a6eafc4c" providerId="ADAL" clId="{24061184-6205-4817-8DE0-0FFF028F80E7}" dt="2022-04-07T19:03:04.151" v="667" actId="165"/>
          <ac:grpSpMkLst>
            <pc:docMk/>
            <pc:sldMk cId="2974886625" sldId="1206"/>
            <ac:grpSpMk id="45" creationId="{AF2A5D50-BF12-41E6-9D69-58605BCDA82B}"/>
          </ac:grpSpMkLst>
        </pc:grpChg>
        <pc:grpChg chg="add del">
          <ac:chgData name="Subramani K" userId="bf009f75-d47a-408b-a678-4666a6eafc4c" providerId="ADAL" clId="{24061184-6205-4817-8DE0-0FFF028F80E7}" dt="2022-04-07T19:02:59.838" v="666" actId="478"/>
          <ac:grpSpMkLst>
            <pc:docMk/>
            <pc:sldMk cId="2974886625" sldId="1206"/>
            <ac:grpSpMk id="50" creationId="{F2E9B5FB-E077-4ACE-A34F-44523A396CDF}"/>
          </ac:grpSpMkLst>
        </pc:grpChg>
        <pc:grpChg chg="add mod">
          <ac:chgData name="Subramani K" userId="bf009f75-d47a-408b-a678-4666a6eafc4c" providerId="ADAL" clId="{24061184-6205-4817-8DE0-0FFF028F80E7}" dt="2022-04-07T19:03:53.512" v="687" actId="1076"/>
          <ac:grpSpMkLst>
            <pc:docMk/>
            <pc:sldMk cId="2974886625" sldId="1206"/>
            <ac:grpSpMk id="63" creationId="{1F9FF552-E64E-4AF5-A037-B8B8657A0CB4}"/>
          </ac:grpSpMkLst>
        </pc:grpChg>
        <pc:grpChg chg="add mod">
          <ac:chgData name="Subramani K" userId="bf009f75-d47a-408b-a678-4666a6eafc4c" providerId="ADAL" clId="{24061184-6205-4817-8DE0-0FFF028F80E7}" dt="2022-04-07T19:04:01.823" v="689" actId="1076"/>
          <ac:grpSpMkLst>
            <pc:docMk/>
            <pc:sldMk cId="2974886625" sldId="1206"/>
            <ac:grpSpMk id="66" creationId="{D40D513A-DB33-499F-82EF-1BD14BAC8B2C}"/>
          </ac:grpSpMkLst>
        </pc:grpChg>
        <pc:grpChg chg="add mod">
          <ac:chgData name="Subramani K" userId="bf009f75-d47a-408b-a678-4666a6eafc4c" providerId="ADAL" clId="{24061184-6205-4817-8DE0-0FFF028F80E7}" dt="2022-04-07T19:04:06.895" v="691" actId="1076"/>
          <ac:grpSpMkLst>
            <pc:docMk/>
            <pc:sldMk cId="2974886625" sldId="1206"/>
            <ac:grpSpMk id="69" creationId="{EBD2863D-3855-4BEC-B5F8-C3D08CB15C9E}"/>
          </ac:grpSpMkLst>
        </pc:grpChg>
        <pc:picChg chg="add del mod">
          <ac:chgData name="Subramani K" userId="bf009f75-d47a-408b-a678-4666a6eafc4c" providerId="ADAL" clId="{24061184-6205-4817-8DE0-0FFF028F80E7}" dt="2022-04-07T19:03:45.330" v="685" actId="1076"/>
          <ac:picMkLst>
            <pc:docMk/>
            <pc:sldMk cId="2974886625" sldId="1206"/>
            <ac:picMk id="54" creationId="{EA282528-617A-4068-B459-48D3062D3A89}"/>
          </ac:picMkLst>
        </pc:picChg>
        <pc:picChg chg="add mod">
          <ac:chgData name="Subramani K" userId="bf009f75-d47a-408b-a678-4666a6eafc4c" providerId="ADAL" clId="{24061184-6205-4817-8DE0-0FFF028F80E7}" dt="2022-04-07T19:03:17.720" v="670" actId="1076"/>
          <ac:picMkLst>
            <pc:docMk/>
            <pc:sldMk cId="2974886625" sldId="1206"/>
            <ac:picMk id="59" creationId="{47364602-CDDA-4C7B-B094-7284E8AB72AC}"/>
          </ac:picMkLst>
        </pc:picChg>
        <pc:picChg chg="add mod">
          <ac:chgData name="Subramani K" userId="bf009f75-d47a-408b-a678-4666a6eafc4c" providerId="ADAL" clId="{24061184-6205-4817-8DE0-0FFF028F80E7}" dt="2022-04-07T19:03:17.720" v="670" actId="1076"/>
          <ac:picMkLst>
            <pc:docMk/>
            <pc:sldMk cId="2974886625" sldId="1206"/>
            <ac:picMk id="60" creationId="{3D59E8BF-0A36-4BC3-BB59-E49A83E4E831}"/>
          </ac:picMkLst>
        </pc:picChg>
        <pc:picChg chg="add mod">
          <ac:chgData name="Subramani K" userId="bf009f75-d47a-408b-a678-4666a6eafc4c" providerId="ADAL" clId="{24061184-6205-4817-8DE0-0FFF028F80E7}" dt="2022-04-07T19:03:17.720" v="670" actId="1076"/>
          <ac:picMkLst>
            <pc:docMk/>
            <pc:sldMk cId="2974886625" sldId="1206"/>
            <ac:picMk id="61" creationId="{CA90FB12-F630-4396-941B-C8705364148D}"/>
          </ac:picMkLst>
        </pc:picChg>
        <pc:picChg chg="add mod">
          <ac:chgData name="Subramani K" userId="bf009f75-d47a-408b-a678-4666a6eafc4c" providerId="ADAL" clId="{24061184-6205-4817-8DE0-0FFF028F80E7}" dt="2022-04-07T19:03:17.720" v="670" actId="1076"/>
          <ac:picMkLst>
            <pc:docMk/>
            <pc:sldMk cId="2974886625" sldId="1206"/>
            <ac:picMk id="62" creationId="{0FB794E6-DD03-4EB0-AF1E-E6A764B23A04}"/>
          </ac:picMkLst>
        </pc:picChg>
        <pc:cxnChg chg="del mod topLvl">
          <ac:chgData name="Subramani K" userId="bf009f75-d47a-408b-a678-4666a6eafc4c" providerId="ADAL" clId="{24061184-6205-4817-8DE0-0FFF028F80E7}" dt="2022-04-07T19:03:06.249" v="668" actId="478"/>
          <ac:cxnSpMkLst>
            <pc:docMk/>
            <pc:sldMk cId="2974886625" sldId="1206"/>
            <ac:cxnSpMk id="49" creationId="{A4B45AD2-55BD-4E62-8810-18C31664807E}"/>
          </ac:cxnSpMkLst>
        </pc:cxnChg>
      </pc:sldChg>
      <pc:sldChg chg="add">
        <pc:chgData name="Subramani K" userId="bf009f75-d47a-408b-a678-4666a6eafc4c" providerId="ADAL" clId="{24061184-6205-4817-8DE0-0FFF028F80E7}" dt="2022-04-07T19:01:28.950" v="643"/>
        <pc:sldMkLst>
          <pc:docMk/>
          <pc:sldMk cId="1940554314" sldId="1207"/>
        </pc:sldMkLst>
      </pc:sldChg>
      <pc:sldChg chg="addSp delSp modSp add mod">
        <pc:chgData name="Subramani K" userId="bf009f75-d47a-408b-a678-4666a6eafc4c" providerId="ADAL" clId="{24061184-6205-4817-8DE0-0FFF028F80E7}" dt="2022-04-08T06:12:56.947" v="865" actId="20577"/>
        <pc:sldMkLst>
          <pc:docMk/>
          <pc:sldMk cId="2075535278" sldId="1208"/>
        </pc:sldMkLst>
        <pc:spChg chg="mod">
          <ac:chgData name="Subramani K" userId="bf009f75-d47a-408b-a678-4666a6eafc4c" providerId="ADAL" clId="{24061184-6205-4817-8DE0-0FFF028F80E7}" dt="2022-04-08T06:12:56.947" v="865" actId="20577"/>
          <ac:spMkLst>
            <pc:docMk/>
            <pc:sldMk cId="2075535278" sldId="1208"/>
            <ac:spMk id="14" creationId="{D4C948DF-669C-42CA-B0CC-3EF35C283FEC}"/>
          </ac:spMkLst>
        </pc:spChg>
        <pc:spChg chg="mod">
          <ac:chgData name="Subramani K" userId="bf009f75-d47a-408b-a678-4666a6eafc4c" providerId="ADAL" clId="{24061184-6205-4817-8DE0-0FFF028F80E7}" dt="2022-04-08T06:11:29.995" v="760" actId="1035"/>
          <ac:spMkLst>
            <pc:docMk/>
            <pc:sldMk cId="2075535278" sldId="1208"/>
            <ac:spMk id="26" creationId="{2FD53339-6A45-4689-9E0A-C36E58832918}"/>
          </ac:spMkLst>
        </pc:spChg>
        <pc:spChg chg="mod">
          <ac:chgData name="Subramani K" userId="bf009f75-d47a-408b-a678-4666a6eafc4c" providerId="ADAL" clId="{24061184-6205-4817-8DE0-0FFF028F80E7}" dt="2022-04-08T06:10:14.806" v="730" actId="1037"/>
          <ac:spMkLst>
            <pc:docMk/>
            <pc:sldMk cId="2075535278" sldId="1208"/>
            <ac:spMk id="27" creationId="{92972604-99E1-4063-88DD-2F0540F1BDD3}"/>
          </ac:spMkLst>
        </pc:spChg>
        <pc:spChg chg="del mod topLvl">
          <ac:chgData name="Subramani K" userId="bf009f75-d47a-408b-a678-4666a6eafc4c" providerId="ADAL" clId="{24061184-6205-4817-8DE0-0FFF028F80E7}" dt="2022-04-08T06:10:44.759" v="736" actId="478"/>
          <ac:spMkLst>
            <pc:docMk/>
            <pc:sldMk cId="2075535278" sldId="1208"/>
            <ac:spMk id="29" creationId="{F1F90892-E4EF-4C0F-A063-15A7B5D2E340}"/>
          </ac:spMkLst>
        </pc:spChg>
        <pc:spChg chg="mod">
          <ac:chgData name="Subramani K" userId="bf009f75-d47a-408b-a678-4666a6eafc4c" providerId="ADAL" clId="{24061184-6205-4817-8DE0-0FFF028F80E7}" dt="2022-04-08T06:11:29.995" v="760" actId="1035"/>
          <ac:spMkLst>
            <pc:docMk/>
            <pc:sldMk cId="2075535278" sldId="1208"/>
            <ac:spMk id="36" creationId="{47B7C713-5EBC-400A-B220-6775BAFFA7E1}"/>
          </ac:spMkLst>
        </pc:spChg>
        <pc:spChg chg="mod">
          <ac:chgData name="Subramani K" userId="bf009f75-d47a-408b-a678-4666a6eafc4c" providerId="ADAL" clId="{24061184-6205-4817-8DE0-0FFF028F80E7}" dt="2022-04-08T06:11:29.995" v="760" actId="1035"/>
          <ac:spMkLst>
            <pc:docMk/>
            <pc:sldMk cId="2075535278" sldId="1208"/>
            <ac:spMk id="44" creationId="{B218D004-88DA-4F5F-916D-D10D9459DDC1}"/>
          </ac:spMkLst>
        </pc:spChg>
        <pc:spChg chg="mod">
          <ac:chgData name="Subramani K" userId="bf009f75-d47a-408b-a678-4666a6eafc4c" providerId="ADAL" clId="{24061184-6205-4817-8DE0-0FFF028F80E7}" dt="2022-04-08T06:11:29.995" v="760" actId="1035"/>
          <ac:spMkLst>
            <pc:docMk/>
            <pc:sldMk cId="2075535278" sldId="1208"/>
            <ac:spMk id="52" creationId="{D8CA654E-A9E3-4F39-92FD-FBBB4B1DA699}"/>
          </ac:spMkLst>
        </pc:spChg>
        <pc:grpChg chg="add del mod">
          <ac:chgData name="Subramani K" userId="bf009f75-d47a-408b-a678-4666a6eafc4c" providerId="ADAL" clId="{24061184-6205-4817-8DE0-0FFF028F80E7}" dt="2022-04-08T06:10:42.462" v="735" actId="165"/>
          <ac:grpSpMkLst>
            <pc:docMk/>
            <pc:sldMk cId="2075535278" sldId="1208"/>
            <ac:grpSpMk id="25" creationId="{E846BFFE-CF6A-4AA7-B34D-DFEE7CA84FAD}"/>
          </ac:grpSpMkLst>
        </pc:grpChg>
        <pc:picChg chg="del">
          <ac:chgData name="Subramani K" userId="bf009f75-d47a-408b-a678-4666a6eafc4c" providerId="ADAL" clId="{24061184-6205-4817-8DE0-0FFF028F80E7}" dt="2022-04-08T06:10:37.943" v="732" actId="478"/>
          <ac:picMkLst>
            <pc:docMk/>
            <pc:sldMk cId="2075535278" sldId="1208"/>
            <ac:picMk id="22" creationId="{6D6D3B42-0319-4950-9D86-89D5EF01547E}"/>
          </ac:picMkLst>
        </pc:picChg>
        <pc:picChg chg="del">
          <ac:chgData name="Subramani K" userId="bf009f75-d47a-408b-a678-4666a6eafc4c" providerId="ADAL" clId="{24061184-6205-4817-8DE0-0FFF028F80E7}" dt="2022-04-08T06:10:37.943" v="732" actId="478"/>
          <ac:picMkLst>
            <pc:docMk/>
            <pc:sldMk cId="2075535278" sldId="1208"/>
            <ac:picMk id="23" creationId="{8EC530E9-5B31-4615-895E-8B2297739E1D}"/>
          </ac:picMkLst>
        </pc:picChg>
        <pc:picChg chg="del">
          <ac:chgData name="Subramani K" userId="bf009f75-d47a-408b-a678-4666a6eafc4c" providerId="ADAL" clId="{24061184-6205-4817-8DE0-0FFF028F80E7}" dt="2022-04-08T06:10:37.943" v="732" actId="478"/>
          <ac:picMkLst>
            <pc:docMk/>
            <pc:sldMk cId="2075535278" sldId="1208"/>
            <ac:picMk id="24" creationId="{DD536E4E-896E-4874-8175-F57267834F70}"/>
          </ac:picMkLst>
        </pc:picChg>
        <pc:picChg chg="mod topLvl">
          <ac:chgData name="Subramani K" userId="bf009f75-d47a-408b-a678-4666a6eafc4c" providerId="ADAL" clId="{24061184-6205-4817-8DE0-0FFF028F80E7}" dt="2022-04-08T06:11:22.288" v="745" actId="554"/>
          <ac:picMkLst>
            <pc:docMk/>
            <pc:sldMk cId="2075535278" sldId="1208"/>
            <ac:picMk id="28" creationId="{0D29E9A1-7145-4BA0-A575-1A7B2C48A42C}"/>
          </ac:picMkLst>
        </pc:picChg>
        <pc:picChg chg="add mod">
          <ac:chgData name="Subramani K" userId="bf009f75-d47a-408b-a678-4666a6eafc4c" providerId="ADAL" clId="{24061184-6205-4817-8DE0-0FFF028F80E7}" dt="2022-04-08T06:11:25.166" v="754" actId="1038"/>
          <ac:picMkLst>
            <pc:docMk/>
            <pc:sldMk cId="2075535278" sldId="1208"/>
            <ac:picMk id="30" creationId="{F52BD54F-3103-4DD9-A9C8-3A873BCF20A4}"/>
          </ac:picMkLst>
        </pc:picChg>
        <pc:picChg chg="add mod">
          <ac:chgData name="Subramani K" userId="bf009f75-d47a-408b-a678-4666a6eafc4c" providerId="ADAL" clId="{24061184-6205-4817-8DE0-0FFF028F80E7}" dt="2022-04-08T06:11:22.288" v="745" actId="554"/>
          <ac:picMkLst>
            <pc:docMk/>
            <pc:sldMk cId="2075535278" sldId="1208"/>
            <ac:picMk id="31" creationId="{C10EB654-8F77-4646-9C31-B15ABFDD3C6F}"/>
          </ac:picMkLst>
        </pc:picChg>
        <pc:picChg chg="add mod">
          <ac:chgData name="Subramani K" userId="bf009f75-d47a-408b-a678-4666a6eafc4c" providerId="ADAL" clId="{24061184-6205-4817-8DE0-0FFF028F80E7}" dt="2022-04-08T06:11:22.288" v="745" actId="554"/>
          <ac:picMkLst>
            <pc:docMk/>
            <pc:sldMk cId="2075535278" sldId="1208"/>
            <ac:picMk id="32" creationId="{D6D01A42-873F-4AC1-B157-60FE6FF17CA3}"/>
          </ac:picMkLst>
        </pc:picChg>
        <pc:picChg chg="del mod">
          <ac:chgData name="Subramani K" userId="bf009f75-d47a-408b-a678-4666a6eafc4c" providerId="ADAL" clId="{24061184-6205-4817-8DE0-0FFF028F80E7}" dt="2022-04-08T06:10:37.943" v="732" actId="478"/>
          <ac:picMkLst>
            <pc:docMk/>
            <pc:sldMk cId="2075535278" sldId="1208"/>
            <ac:picMk id="1026" creationId="{DFF837CA-A8B9-4E47-8A37-623DFFEBD49E}"/>
          </ac:picMkLst>
        </pc:picChg>
      </pc:sldChg>
      <pc:sldChg chg="addSp modSp new">
        <pc:chgData name="Subramani K" userId="bf009f75-d47a-408b-a678-4666a6eafc4c" providerId="ADAL" clId="{24061184-6205-4817-8DE0-0FFF028F80E7}" dt="2022-04-10T11:22:25.667" v="867"/>
        <pc:sldMkLst>
          <pc:docMk/>
          <pc:sldMk cId="4064706311" sldId="1209"/>
        </pc:sldMkLst>
        <pc:picChg chg="add mod">
          <ac:chgData name="Subramani K" userId="bf009f75-d47a-408b-a678-4666a6eafc4c" providerId="ADAL" clId="{24061184-6205-4817-8DE0-0FFF028F80E7}" dt="2022-04-10T11:22:25.667" v="867"/>
          <ac:picMkLst>
            <pc:docMk/>
            <pc:sldMk cId="4064706311" sldId="1209"/>
            <ac:picMk id="2" creationId="{846B0A12-1620-45C1-BF4F-F6267719337A}"/>
          </ac:picMkLst>
        </pc:picChg>
      </pc:sldChg>
      <pc:sldChg chg="addSp modSp new">
        <pc:chgData name="Subramani K" userId="bf009f75-d47a-408b-a678-4666a6eafc4c" providerId="ADAL" clId="{24061184-6205-4817-8DE0-0FFF028F80E7}" dt="2022-04-10T11:22:35.433" v="869"/>
        <pc:sldMkLst>
          <pc:docMk/>
          <pc:sldMk cId="1816320550" sldId="1210"/>
        </pc:sldMkLst>
        <pc:picChg chg="add mod">
          <ac:chgData name="Subramani K" userId="bf009f75-d47a-408b-a678-4666a6eafc4c" providerId="ADAL" clId="{24061184-6205-4817-8DE0-0FFF028F80E7}" dt="2022-04-10T11:22:35.433" v="869"/>
          <ac:picMkLst>
            <pc:docMk/>
            <pc:sldMk cId="1816320550" sldId="1210"/>
            <ac:picMk id="2" creationId="{C03E0674-3F98-435A-8E4F-52B90220F203}"/>
          </ac:picMkLst>
        </pc:picChg>
      </pc:sldChg>
    </pc:docChg>
  </pc:docChgLst>
  <pc:docChgLst>
    <pc:chgData name="Subramani K" userId="bf009f75-d47a-408b-a678-4666a6eafc4c" providerId="ADAL" clId="{98638EEA-18EB-40B4-8ADD-283A9CF775F6}"/>
    <pc:docChg chg="custSel addSld modSld">
      <pc:chgData name="Subramani K" userId="bf009f75-d47a-408b-a678-4666a6eafc4c" providerId="ADAL" clId="{98638EEA-18EB-40B4-8ADD-283A9CF775F6}" dt="2022-03-16T14:27:35.614" v="5"/>
      <pc:docMkLst>
        <pc:docMk/>
      </pc:docMkLst>
      <pc:sldChg chg="addSp delSp modSp mod">
        <pc:chgData name="Subramani K" userId="bf009f75-d47a-408b-a678-4666a6eafc4c" providerId="ADAL" clId="{98638EEA-18EB-40B4-8ADD-283A9CF775F6}" dt="2022-03-16T12:50:49.506" v="4" actId="20577"/>
        <pc:sldMkLst>
          <pc:docMk/>
          <pc:sldMk cId="2508173990" sldId="1202"/>
        </pc:sldMkLst>
        <pc:spChg chg="mod">
          <ac:chgData name="Subramani K" userId="bf009f75-d47a-408b-a678-4666a6eafc4c" providerId="ADAL" clId="{98638EEA-18EB-40B4-8ADD-283A9CF775F6}" dt="2022-03-16T12:50:49.506" v="4" actId="20577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19" creationId="{2983088C-AA4F-4303-9054-A4E177DB28C8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20" creationId="{481D5104-EB74-42D8-9293-473CCE2C76C4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21" creationId="{05E52C63-8F33-463F-9239-A60FAAB1CDBF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22" creationId="{8642CA2A-C89C-4090-B695-3FEAEA5F42D5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24" creationId="{D748E77E-54FF-4FCA-98C6-3C49402CBEC8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26" creationId="{2FD53339-6A45-4689-9E0A-C36E58832918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28" creationId="{C8A6333C-88E7-4C71-9D66-EA36F804B943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29" creationId="{90053959-0FC9-4CB3-AA00-0555D85B5A8A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0" creationId="{54564028-1E04-4E4D-810B-57EF543DDC6F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1" creationId="{015D03AE-ACC0-4760-909D-6042BEE8FDDA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4" creationId="{4BFB072D-7876-4BE1-BB1E-AE73BC267F10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6" creationId="{47B7C713-5EBC-400A-B220-6775BAFFA7E1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7" creationId="{D36DF83F-7E6F-4173-B3C2-49E4B001A8A8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8" creationId="{433D6CE9-4486-466F-8B73-9C50812402AD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9" creationId="{8D66DD37-6F10-4802-B985-F366D68BD578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2" creationId="{7ECAD6B7-84FD-4698-88F2-52F4B30C7A57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4" creationId="{B218D004-88DA-4F5F-916D-D10D9459DDC1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5" creationId="{0A1760D5-691D-4B95-88C2-AF1A0E94F233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6" creationId="{8D8A1CE6-394F-4CB1-993A-CCE3F185FB12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7" creationId="{FE1560ED-75B3-4124-9F7F-469911EAD6E8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0" creationId="{800B876E-EA6B-4B72-AE97-45E0AD1C7FB5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2" creationId="{D8CA654E-A9E3-4F39-92FD-FBBB4B1DA699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3" creationId="{518B11CD-9D8E-4509-946D-D51635B6E7B3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4" creationId="{2F28A818-D515-4877-905B-41382FFDB595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5" creationId="{350A8D00-D9A8-4C0D-AAE2-B0F254663B5C}"/>
          </ac:spMkLst>
        </pc:spChg>
        <pc:spChg chg="mod">
          <ac:chgData name="Subramani K" userId="bf009f75-d47a-408b-a678-4666a6eafc4c" providerId="ADAL" clId="{98638EEA-18EB-40B4-8ADD-283A9CF775F6}" dt="2022-03-16T12:50:45.622" v="2"/>
          <ac:spMkLst>
            <pc:docMk/>
            <pc:sldMk cId="2508173990" sldId="1202"/>
            <ac:spMk id="58" creationId="{80EC1139-A85A-4812-8263-BE7CCFF26585}"/>
          </ac:spMkLst>
        </pc:spChg>
        <pc:spChg chg="mod">
          <ac:chgData name="Subramani K" userId="bf009f75-d47a-408b-a678-4666a6eafc4c" providerId="ADAL" clId="{98638EEA-18EB-40B4-8ADD-283A9CF775F6}" dt="2022-03-16T12:50:45.622" v="2"/>
          <ac:spMkLst>
            <pc:docMk/>
            <pc:sldMk cId="2508173990" sldId="1202"/>
            <ac:spMk id="61" creationId="{07EF8900-E1DF-4DD5-8C24-07153CE7F54E}"/>
          </ac:spMkLst>
        </pc:spChg>
        <pc:grpChg chg="del">
          <ac:chgData name="Subramani K" userId="bf009f75-d47a-408b-a678-4666a6eafc4c" providerId="ADAL" clId="{98638EEA-18EB-40B4-8ADD-283A9CF775F6}" dt="2022-03-16T12:50:18.341" v="0" actId="478"/>
          <ac:grpSpMkLst>
            <pc:docMk/>
            <pc:sldMk cId="2508173990" sldId="1202"/>
            <ac:grpSpMk id="13" creationId="{F25FF3C4-B420-4669-A590-2336FED8738D}"/>
          </ac:grpSpMkLst>
        </pc:grpChg>
        <pc:grpChg chg="add 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23" creationId="{D01A5577-5820-4A12-9C9D-E15303D49CCB}"/>
          </ac:grpSpMkLst>
        </pc:grpChg>
        <pc:grpChg chg="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25" creationId="{6B82AAA5-4204-439D-A5CB-7DBBBA35AFBF}"/>
          </ac:grpSpMkLst>
        </pc:grpChg>
        <pc:grpChg chg="add 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33" creationId="{0B93414D-951B-4AD3-BB9C-9D2EA19C8770}"/>
          </ac:grpSpMkLst>
        </pc:grpChg>
        <pc:grpChg chg="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35" creationId="{B71D3B73-CB05-4C68-A9B2-58F77CEA0C17}"/>
          </ac:grpSpMkLst>
        </pc:grpChg>
        <pc:grpChg chg="add 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41" creationId="{A97582DD-110D-4C91-B040-EFC470078CEB}"/>
          </ac:grpSpMkLst>
        </pc:grpChg>
        <pc:grpChg chg="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43" creationId="{EFE9DF6C-1F22-4DF7-B581-14D63C9AAF8F}"/>
          </ac:grpSpMkLst>
        </pc:grpChg>
        <pc:grpChg chg="add 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49" creationId="{B86CA52F-C3E3-4D34-AFA4-246B4FA5E8A1}"/>
          </ac:grpSpMkLst>
        </pc:grpChg>
        <pc:grpChg chg="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51" creationId="{0C12D049-9ACC-48DC-82E3-A4FCFD47CFCC}"/>
          </ac:grpSpMkLst>
        </pc:grpChg>
        <pc:grpChg chg="add mod">
          <ac:chgData name="Subramani K" userId="bf009f75-d47a-408b-a678-4666a6eafc4c" providerId="ADAL" clId="{98638EEA-18EB-40B4-8ADD-283A9CF775F6}" dt="2022-03-16T12:50:45.622" v="2"/>
          <ac:grpSpMkLst>
            <pc:docMk/>
            <pc:sldMk cId="2508173990" sldId="1202"/>
            <ac:grpSpMk id="57" creationId="{5464A22C-6720-4997-AFB0-FEC5992B68EC}"/>
          </ac:grpSpMkLst>
        </pc:grpChg>
        <pc:grpChg chg="mod">
          <ac:chgData name="Subramani K" userId="bf009f75-d47a-408b-a678-4666a6eafc4c" providerId="ADAL" clId="{98638EEA-18EB-40B4-8ADD-283A9CF775F6}" dt="2022-03-16T12:50:45.622" v="2"/>
          <ac:grpSpMkLst>
            <pc:docMk/>
            <pc:sldMk cId="2508173990" sldId="1202"/>
            <ac:grpSpMk id="59" creationId="{4646ECCE-4F1E-48B4-9AF9-EEA203BBFA37}"/>
          </ac:grpSpMkLst>
        </pc:grpChg>
        <pc:picChg chg="del">
          <ac:chgData name="Subramani K" userId="bf009f75-d47a-408b-a678-4666a6eafc4c" providerId="ADAL" clId="{98638EEA-18EB-40B4-8ADD-283A9CF775F6}" dt="2022-03-16T12:50:18.341" v="0" actId="478"/>
          <ac:picMkLst>
            <pc:docMk/>
            <pc:sldMk cId="2508173990" sldId="1202"/>
            <ac:picMk id="27" creationId="{1C887B42-FB89-4FF2-8D82-31C00464F397}"/>
          </ac:picMkLst>
        </pc:picChg>
        <pc:picChg chg="mod">
          <ac:chgData name="Subramani K" userId="bf009f75-d47a-408b-a678-4666a6eafc4c" providerId="ADAL" clId="{98638EEA-18EB-40B4-8ADD-283A9CF775F6}" dt="2022-03-16T12:50:41.528" v="1"/>
          <ac:picMkLst>
            <pc:docMk/>
            <pc:sldMk cId="2508173990" sldId="1202"/>
            <ac:picMk id="32" creationId="{47FAEC51-E9D5-422D-84ED-5141C74ECEC8}"/>
          </ac:picMkLst>
        </pc:picChg>
        <pc:picChg chg="mod">
          <ac:chgData name="Subramani K" userId="bf009f75-d47a-408b-a678-4666a6eafc4c" providerId="ADAL" clId="{98638EEA-18EB-40B4-8ADD-283A9CF775F6}" dt="2022-03-16T12:50:41.528" v="1"/>
          <ac:picMkLst>
            <pc:docMk/>
            <pc:sldMk cId="2508173990" sldId="1202"/>
            <ac:picMk id="40" creationId="{013AA600-1297-43A3-8E32-87A6D93B70ED}"/>
          </ac:picMkLst>
        </pc:picChg>
        <pc:picChg chg="mod">
          <ac:chgData name="Subramani K" userId="bf009f75-d47a-408b-a678-4666a6eafc4c" providerId="ADAL" clId="{98638EEA-18EB-40B4-8ADD-283A9CF775F6}" dt="2022-03-16T12:50:41.528" v="1"/>
          <ac:picMkLst>
            <pc:docMk/>
            <pc:sldMk cId="2508173990" sldId="1202"/>
            <ac:picMk id="48" creationId="{4218E633-7306-4F0F-91A5-4FF5523EAB6C}"/>
          </ac:picMkLst>
        </pc:picChg>
        <pc:picChg chg="mod">
          <ac:chgData name="Subramani K" userId="bf009f75-d47a-408b-a678-4666a6eafc4c" providerId="ADAL" clId="{98638EEA-18EB-40B4-8ADD-283A9CF775F6}" dt="2022-03-16T12:50:41.528" v="1"/>
          <ac:picMkLst>
            <pc:docMk/>
            <pc:sldMk cId="2508173990" sldId="1202"/>
            <ac:picMk id="56" creationId="{1E5301A9-9004-4F08-8918-1093812B26E3}"/>
          </ac:picMkLst>
        </pc:picChg>
        <pc:picChg chg="mod">
          <ac:chgData name="Subramani K" userId="bf009f75-d47a-408b-a678-4666a6eafc4c" providerId="ADAL" clId="{98638EEA-18EB-40B4-8ADD-283A9CF775F6}" dt="2022-03-16T12:50:45.622" v="2"/>
          <ac:picMkLst>
            <pc:docMk/>
            <pc:sldMk cId="2508173990" sldId="1202"/>
            <ac:picMk id="60" creationId="{A093EA35-5063-45CF-9F44-980EDCAB7D8C}"/>
          </ac:picMkLst>
        </pc:picChg>
      </pc:sldChg>
      <pc:sldChg chg="add">
        <pc:chgData name="Subramani K" userId="bf009f75-d47a-408b-a678-4666a6eafc4c" providerId="ADAL" clId="{98638EEA-18EB-40B4-8ADD-283A9CF775F6}" dt="2022-03-16T14:27:35.614" v="5"/>
        <pc:sldMkLst>
          <pc:docMk/>
          <pc:sldMk cId="2285015065" sldId="1203"/>
        </pc:sldMkLst>
      </pc:sldChg>
      <pc:sldChg chg="add">
        <pc:chgData name="Subramani K" userId="bf009f75-d47a-408b-a678-4666a6eafc4c" providerId="ADAL" clId="{98638EEA-18EB-40B4-8ADD-283A9CF775F6}" dt="2022-03-16T14:27:35.614" v="5"/>
        <pc:sldMkLst>
          <pc:docMk/>
          <pc:sldMk cId="3675761090" sldId="1204"/>
        </pc:sldMkLst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Balaji P." userId="ba4046ed-d6ed-4f8a-b33b-fec4378fc225" providerId="ADAL" clId="{95F6BC64-688A-4355-98D3-C2E5E857EE05}"/>
    <pc:docChg chg="custSel addSld delSld modSld sldOrd">
      <pc:chgData name="Balaji P." userId="ba4046ed-d6ed-4f8a-b33b-fec4378fc225" providerId="ADAL" clId="{95F6BC64-688A-4355-98D3-C2E5E857EE05}" dt="2023-03-02T11:02:52.589" v="45"/>
      <pc:docMkLst>
        <pc:docMk/>
      </pc:docMkLst>
      <pc:sldChg chg="delSp modSp add mod">
        <pc:chgData name="Balaji P." userId="ba4046ed-d6ed-4f8a-b33b-fec4378fc225" providerId="ADAL" clId="{95F6BC64-688A-4355-98D3-C2E5E857EE05}" dt="2023-03-02T10:58:23.388" v="7" actId="478"/>
        <pc:sldMkLst>
          <pc:docMk/>
          <pc:sldMk cId="2508173990" sldId="1202"/>
        </pc:sldMkLst>
        <pc:spChg chg="del">
          <ac:chgData name="Balaji P." userId="ba4046ed-d6ed-4f8a-b33b-fec4378fc225" providerId="ADAL" clId="{95F6BC64-688A-4355-98D3-C2E5E857EE05}" dt="2023-03-02T10:58:20.892" v="5" actId="478"/>
          <ac:spMkLst>
            <pc:docMk/>
            <pc:sldMk cId="2508173990" sldId="1202"/>
            <ac:spMk id="2" creationId="{C0646031-8E21-3060-E8DE-65DEA758A665}"/>
          </ac:spMkLst>
        </pc:spChg>
        <pc:spChg chg="del">
          <ac:chgData name="Balaji P." userId="ba4046ed-d6ed-4f8a-b33b-fec4378fc225" providerId="ADAL" clId="{95F6BC64-688A-4355-98D3-C2E5E857EE05}" dt="2023-03-02T10:58:19.987" v="4" actId="478"/>
          <ac:spMkLst>
            <pc:docMk/>
            <pc:sldMk cId="2508173990" sldId="1202"/>
            <ac:spMk id="20" creationId="{389C55C3-804F-631F-C810-06663F3F1E40}"/>
          </ac:spMkLst>
        </pc:spChg>
        <pc:spChg chg="del">
          <ac:chgData name="Balaji P." userId="ba4046ed-d6ed-4f8a-b33b-fec4378fc225" providerId="ADAL" clId="{95F6BC64-688A-4355-98D3-C2E5E857EE05}" dt="2023-03-02T10:58:22.298" v="6" actId="478"/>
          <ac:spMkLst>
            <pc:docMk/>
            <pc:sldMk cId="2508173990" sldId="1202"/>
            <ac:spMk id="22" creationId="{98514290-E4DF-FDA5-6521-763B145ECE8C}"/>
          </ac:spMkLst>
        </pc:spChg>
        <pc:spChg chg="del">
          <ac:chgData name="Balaji P." userId="ba4046ed-d6ed-4f8a-b33b-fec4378fc225" providerId="ADAL" clId="{95F6BC64-688A-4355-98D3-C2E5E857EE05}" dt="2023-03-02T10:58:23.388" v="7" actId="478"/>
          <ac:spMkLst>
            <pc:docMk/>
            <pc:sldMk cId="2508173990" sldId="1202"/>
            <ac:spMk id="24" creationId="{6BE8F109-B431-E430-8441-DBF5F17F422B}"/>
          </ac:spMkLst>
        </pc:spChg>
        <pc:spChg chg="mod">
          <ac:chgData name="Balaji P." userId="ba4046ed-d6ed-4f8a-b33b-fec4378fc225" providerId="ADAL" clId="{95F6BC64-688A-4355-98D3-C2E5E857EE05}" dt="2023-03-02T10:57:41.603" v="2"/>
          <ac:spMkLst>
            <pc:docMk/>
            <pc:sldMk cId="2508173990" sldId="1202"/>
            <ac:spMk id="28" creationId="{434AA221-4D9E-4CF9-8EB9-17748FDE8C58}"/>
          </ac:spMkLst>
        </pc:spChg>
      </pc:sldChg>
      <pc:sldChg chg="del">
        <pc:chgData name="Balaji P." userId="ba4046ed-d6ed-4f8a-b33b-fec4378fc225" providerId="ADAL" clId="{95F6BC64-688A-4355-98D3-C2E5E857EE05}" dt="2023-03-02T11:02:05.478" v="27" actId="47"/>
        <pc:sldMkLst>
          <pc:docMk/>
          <pc:sldMk cId="3262165006" sldId="1203"/>
        </pc:sldMkLst>
      </pc:sldChg>
      <pc:sldChg chg="del">
        <pc:chgData name="Balaji P." userId="ba4046ed-d6ed-4f8a-b33b-fec4378fc225" providerId="ADAL" clId="{95F6BC64-688A-4355-98D3-C2E5E857EE05}" dt="2023-03-02T11:02:05.478" v="27" actId="47"/>
        <pc:sldMkLst>
          <pc:docMk/>
          <pc:sldMk cId="1030197283" sldId="1205"/>
        </pc:sldMkLst>
      </pc:sldChg>
      <pc:sldChg chg="del">
        <pc:chgData name="Balaji P." userId="ba4046ed-d6ed-4f8a-b33b-fec4378fc225" providerId="ADAL" clId="{95F6BC64-688A-4355-98D3-C2E5E857EE05}" dt="2023-03-02T11:02:05.478" v="27" actId="47"/>
        <pc:sldMkLst>
          <pc:docMk/>
          <pc:sldMk cId="1302813399" sldId="1206"/>
        </pc:sldMkLst>
      </pc:sldChg>
      <pc:sldChg chg="del">
        <pc:chgData name="Balaji P." userId="ba4046ed-d6ed-4f8a-b33b-fec4378fc225" providerId="ADAL" clId="{95F6BC64-688A-4355-98D3-C2E5E857EE05}" dt="2023-03-02T10:57:14.072" v="1" actId="47"/>
        <pc:sldMkLst>
          <pc:docMk/>
          <pc:sldMk cId="3624423701" sldId="1207"/>
        </pc:sldMkLst>
      </pc:sldChg>
      <pc:sldChg chg="del">
        <pc:chgData name="Balaji P." userId="ba4046ed-d6ed-4f8a-b33b-fec4378fc225" providerId="ADAL" clId="{95F6BC64-688A-4355-98D3-C2E5E857EE05}" dt="2023-03-02T10:58:06.924" v="3" actId="47"/>
        <pc:sldMkLst>
          <pc:docMk/>
          <pc:sldMk cId="1935924855" sldId="1208"/>
        </pc:sldMkLst>
      </pc:sldChg>
      <pc:sldChg chg="del">
        <pc:chgData name="Balaji P." userId="ba4046ed-d6ed-4f8a-b33b-fec4378fc225" providerId="ADAL" clId="{95F6BC64-688A-4355-98D3-C2E5E857EE05}" dt="2023-03-02T11:02:05.478" v="27" actId="47"/>
        <pc:sldMkLst>
          <pc:docMk/>
          <pc:sldMk cId="699761513" sldId="1209"/>
        </pc:sldMkLst>
      </pc:sldChg>
      <pc:sldChg chg="del">
        <pc:chgData name="Balaji P." userId="ba4046ed-d6ed-4f8a-b33b-fec4378fc225" providerId="ADAL" clId="{95F6BC64-688A-4355-98D3-C2E5E857EE05}" dt="2023-03-02T11:02:05.478" v="27" actId="47"/>
        <pc:sldMkLst>
          <pc:docMk/>
          <pc:sldMk cId="1287100027" sldId="1210"/>
        </pc:sldMkLst>
      </pc:sldChg>
      <pc:sldChg chg="del">
        <pc:chgData name="Balaji P." userId="ba4046ed-d6ed-4f8a-b33b-fec4378fc225" providerId="ADAL" clId="{95F6BC64-688A-4355-98D3-C2E5E857EE05}" dt="2023-03-02T11:02:05.478" v="27" actId="47"/>
        <pc:sldMkLst>
          <pc:docMk/>
          <pc:sldMk cId="468551850" sldId="1211"/>
        </pc:sldMkLst>
      </pc:sldChg>
      <pc:sldChg chg="addSp modSp new mod">
        <pc:chgData name="Balaji P." userId="ba4046ed-d6ed-4f8a-b33b-fec4378fc225" providerId="ADAL" clId="{95F6BC64-688A-4355-98D3-C2E5E857EE05}" dt="2023-03-02T11:02:52.589" v="45"/>
        <pc:sldMkLst>
          <pc:docMk/>
          <pc:sldMk cId="3269778125" sldId="1212"/>
        </pc:sldMkLst>
        <pc:spChg chg="add mod">
          <ac:chgData name="Balaji P." userId="ba4046ed-d6ed-4f8a-b33b-fec4378fc225" providerId="ADAL" clId="{95F6BC64-688A-4355-98D3-C2E5E857EE05}" dt="2023-03-02T11:02:52.589" v="45"/>
          <ac:spMkLst>
            <pc:docMk/>
            <pc:sldMk cId="3269778125" sldId="1212"/>
            <ac:spMk id="2" creationId="{53008CF9-D57A-F92A-29D0-9B63C5875F72}"/>
          </ac:spMkLst>
        </pc:spChg>
        <pc:spChg chg="add mod">
          <ac:chgData name="Balaji P." userId="ba4046ed-d6ed-4f8a-b33b-fec4378fc225" providerId="ADAL" clId="{95F6BC64-688A-4355-98D3-C2E5E857EE05}" dt="2023-03-02T11:00:43.098" v="16" actId="1076"/>
          <ac:spMkLst>
            <pc:docMk/>
            <pc:sldMk cId="3269778125" sldId="1212"/>
            <ac:spMk id="3" creationId="{468A8B58-F451-0C86-D4EE-453F5FEB5D42}"/>
          </ac:spMkLst>
        </pc:spChg>
      </pc:sldChg>
      <pc:sldChg chg="addSp delSp modSp add mod ord">
        <pc:chgData name="Balaji P." userId="ba4046ed-d6ed-4f8a-b33b-fec4378fc225" providerId="ADAL" clId="{95F6BC64-688A-4355-98D3-C2E5E857EE05}" dt="2023-03-02T11:01:34.971" v="26" actId="1038"/>
        <pc:sldMkLst>
          <pc:docMk/>
          <pc:sldMk cId="4290433777" sldId="1213"/>
        </pc:sldMkLst>
        <pc:spChg chg="del mod">
          <ac:chgData name="Balaji P." userId="ba4046ed-d6ed-4f8a-b33b-fec4378fc225" providerId="ADAL" clId="{95F6BC64-688A-4355-98D3-C2E5E857EE05}" dt="2023-03-02T11:01:09.834" v="21" actId="478"/>
          <ac:spMkLst>
            <pc:docMk/>
            <pc:sldMk cId="4290433777" sldId="1213"/>
            <ac:spMk id="28" creationId="{434AA221-4D9E-4CF9-8EB9-17748FDE8C58}"/>
          </ac:spMkLst>
        </pc:spChg>
        <pc:spChg chg="del mod">
          <ac:chgData name="Balaji P." userId="ba4046ed-d6ed-4f8a-b33b-fec4378fc225" providerId="ADAL" clId="{95F6BC64-688A-4355-98D3-C2E5E857EE05}" dt="2023-03-02T11:01:09.834" v="21" actId="478"/>
          <ac:spMkLst>
            <pc:docMk/>
            <pc:sldMk cId="4290433777" sldId="1213"/>
            <ac:spMk id="30" creationId="{1701B524-58FB-4049-8CA6-90A2BC415FD8}"/>
          </ac:spMkLst>
        </pc:spChg>
        <pc:picChg chg="add mod">
          <ac:chgData name="Balaji P." userId="ba4046ed-d6ed-4f8a-b33b-fec4378fc225" providerId="ADAL" clId="{95F6BC64-688A-4355-98D3-C2E5E857EE05}" dt="2023-03-02T11:01:34.971" v="26" actId="1038"/>
          <ac:picMkLst>
            <pc:docMk/>
            <pc:sldMk cId="4290433777" sldId="1213"/>
            <ac:picMk id="2" creationId="{36DE030D-A586-453A-48C3-459C7DA520F0}"/>
          </ac:picMkLst>
        </pc:picChg>
      </pc:sldChg>
      <pc:sldChg chg="modSp add mod ord">
        <pc:chgData name="Balaji P." userId="ba4046ed-d6ed-4f8a-b33b-fec4378fc225" providerId="ADAL" clId="{95F6BC64-688A-4355-98D3-C2E5E857EE05}" dt="2023-03-02T11:02:16.715" v="32" actId="20577"/>
        <pc:sldMkLst>
          <pc:docMk/>
          <pc:sldMk cId="2430994981" sldId="1214"/>
        </pc:sldMkLst>
        <pc:spChg chg="mod">
          <ac:chgData name="Balaji P." userId="ba4046ed-d6ed-4f8a-b33b-fec4378fc225" providerId="ADAL" clId="{95F6BC64-688A-4355-98D3-C2E5E857EE05}" dt="2023-03-02T11:02:16.715" v="32" actId="20577"/>
          <ac:spMkLst>
            <pc:docMk/>
            <pc:sldMk cId="2430994981" sldId="1214"/>
            <ac:spMk id="37" creationId="{D4C517C9-B9C6-4EF5-A70C-DDFD99F95F25}"/>
          </ac:spMkLst>
        </pc:spChg>
      </pc:sldChg>
      <pc:sldChg chg="modSp add mod ord replId">
        <pc:chgData name="Balaji P." userId="ba4046ed-d6ed-4f8a-b33b-fec4378fc225" providerId="ADAL" clId="{95F6BC64-688A-4355-98D3-C2E5E857EE05}" dt="2023-03-02T11:02:46.528" v="44" actId="20577"/>
        <pc:sldMkLst>
          <pc:docMk/>
          <pc:sldMk cId="2245454670" sldId="1215"/>
        </pc:sldMkLst>
        <pc:spChg chg="mod">
          <ac:chgData name="Balaji P." userId="ba4046ed-d6ed-4f8a-b33b-fec4378fc225" providerId="ADAL" clId="{95F6BC64-688A-4355-98D3-C2E5E857EE05}" dt="2023-03-02T11:02:46.528" v="44" actId="20577"/>
          <ac:spMkLst>
            <pc:docMk/>
            <pc:sldMk cId="2245454670" sldId="1215"/>
            <ac:spMk id="2" creationId="{53008CF9-D57A-F92A-29D0-9B63C5875F72}"/>
          </ac:spMkLst>
        </pc:spChg>
      </pc:sldChg>
      <pc:sldChg chg="addSp modSp add ord">
        <pc:chgData name="Balaji P." userId="ba4046ed-d6ed-4f8a-b33b-fec4378fc225" providerId="ADAL" clId="{95F6BC64-688A-4355-98D3-C2E5E857EE05}" dt="2023-03-02T11:02:30.777" v="36" actId="571"/>
        <pc:sldMkLst>
          <pc:docMk/>
          <pc:sldMk cId="2535709211" sldId="1216"/>
        </pc:sldMkLst>
        <pc:picChg chg="add mod">
          <ac:chgData name="Balaji P." userId="ba4046ed-d6ed-4f8a-b33b-fec4378fc225" providerId="ADAL" clId="{95F6BC64-688A-4355-98D3-C2E5E857EE05}" dt="2023-03-02T11:02:30.777" v="36" actId="571"/>
          <ac:picMkLst>
            <pc:docMk/>
            <pc:sldMk cId="2535709211" sldId="1216"/>
            <ac:picMk id="3" creationId="{B5AE79C3-4237-63C5-C859-8E579EDDDBC0}"/>
          </ac:picMkLst>
        </pc:picChg>
      </pc:sldChg>
    </pc:docChg>
  </pc:docChgLst>
  <pc:docChgLst>
    <pc:chgData name="Subramani K" userId="bf009f75-d47a-408b-a678-4666a6eafc4c" providerId="ADAL" clId="{45219E68-318D-4423-86C2-2D7D742F4C71}"/>
    <pc:docChg chg="undo custSel addSld delSld modSld">
      <pc:chgData name="Subramani K" userId="bf009f75-d47a-408b-a678-4666a6eafc4c" providerId="ADAL" clId="{45219E68-318D-4423-86C2-2D7D742F4C71}" dt="2022-04-28T13:02:03.960" v="250" actId="1076"/>
      <pc:docMkLst>
        <pc:docMk/>
      </pc:docMkLst>
      <pc:sldChg chg="addSp delSp modSp mod">
        <pc:chgData name="Subramani K" userId="bf009f75-d47a-408b-a678-4666a6eafc4c" providerId="ADAL" clId="{45219E68-318D-4423-86C2-2D7D742F4C71}" dt="2022-04-28T12:09:55.858" v="54" actId="478"/>
        <pc:sldMkLst>
          <pc:docMk/>
          <pc:sldMk cId="2508173990" sldId="1202"/>
        </pc:sldMkLst>
        <pc:spChg chg="mod">
          <ac:chgData name="Subramani K" userId="bf009f75-d47a-408b-a678-4666a6eafc4c" providerId="ADAL" clId="{45219E68-318D-4423-86C2-2D7D742F4C71}" dt="2022-04-28T12:08:16.692" v="26" actId="20577"/>
          <ac:spMkLst>
            <pc:docMk/>
            <pc:sldMk cId="2508173990" sldId="1202"/>
            <ac:spMk id="10" creationId="{BC95729D-B7AA-469F-AC09-0690AD9DD1CD}"/>
          </ac:spMkLst>
        </pc:spChg>
        <pc:spChg chg="mod">
          <ac:chgData name="Subramani K" userId="bf009f75-d47a-408b-a678-4666a6eafc4c" providerId="ADAL" clId="{45219E68-318D-4423-86C2-2D7D742F4C71}" dt="2022-04-28T12:06:35.674" v="2"/>
          <ac:spMkLst>
            <pc:docMk/>
            <pc:sldMk cId="2508173990" sldId="1202"/>
            <ac:spMk id="22" creationId="{D75D647D-908C-424D-9F50-C136FA662E5B}"/>
          </ac:spMkLst>
        </pc:spChg>
        <pc:spChg chg="add mod">
          <ac:chgData name="Subramani K" userId="bf009f75-d47a-408b-a678-4666a6eafc4c" providerId="ADAL" clId="{45219E68-318D-4423-86C2-2D7D742F4C71}" dt="2022-04-28T12:09:01.842" v="49" actId="14100"/>
          <ac:spMkLst>
            <pc:docMk/>
            <pc:sldMk cId="2508173990" sldId="1202"/>
            <ac:spMk id="24" creationId="{A65ED25C-5863-4924-A76F-7FAD18A0FB38}"/>
          </ac:spMkLst>
        </pc:spChg>
        <pc:spChg chg="del">
          <ac:chgData name="Subramani K" userId="bf009f75-d47a-408b-a678-4666a6eafc4c" providerId="ADAL" clId="{45219E68-318D-4423-86C2-2D7D742F4C71}" dt="2022-04-28T12:08:29.139" v="40" actId="478"/>
          <ac:spMkLst>
            <pc:docMk/>
            <pc:sldMk cId="2508173990" sldId="1202"/>
            <ac:spMk id="26" creationId="{2FD53339-6A45-4689-9E0A-C36E58832918}"/>
          </ac:spMkLst>
        </pc:spChg>
        <pc:spChg chg="mod">
          <ac:chgData name="Subramani K" userId="bf009f75-d47a-408b-a678-4666a6eafc4c" providerId="ADAL" clId="{45219E68-318D-4423-86C2-2D7D742F4C71}" dt="2022-04-28T12:08:36.235" v="42"/>
          <ac:spMkLst>
            <pc:docMk/>
            <pc:sldMk cId="2508173990" sldId="1202"/>
            <ac:spMk id="28" creationId="{4EA8C400-F552-460F-9ECF-98889ABD40CB}"/>
          </ac:spMkLst>
        </pc:spChg>
        <pc:spChg chg="mod">
          <ac:chgData name="Subramani K" userId="bf009f75-d47a-408b-a678-4666a6eafc4c" providerId="ADAL" clId="{45219E68-318D-4423-86C2-2D7D742F4C71}" dt="2022-04-28T12:08:36.235" v="42"/>
          <ac:spMkLst>
            <pc:docMk/>
            <pc:sldMk cId="2508173990" sldId="1202"/>
            <ac:spMk id="29" creationId="{4B7D73D9-47D3-45C9-8891-7D79ED1FE04D}"/>
          </ac:spMkLst>
        </pc:spChg>
        <pc:spChg chg="mod">
          <ac:chgData name="Subramani K" userId="bf009f75-d47a-408b-a678-4666a6eafc4c" providerId="ADAL" clId="{45219E68-318D-4423-86C2-2D7D742F4C71}" dt="2022-04-28T12:08:36.235" v="42"/>
          <ac:spMkLst>
            <pc:docMk/>
            <pc:sldMk cId="2508173990" sldId="1202"/>
            <ac:spMk id="30" creationId="{C6892500-F113-4CDF-AD94-B82643106050}"/>
          </ac:spMkLst>
        </pc:spChg>
        <pc:spChg chg="add del mod">
          <ac:chgData name="Subramani K" userId="bf009f75-d47a-408b-a678-4666a6eafc4c" providerId="ADAL" clId="{45219E68-318D-4423-86C2-2D7D742F4C71}" dt="2022-04-28T12:09:04.419" v="50" actId="14100"/>
          <ac:spMkLst>
            <pc:docMk/>
            <pc:sldMk cId="2508173990" sldId="1202"/>
            <ac:spMk id="32" creationId="{D0EBC7F7-D4F6-4761-98B6-C3866816DF43}"/>
          </ac:spMkLst>
        </pc:spChg>
        <pc:spChg chg="add mod">
          <ac:chgData name="Subramani K" userId="bf009f75-d47a-408b-a678-4666a6eafc4c" providerId="ADAL" clId="{45219E68-318D-4423-86C2-2D7D742F4C71}" dt="2022-04-28T12:08:36.235" v="42"/>
          <ac:spMkLst>
            <pc:docMk/>
            <pc:sldMk cId="2508173990" sldId="1202"/>
            <ac:spMk id="33" creationId="{8F1E7C1B-0540-4EDC-A5C2-FBDABDCE6CBD}"/>
          </ac:spMkLst>
        </pc:spChg>
        <pc:spChg chg="del">
          <ac:chgData name="Subramani K" userId="bf009f75-d47a-408b-a678-4666a6eafc4c" providerId="ADAL" clId="{45219E68-318D-4423-86C2-2D7D742F4C71}" dt="2022-04-28T12:08:29.139" v="40" actId="478"/>
          <ac:spMkLst>
            <pc:docMk/>
            <pc:sldMk cId="2508173990" sldId="1202"/>
            <ac:spMk id="36" creationId="{47B7C713-5EBC-400A-B220-6775BAFFA7E1}"/>
          </ac:spMkLst>
        </pc:spChg>
        <pc:spChg chg="mod">
          <ac:chgData name="Subramani K" userId="bf009f75-d47a-408b-a678-4666a6eafc4c" providerId="ADAL" clId="{45219E68-318D-4423-86C2-2D7D742F4C71}" dt="2022-04-28T12:08:36.235" v="42"/>
          <ac:spMkLst>
            <pc:docMk/>
            <pc:sldMk cId="2508173990" sldId="1202"/>
            <ac:spMk id="37" creationId="{04581C07-47E6-4494-B4CD-C4E30D6D94A8}"/>
          </ac:spMkLst>
        </pc:spChg>
        <pc:spChg chg="mod">
          <ac:chgData name="Subramani K" userId="bf009f75-d47a-408b-a678-4666a6eafc4c" providerId="ADAL" clId="{45219E68-318D-4423-86C2-2D7D742F4C71}" dt="2022-04-28T12:08:36.235" v="42"/>
          <ac:spMkLst>
            <pc:docMk/>
            <pc:sldMk cId="2508173990" sldId="1202"/>
            <ac:spMk id="38" creationId="{EC1080F7-98B2-4525-8BA5-33C849DC11D3}"/>
          </ac:spMkLst>
        </pc:spChg>
        <pc:spChg chg="del">
          <ac:chgData name="Subramani K" userId="bf009f75-d47a-408b-a678-4666a6eafc4c" providerId="ADAL" clId="{45219E68-318D-4423-86C2-2D7D742F4C71}" dt="2022-04-28T12:08:29.139" v="40" actId="478"/>
          <ac:spMkLst>
            <pc:docMk/>
            <pc:sldMk cId="2508173990" sldId="1202"/>
            <ac:spMk id="44" creationId="{B218D004-88DA-4F5F-916D-D10D9459DDC1}"/>
          </ac:spMkLst>
        </pc:spChg>
        <pc:spChg chg="del">
          <ac:chgData name="Subramani K" userId="bf009f75-d47a-408b-a678-4666a6eafc4c" providerId="ADAL" clId="{45219E68-318D-4423-86C2-2D7D742F4C71}" dt="2022-04-28T12:08:30.832" v="41" actId="478"/>
          <ac:spMkLst>
            <pc:docMk/>
            <pc:sldMk cId="2508173990" sldId="1202"/>
            <ac:spMk id="52" creationId="{D8CA654E-A9E3-4F39-92FD-FBBB4B1DA699}"/>
          </ac:spMkLst>
        </pc:spChg>
        <pc:spChg chg="mod">
          <ac:chgData name="Subramani K" userId="bf009f75-d47a-408b-a678-4666a6eafc4c" providerId="ADAL" clId="{45219E68-318D-4423-86C2-2D7D742F4C71}" dt="2022-04-28T12:08:23.891" v="39"/>
          <ac:spMkLst>
            <pc:docMk/>
            <pc:sldMk cId="2508173990" sldId="1202"/>
            <ac:spMk id="58" creationId="{80EC1139-A85A-4812-8263-BE7CCFF26585}"/>
          </ac:spMkLst>
        </pc:spChg>
        <pc:spChg chg="del">
          <ac:chgData name="Subramani K" userId="bf009f75-d47a-408b-a678-4666a6eafc4c" providerId="ADAL" clId="{45219E68-318D-4423-86C2-2D7D742F4C71}" dt="2022-04-28T12:08:29.139" v="40" actId="478"/>
          <ac:spMkLst>
            <pc:docMk/>
            <pc:sldMk cId="2508173990" sldId="1202"/>
            <ac:spMk id="66" creationId="{ABDDA41A-A3F3-4999-8C67-22302E4D960F}"/>
          </ac:spMkLst>
        </pc:spChg>
        <pc:spChg chg="del">
          <ac:chgData name="Subramani K" userId="bf009f75-d47a-408b-a678-4666a6eafc4c" providerId="ADAL" clId="{45219E68-318D-4423-86C2-2D7D742F4C71}" dt="2022-04-28T12:09:55.858" v="54" actId="478"/>
          <ac:spMkLst>
            <pc:docMk/>
            <pc:sldMk cId="2508173990" sldId="1202"/>
            <ac:spMk id="67" creationId="{58FB30D1-B5F7-4C36-B93A-3881E48D6706}"/>
          </ac:spMkLst>
        </pc:spChg>
        <pc:grpChg chg="add mod">
          <ac:chgData name="Subramani K" userId="bf009f75-d47a-408b-a678-4666a6eafc4c" providerId="ADAL" clId="{45219E68-318D-4423-86C2-2D7D742F4C71}" dt="2022-04-28T12:08:36.235" v="42"/>
          <ac:grpSpMkLst>
            <pc:docMk/>
            <pc:sldMk cId="2508173990" sldId="1202"/>
            <ac:grpSpMk id="25" creationId="{4172A7C8-C760-4FA9-A7DE-14DC154A229D}"/>
          </ac:grpSpMkLst>
        </pc:grpChg>
        <pc:grpChg chg="add mod">
          <ac:chgData name="Subramani K" userId="bf009f75-d47a-408b-a678-4666a6eafc4c" providerId="ADAL" clId="{45219E68-318D-4423-86C2-2D7D742F4C71}" dt="2022-04-28T12:08:36.235" v="42"/>
          <ac:grpSpMkLst>
            <pc:docMk/>
            <pc:sldMk cId="2508173990" sldId="1202"/>
            <ac:grpSpMk id="35" creationId="{B41B7FAC-D742-4DCE-A5C1-14842676CEBA}"/>
          </ac:grpSpMkLst>
        </pc:grpChg>
        <pc:grpChg chg="mod">
          <ac:chgData name="Subramani K" userId="bf009f75-d47a-408b-a678-4666a6eafc4c" providerId="ADAL" clId="{45219E68-318D-4423-86C2-2D7D742F4C71}" dt="2022-04-28T12:08:20.258" v="38" actId="1036"/>
          <ac:grpSpMkLst>
            <pc:docMk/>
            <pc:sldMk cId="2508173990" sldId="1202"/>
            <ac:grpSpMk id="57" creationId="{5464A22C-6720-4997-AFB0-FEC5992B68EC}"/>
          </ac:grpSpMkLst>
        </pc:grpChg>
        <pc:picChg chg="del">
          <ac:chgData name="Subramani K" userId="bf009f75-d47a-408b-a678-4666a6eafc4c" providerId="ADAL" clId="{45219E68-318D-4423-86C2-2D7D742F4C71}" dt="2022-04-28T12:08:29.139" v="40" actId="478"/>
          <ac:picMkLst>
            <pc:docMk/>
            <pc:sldMk cId="2508173990" sldId="1202"/>
            <ac:picMk id="3" creationId="{C4441BB5-4B31-477C-B190-F258785B7DA7}"/>
          </ac:picMkLst>
        </pc:picChg>
        <pc:picChg chg="mod">
          <ac:chgData name="Subramani K" userId="bf009f75-d47a-408b-a678-4666a6eafc4c" providerId="ADAL" clId="{45219E68-318D-4423-86C2-2D7D742F4C71}" dt="2022-04-28T12:08:36.235" v="42"/>
          <ac:picMkLst>
            <pc:docMk/>
            <pc:sldMk cId="2508173990" sldId="1202"/>
            <ac:picMk id="27" creationId="{1B8D4309-A31D-47DA-B52A-D5F7D799377D}"/>
          </ac:picMkLst>
        </pc:picChg>
        <pc:picChg chg="add mod">
          <ac:chgData name="Subramani K" userId="bf009f75-d47a-408b-a678-4666a6eafc4c" providerId="ADAL" clId="{45219E68-318D-4423-86C2-2D7D742F4C71}" dt="2022-04-28T12:08:36.235" v="42"/>
          <ac:picMkLst>
            <pc:docMk/>
            <pc:sldMk cId="2508173990" sldId="1202"/>
            <ac:picMk id="34" creationId="{604FC729-F14D-49C6-92A3-6654FB715167}"/>
          </ac:picMkLst>
        </pc:picChg>
        <pc:picChg chg="del">
          <ac:chgData name="Subramani K" userId="bf009f75-d47a-408b-a678-4666a6eafc4c" providerId="ADAL" clId="{45219E68-318D-4423-86C2-2D7D742F4C71}" dt="2022-04-28T12:08:29.139" v="40" actId="478"/>
          <ac:picMkLst>
            <pc:docMk/>
            <pc:sldMk cId="2508173990" sldId="1202"/>
            <ac:picMk id="63" creationId="{3F16F4BA-C58C-41A4-AAE6-EC6AFC8A94BD}"/>
          </ac:picMkLst>
        </pc:picChg>
        <pc:picChg chg="del">
          <ac:chgData name="Subramani K" userId="bf009f75-d47a-408b-a678-4666a6eafc4c" providerId="ADAL" clId="{45219E68-318D-4423-86C2-2D7D742F4C71}" dt="2022-04-28T12:08:29.139" v="40" actId="478"/>
          <ac:picMkLst>
            <pc:docMk/>
            <pc:sldMk cId="2508173990" sldId="1202"/>
            <ac:picMk id="64" creationId="{D3E72F1B-120C-4775-A43F-7CC9D0DDCBEA}"/>
          </ac:picMkLst>
        </pc:picChg>
        <pc:picChg chg="del">
          <ac:chgData name="Subramani K" userId="bf009f75-d47a-408b-a678-4666a6eafc4c" providerId="ADAL" clId="{45219E68-318D-4423-86C2-2D7D742F4C71}" dt="2022-04-28T12:08:29.139" v="40" actId="478"/>
          <ac:picMkLst>
            <pc:docMk/>
            <pc:sldMk cId="2508173990" sldId="1202"/>
            <ac:picMk id="65" creationId="{8F85E042-BD0F-4611-AC6D-61D5691F7E30}"/>
          </ac:picMkLst>
        </pc:picChg>
        <pc:cxnChg chg="mod">
          <ac:chgData name="Subramani K" userId="bf009f75-d47a-408b-a678-4666a6eafc4c" providerId="ADAL" clId="{45219E68-318D-4423-86C2-2D7D742F4C71}" dt="2022-04-28T12:08:36.235" v="42"/>
          <ac:cxnSpMkLst>
            <pc:docMk/>
            <pc:sldMk cId="2508173990" sldId="1202"/>
            <ac:cxnSpMk id="31" creationId="{E4F69FCB-811D-4405-A076-3B0A238C96F5}"/>
          </ac:cxnSpMkLst>
        </pc:cxnChg>
      </pc:sldChg>
      <pc:sldChg chg="addSp delSp modSp mod">
        <pc:chgData name="Subramani K" userId="bf009f75-d47a-408b-a678-4666a6eafc4c" providerId="ADAL" clId="{45219E68-318D-4423-86C2-2D7D742F4C71}" dt="2022-04-28T13:02:03.960" v="250" actId="1076"/>
        <pc:sldMkLst>
          <pc:docMk/>
          <pc:sldMk cId="2285015065" sldId="1203"/>
        </pc:sldMkLst>
        <pc:spChg chg="add mod">
          <ac:chgData name="Subramani K" userId="bf009f75-d47a-408b-a678-4666a6eafc4c" providerId="ADAL" clId="{45219E68-318D-4423-86C2-2D7D742F4C71}" dt="2022-04-28T13:01:52.691" v="248" actId="1076"/>
          <ac:spMkLst>
            <pc:docMk/>
            <pc:sldMk cId="2285015065" sldId="1203"/>
            <ac:spMk id="12" creationId="{723420E3-83DC-44FB-A634-A2F0E72E5114}"/>
          </ac:spMkLst>
        </pc:spChg>
        <pc:spChg chg="add mod">
          <ac:chgData name="Subramani K" userId="bf009f75-d47a-408b-a678-4666a6eafc4c" providerId="ADAL" clId="{45219E68-318D-4423-86C2-2D7D742F4C71}" dt="2022-04-28T13:01:52.691" v="248" actId="1076"/>
          <ac:spMkLst>
            <pc:docMk/>
            <pc:sldMk cId="2285015065" sldId="1203"/>
            <ac:spMk id="13" creationId="{DA23970C-7BDF-4BF5-9149-E358F150093D}"/>
          </ac:spMkLst>
        </pc:spChg>
        <pc:spChg chg="add mod">
          <ac:chgData name="Subramani K" userId="bf009f75-d47a-408b-a678-4666a6eafc4c" providerId="ADAL" clId="{45219E68-318D-4423-86C2-2D7D742F4C71}" dt="2022-04-28T13:02:03.960" v="250" actId="1076"/>
          <ac:spMkLst>
            <pc:docMk/>
            <pc:sldMk cId="2285015065" sldId="1203"/>
            <ac:spMk id="15" creationId="{7A2E20BF-1448-4B26-BCF8-DC338D9B75C9}"/>
          </ac:spMkLst>
        </pc:spChg>
        <pc:spChg chg="del">
          <ac:chgData name="Subramani K" userId="bf009f75-d47a-408b-a678-4666a6eafc4c" providerId="ADAL" clId="{45219E68-318D-4423-86C2-2D7D742F4C71}" dt="2022-04-28T12:50:55.555" v="58" actId="478"/>
          <ac:spMkLst>
            <pc:docMk/>
            <pc:sldMk cId="2285015065" sldId="1203"/>
            <ac:spMk id="16" creationId="{F37777DF-7045-4CDC-B854-63B0E1D0F792}"/>
          </ac:spMkLst>
        </pc:spChg>
        <pc:spChg chg="del">
          <ac:chgData name="Subramani K" userId="bf009f75-d47a-408b-a678-4666a6eafc4c" providerId="ADAL" clId="{45219E68-318D-4423-86C2-2D7D742F4C71}" dt="2022-04-28T12:50:57.870" v="59" actId="478"/>
          <ac:spMkLst>
            <pc:docMk/>
            <pc:sldMk cId="2285015065" sldId="1203"/>
            <ac:spMk id="17" creationId="{53828A47-B144-44AA-AB52-E6F243F64FA5}"/>
          </ac:spMkLst>
        </pc:spChg>
        <pc:spChg chg="del">
          <ac:chgData name="Subramani K" userId="bf009f75-d47a-408b-a678-4666a6eafc4c" providerId="ADAL" clId="{45219E68-318D-4423-86C2-2D7D742F4C71}" dt="2022-04-28T12:50:55.555" v="58" actId="478"/>
          <ac:spMkLst>
            <pc:docMk/>
            <pc:sldMk cId="2285015065" sldId="1203"/>
            <ac:spMk id="18" creationId="{809359E1-65FB-4F7E-9953-44987F2091F1}"/>
          </ac:spMkLst>
        </pc:spChg>
        <pc:spChg chg="del">
          <ac:chgData name="Subramani K" userId="bf009f75-d47a-408b-a678-4666a6eafc4c" providerId="ADAL" clId="{45219E68-318D-4423-86C2-2D7D742F4C71}" dt="2022-04-28T12:50:57.870" v="59" actId="478"/>
          <ac:spMkLst>
            <pc:docMk/>
            <pc:sldMk cId="2285015065" sldId="1203"/>
            <ac:spMk id="19" creationId="{C0DFCA3A-6E72-45B3-AFAC-6E6A4B738C74}"/>
          </ac:spMkLst>
        </pc:spChg>
        <pc:spChg chg="mod">
          <ac:chgData name="Subramani K" userId="bf009f75-d47a-408b-a678-4666a6eafc4c" providerId="ADAL" clId="{45219E68-318D-4423-86C2-2D7D742F4C71}" dt="2022-04-28T12:51:12.647" v="89" actId="20577"/>
          <ac:spMkLst>
            <pc:docMk/>
            <pc:sldMk cId="2285015065" sldId="1203"/>
            <ac:spMk id="20" creationId="{F147415D-E16C-445C-9A1D-C2D143C1E294}"/>
          </ac:spMkLst>
        </pc:spChg>
        <pc:spChg chg="del">
          <ac:chgData name="Subramani K" userId="bf009f75-d47a-408b-a678-4666a6eafc4c" providerId="ADAL" clId="{45219E68-318D-4423-86C2-2D7D742F4C71}" dt="2022-04-28T12:51:00.441" v="60" actId="478"/>
          <ac:spMkLst>
            <pc:docMk/>
            <pc:sldMk cId="2285015065" sldId="1203"/>
            <ac:spMk id="21" creationId="{6F7C91BE-B61F-48F4-92AA-1F820DE4EF90}"/>
          </ac:spMkLst>
        </pc:spChg>
        <pc:spChg chg="mod">
          <ac:chgData name="Subramani K" userId="bf009f75-d47a-408b-a678-4666a6eafc4c" providerId="ADAL" clId="{45219E68-318D-4423-86C2-2D7D742F4C71}" dt="2022-04-28T12:51:28.972" v="149" actId="1035"/>
          <ac:spMkLst>
            <pc:docMk/>
            <pc:sldMk cId="2285015065" sldId="1203"/>
            <ac:spMk id="22" creationId="{E7E5BEF7-1759-4254-BEBB-7571E487C4E8}"/>
          </ac:spMkLst>
        </pc:spChg>
        <pc:spChg chg="del">
          <ac:chgData name="Subramani K" userId="bf009f75-d47a-408b-a678-4666a6eafc4c" providerId="ADAL" clId="{45219E68-318D-4423-86C2-2D7D742F4C71}" dt="2022-04-28T12:51:00.441" v="60" actId="478"/>
          <ac:spMkLst>
            <pc:docMk/>
            <pc:sldMk cId="2285015065" sldId="1203"/>
            <ac:spMk id="23" creationId="{9C240950-EFDC-48FD-A502-39AED2979997}"/>
          </ac:spMkLst>
        </pc:spChg>
      </pc:sldChg>
      <pc:sldChg chg="add">
        <pc:chgData name="Subramani K" userId="bf009f75-d47a-408b-a678-4666a6eafc4c" providerId="ADAL" clId="{45219E68-318D-4423-86C2-2D7D742F4C71}" dt="2022-04-28T12:09:37.809" v="51"/>
        <pc:sldMkLst>
          <pc:docMk/>
          <pc:sldMk cId="796193602" sldId="1204"/>
        </pc:sldMkLst>
      </pc:sldChg>
      <pc:sldChg chg="addSp delSp modSp mod">
        <pc:chgData name="Subramani K" userId="bf009f75-d47a-408b-a678-4666a6eafc4c" providerId="ADAL" clId="{45219E68-318D-4423-86C2-2D7D742F4C71}" dt="2022-04-28T13:01:46.629" v="246" actId="21"/>
        <pc:sldMkLst>
          <pc:docMk/>
          <pc:sldMk cId="186046281" sldId="1205"/>
        </pc:sldMkLst>
        <pc:spChg chg="del">
          <ac:chgData name="Subramani K" userId="bf009f75-d47a-408b-a678-4666a6eafc4c" providerId="ADAL" clId="{45219E68-318D-4423-86C2-2D7D742F4C71}" dt="2022-04-28T12:09:47.608" v="52" actId="478"/>
          <ac:spMkLst>
            <pc:docMk/>
            <pc:sldMk cId="186046281" sldId="1205"/>
            <ac:spMk id="25" creationId="{687BD511-B2BF-426D-8C82-97C2532BE355}"/>
          </ac:spMkLst>
        </pc:spChg>
        <pc:spChg chg="del">
          <ac:chgData name="Subramani K" userId="bf009f75-d47a-408b-a678-4666a6eafc4c" providerId="ADAL" clId="{45219E68-318D-4423-86C2-2D7D742F4C71}" dt="2022-04-28T12:09:47.608" v="52" actId="478"/>
          <ac:spMkLst>
            <pc:docMk/>
            <pc:sldMk cId="186046281" sldId="1205"/>
            <ac:spMk id="26" creationId="{2FD53339-6A45-4689-9E0A-C36E58832918}"/>
          </ac:spMkLst>
        </pc:spChg>
        <pc:spChg chg="del">
          <ac:chgData name="Subramani K" userId="bf009f75-d47a-408b-a678-4666a6eafc4c" providerId="ADAL" clId="{45219E68-318D-4423-86C2-2D7D742F4C71}" dt="2022-04-28T12:09:51.977" v="53" actId="478"/>
          <ac:spMkLst>
            <pc:docMk/>
            <pc:sldMk cId="186046281" sldId="1205"/>
            <ac:spMk id="27" creationId="{92972604-99E1-4063-88DD-2F0540F1BDD3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28" creationId="{31018E49-A7FB-4667-AAA3-086B3F468E52}"/>
          </ac:spMkLst>
        </pc:spChg>
        <pc:spChg chg="del">
          <ac:chgData name="Subramani K" userId="bf009f75-d47a-408b-a678-4666a6eafc4c" providerId="ADAL" clId="{45219E68-318D-4423-86C2-2D7D742F4C71}" dt="2022-04-28T12:09:47.608" v="52" actId="478"/>
          <ac:spMkLst>
            <pc:docMk/>
            <pc:sldMk cId="186046281" sldId="1205"/>
            <ac:spMk id="34" creationId="{56606CFF-EDBD-462E-908F-77E1CF3AD35A}"/>
          </ac:spMkLst>
        </pc:spChg>
        <pc:spChg chg="del">
          <ac:chgData name="Subramani K" userId="bf009f75-d47a-408b-a678-4666a6eafc4c" providerId="ADAL" clId="{45219E68-318D-4423-86C2-2D7D742F4C71}" dt="2022-04-28T12:09:47.608" v="52" actId="478"/>
          <ac:spMkLst>
            <pc:docMk/>
            <pc:sldMk cId="186046281" sldId="1205"/>
            <ac:spMk id="36" creationId="{47B7C713-5EBC-400A-B220-6775BAFFA7E1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38" creationId="{E467D22F-F450-4FF0-BB9B-A9CAFD3036B8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39" creationId="{524959EC-4226-4C3E-A892-84B843228742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40" creationId="{9D751D56-6E92-46DE-8DB7-3DB2052B177D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41" creationId="{2AA1D4E8-B825-45CD-878C-BA70B02CA83A}"/>
          </ac:spMkLst>
        </pc:spChg>
        <pc:spChg chg="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43" creationId="{E5A5C905-01B0-4C6E-A21C-94FBC0D46583}"/>
          </ac:spMkLst>
        </pc:spChg>
        <pc:spChg chg="del">
          <ac:chgData name="Subramani K" userId="bf009f75-d47a-408b-a678-4666a6eafc4c" providerId="ADAL" clId="{45219E68-318D-4423-86C2-2D7D742F4C71}" dt="2022-04-28T12:09:47.608" v="52" actId="478"/>
          <ac:spMkLst>
            <pc:docMk/>
            <pc:sldMk cId="186046281" sldId="1205"/>
            <ac:spMk id="44" creationId="{B218D004-88DA-4F5F-916D-D10D9459DDC1}"/>
          </ac:spMkLst>
        </pc:spChg>
        <pc:spChg chg="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47" creationId="{BCFA0ACB-AE90-4BA2-B6C7-596F1A53DDBD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48" creationId="{D532B7C5-CB56-46D2-8180-F9A6E064AD9F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49" creationId="{A3B4F976-CCC6-4916-B3EB-8D8675667525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50" creationId="{3493A1F1-1523-44C0-9BBE-2267FA0682BD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51" creationId="{438F20D9-F655-4BF2-84C7-6F3F37B6B95B}"/>
          </ac:spMkLst>
        </pc:spChg>
        <pc:spChg chg="del">
          <ac:chgData name="Subramani K" userId="bf009f75-d47a-408b-a678-4666a6eafc4c" providerId="ADAL" clId="{45219E68-318D-4423-86C2-2D7D742F4C71}" dt="2022-04-28T12:09:47.608" v="52" actId="478"/>
          <ac:spMkLst>
            <pc:docMk/>
            <pc:sldMk cId="186046281" sldId="1205"/>
            <ac:spMk id="52" creationId="{D8CA654E-A9E3-4F39-92FD-FBBB4B1DA699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53" creationId="{943C8109-4AC5-4A6B-8296-209B3407C0B1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54" creationId="{73D7E719-BDCB-43E0-8EFF-9E520817C397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55" creationId="{14D5A66F-C0C6-4FD7-9524-916E96B407C6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56" creationId="{9EEF4C49-DD64-47F0-B88B-2ED392A4D4B8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57" creationId="{5ABB990F-DBE3-428C-8981-B3E0FF8AD160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58" creationId="{42C41996-3D11-45B7-89F5-0E43F52EE7DF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59" creationId="{92DDD571-894E-44AA-9D1E-BE4A4878E284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60" creationId="{45872785-25BF-4EDD-A983-902CE0DE3324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61" creationId="{1E4DD490-A853-4463-BCAF-F9A2E21385D4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62" creationId="{4AB139E3-1F5A-4E2B-ABDB-967AE1A14A74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63" creationId="{7B22388F-B254-4E89-A830-15DC37FC5925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64" creationId="{DA15FBEA-DB48-4AF2-A5E8-374D169FE14D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65" creationId="{048917B7-FF67-4581-8548-62E831B00C4B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66" creationId="{FB547A27-0DCE-4FC8-93F5-0FCF37850FE8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67" creationId="{896CBBD2-8F71-435B-8DFB-19BAD681646D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68" creationId="{8C385D2E-AC6A-47BF-B3D2-ABE038EFF72C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69" creationId="{CF930E09-4A7A-48A3-89E3-A6939BAE6482}"/>
          </ac:spMkLst>
        </pc:spChg>
        <pc:spChg chg="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74" creationId="{B32584D6-2054-4B62-9913-D2AB8D0270B2}"/>
          </ac:spMkLst>
        </pc:spChg>
        <pc:spChg chg="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75" creationId="{A6AFA142-EECC-4770-AE39-EE0CBD77A04A}"/>
          </ac:spMkLst>
        </pc:spChg>
        <pc:spChg chg="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76" creationId="{061AAE1E-F66F-44A6-9327-569CB95FAB11}"/>
          </ac:spMkLst>
        </pc:spChg>
        <pc:spChg chg="add del mod">
          <ac:chgData name="Subramani K" userId="bf009f75-d47a-408b-a678-4666a6eafc4c" providerId="ADAL" clId="{45219E68-318D-4423-86C2-2D7D742F4C71}" dt="2022-04-28T13:01:46.629" v="246" actId="21"/>
          <ac:spMkLst>
            <pc:docMk/>
            <pc:sldMk cId="186046281" sldId="1205"/>
            <ac:spMk id="78" creationId="{A07AF8D8-2D8D-44CC-9C01-2520F36496FB}"/>
          </ac:spMkLst>
        </pc:spChg>
        <pc:spChg chg="add del mod">
          <ac:chgData name="Subramani K" userId="bf009f75-d47a-408b-a678-4666a6eafc4c" providerId="ADAL" clId="{45219E68-318D-4423-86C2-2D7D742F4C71}" dt="2022-04-28T13:01:46.629" v="246" actId="21"/>
          <ac:spMkLst>
            <pc:docMk/>
            <pc:sldMk cId="186046281" sldId="1205"/>
            <ac:spMk id="79" creationId="{8C71DA35-2694-4DDA-9A9B-C259B26AA24D}"/>
          </ac:spMkLst>
        </pc:spChg>
        <pc:grpChg chg="del">
          <ac:chgData name="Subramani K" userId="bf009f75-d47a-408b-a678-4666a6eafc4c" providerId="ADAL" clId="{45219E68-318D-4423-86C2-2D7D742F4C71}" dt="2022-04-28T12:09:47.608" v="52" actId="478"/>
          <ac:grpSpMkLst>
            <pc:docMk/>
            <pc:sldMk cId="186046281" sldId="1205"/>
            <ac:grpSpMk id="29" creationId="{18434F30-2B34-4C0C-A33E-4A2B07D1E993}"/>
          </ac:grpSpMkLst>
        </pc:grpChg>
        <pc:grpChg chg="add mod">
          <ac:chgData name="Subramani K" userId="bf009f75-d47a-408b-a678-4666a6eafc4c" providerId="ADAL" clId="{45219E68-318D-4423-86C2-2D7D742F4C71}" dt="2022-04-28T12:10:10.309" v="55"/>
          <ac:grpSpMkLst>
            <pc:docMk/>
            <pc:sldMk cId="186046281" sldId="1205"/>
            <ac:grpSpMk id="42" creationId="{29EB6789-42A8-49E8-BCAB-E24C17C7CD44}"/>
          </ac:grpSpMkLst>
        </pc:grpChg>
        <pc:grpChg chg="mod">
          <ac:chgData name="Subramani K" userId="bf009f75-d47a-408b-a678-4666a6eafc4c" providerId="ADAL" clId="{45219E68-318D-4423-86C2-2D7D742F4C71}" dt="2022-04-28T12:10:10.309" v="55"/>
          <ac:grpSpMkLst>
            <pc:docMk/>
            <pc:sldMk cId="186046281" sldId="1205"/>
            <ac:grpSpMk id="45" creationId="{2FA6A24C-4B98-4340-942D-C7A3B30CFE74}"/>
          </ac:grpSpMkLst>
        </pc:grpChg>
        <pc:grpChg chg="add mod">
          <ac:chgData name="Subramani K" userId="bf009f75-d47a-408b-a678-4666a6eafc4c" providerId="ADAL" clId="{45219E68-318D-4423-86C2-2D7D742F4C71}" dt="2022-04-28T12:10:10.309" v="55"/>
          <ac:grpSpMkLst>
            <pc:docMk/>
            <pc:sldMk cId="186046281" sldId="1205"/>
            <ac:grpSpMk id="72" creationId="{62AE548D-E137-48B3-94AC-FE257C87EB4D}"/>
          </ac:grpSpMkLst>
        </pc:grpChg>
        <pc:picChg chg="del">
          <ac:chgData name="Subramani K" userId="bf009f75-d47a-408b-a678-4666a6eafc4c" providerId="ADAL" clId="{45219E68-318D-4423-86C2-2D7D742F4C71}" dt="2022-04-28T12:09:47.608" v="52" actId="478"/>
          <ac:picMkLst>
            <pc:docMk/>
            <pc:sldMk cId="186046281" sldId="1205"/>
            <ac:picMk id="22" creationId="{6D6D3B42-0319-4950-9D86-89D5EF01547E}"/>
          </ac:picMkLst>
        </pc:picChg>
        <pc:picChg chg="del">
          <ac:chgData name="Subramani K" userId="bf009f75-d47a-408b-a678-4666a6eafc4c" providerId="ADAL" clId="{45219E68-318D-4423-86C2-2D7D742F4C71}" dt="2022-04-28T12:09:47.608" v="52" actId="478"/>
          <ac:picMkLst>
            <pc:docMk/>
            <pc:sldMk cId="186046281" sldId="1205"/>
            <ac:picMk id="23" creationId="{8EC530E9-5B31-4615-895E-8B2297739E1D}"/>
          </ac:picMkLst>
        </pc:picChg>
        <pc:picChg chg="del">
          <ac:chgData name="Subramani K" userId="bf009f75-d47a-408b-a678-4666a6eafc4c" providerId="ADAL" clId="{45219E68-318D-4423-86C2-2D7D742F4C71}" dt="2022-04-28T12:09:47.608" v="52" actId="478"/>
          <ac:picMkLst>
            <pc:docMk/>
            <pc:sldMk cId="186046281" sldId="1205"/>
            <ac:picMk id="24" creationId="{DD536E4E-896E-4874-8175-F57267834F70}"/>
          </ac:picMkLst>
        </pc:picChg>
        <pc:picChg chg="mod">
          <ac:chgData name="Subramani K" userId="bf009f75-d47a-408b-a678-4666a6eafc4c" providerId="ADAL" clId="{45219E68-318D-4423-86C2-2D7D742F4C71}" dt="2022-04-28T12:10:10.309" v="55"/>
          <ac:picMkLst>
            <pc:docMk/>
            <pc:sldMk cId="186046281" sldId="1205"/>
            <ac:picMk id="46" creationId="{68CEF536-DFC8-434D-BB62-57A8DD15D4D2}"/>
          </ac:picMkLst>
        </pc:picChg>
        <pc:picChg chg="add mod">
          <ac:chgData name="Subramani K" userId="bf009f75-d47a-408b-a678-4666a6eafc4c" providerId="ADAL" clId="{45219E68-318D-4423-86C2-2D7D742F4C71}" dt="2022-04-28T12:10:10.309" v="55"/>
          <ac:picMkLst>
            <pc:docMk/>
            <pc:sldMk cId="186046281" sldId="1205"/>
            <ac:picMk id="70" creationId="{F7500401-30DA-4331-8BA8-0784E295B335}"/>
          </ac:picMkLst>
        </pc:picChg>
        <pc:picChg chg="add mod">
          <ac:chgData name="Subramani K" userId="bf009f75-d47a-408b-a678-4666a6eafc4c" providerId="ADAL" clId="{45219E68-318D-4423-86C2-2D7D742F4C71}" dt="2022-04-28T12:10:10.309" v="55"/>
          <ac:picMkLst>
            <pc:docMk/>
            <pc:sldMk cId="186046281" sldId="1205"/>
            <ac:picMk id="71" creationId="{A9C0B730-FBB1-4C47-9B36-1503DA08B6AC}"/>
          </ac:picMkLst>
        </pc:picChg>
        <pc:picChg chg="mod">
          <ac:chgData name="Subramani K" userId="bf009f75-d47a-408b-a678-4666a6eafc4c" providerId="ADAL" clId="{45219E68-318D-4423-86C2-2D7D742F4C71}" dt="2022-04-28T12:10:10.309" v="55"/>
          <ac:picMkLst>
            <pc:docMk/>
            <pc:sldMk cId="186046281" sldId="1205"/>
            <ac:picMk id="73" creationId="{D3DDC142-3296-4C32-A455-ABE01839A2F6}"/>
          </ac:picMkLst>
        </pc:picChg>
        <pc:picChg chg="del">
          <ac:chgData name="Subramani K" userId="bf009f75-d47a-408b-a678-4666a6eafc4c" providerId="ADAL" clId="{45219E68-318D-4423-86C2-2D7D742F4C71}" dt="2022-04-28T12:09:47.608" v="52" actId="478"/>
          <ac:picMkLst>
            <pc:docMk/>
            <pc:sldMk cId="186046281" sldId="1205"/>
            <ac:picMk id="1026" creationId="{DFF837CA-A8B9-4E47-8A37-623DFFEBD49E}"/>
          </ac:picMkLst>
        </pc:picChg>
        <pc:cxnChg chg="mod">
          <ac:chgData name="Subramani K" userId="bf009f75-d47a-408b-a678-4666a6eafc4c" providerId="ADAL" clId="{45219E68-318D-4423-86C2-2D7D742F4C71}" dt="2022-04-28T12:10:10.309" v="55"/>
          <ac:cxnSpMkLst>
            <pc:docMk/>
            <pc:sldMk cId="186046281" sldId="1205"/>
            <ac:cxnSpMk id="77" creationId="{BF681E6C-8CAC-4A62-9752-5FD8A2C0A321}"/>
          </ac:cxnSpMkLst>
        </pc:cxnChg>
      </pc:sldChg>
      <pc:sldChg chg="del">
        <pc:chgData name="Subramani K" userId="bf009f75-d47a-408b-a678-4666a6eafc4c" providerId="ADAL" clId="{45219E68-318D-4423-86C2-2D7D742F4C71}" dt="2022-04-28T12:41:05.020" v="57" actId="47"/>
        <pc:sldMkLst>
          <pc:docMk/>
          <pc:sldMk cId="2974886625" sldId="1206"/>
        </pc:sldMkLst>
      </pc:sldChg>
      <pc:sldChg chg="addSp delSp modSp mod">
        <pc:chgData name="Subramani K" userId="bf009f75-d47a-408b-a678-4666a6eafc4c" providerId="ADAL" clId="{45219E68-318D-4423-86C2-2D7D742F4C71}" dt="2022-04-28T12:58:31.318" v="161"/>
        <pc:sldMkLst>
          <pc:docMk/>
          <pc:sldMk cId="1940554314" sldId="1207"/>
        </pc:sldMkLst>
        <pc:spChg chg="del">
          <ac:chgData name="Subramani K" userId="bf009f75-d47a-408b-a678-4666a6eafc4c" providerId="ADAL" clId="{45219E68-318D-4423-86C2-2D7D742F4C71}" dt="2022-04-28T12:58:31.081" v="160" actId="478"/>
          <ac:spMkLst>
            <pc:docMk/>
            <pc:sldMk cId="1940554314" sldId="1207"/>
            <ac:spMk id="8" creationId="{7E16B6C8-CED8-43A1-ABC7-F255F90C4A26}"/>
          </ac:spMkLst>
        </pc:spChg>
        <pc:spChg chg="del">
          <ac:chgData name="Subramani K" userId="bf009f75-d47a-408b-a678-4666a6eafc4c" providerId="ADAL" clId="{45219E68-318D-4423-86C2-2D7D742F4C71}" dt="2022-04-28T12:58:31.081" v="160" actId="478"/>
          <ac:spMkLst>
            <pc:docMk/>
            <pc:sldMk cId="1940554314" sldId="1207"/>
            <ac:spMk id="9" creationId="{4F0F576D-2813-4676-BC7B-AE55648AC500}"/>
          </ac:spMkLst>
        </pc:spChg>
        <pc:spChg chg="mod">
          <ac:chgData name="Subramani K" userId="bf009f75-d47a-408b-a678-4666a6eafc4c" providerId="ADAL" clId="{45219E68-318D-4423-86C2-2D7D742F4C71}" dt="2022-04-28T12:58:31.318" v="161"/>
          <ac:spMkLst>
            <pc:docMk/>
            <pc:sldMk cId="1940554314" sldId="1207"/>
            <ac:spMk id="10" creationId="{284D1D61-18D0-48BD-8D9A-F472E4DE8558}"/>
          </ac:spMkLst>
        </pc:spChg>
        <pc:spChg chg="del">
          <ac:chgData name="Subramani K" userId="bf009f75-d47a-408b-a678-4666a6eafc4c" providerId="ADAL" clId="{45219E68-318D-4423-86C2-2D7D742F4C71}" dt="2022-04-28T12:58:31.081" v="160" actId="478"/>
          <ac:spMkLst>
            <pc:docMk/>
            <pc:sldMk cId="1940554314" sldId="1207"/>
            <ac:spMk id="12" creationId="{6A1FCCA5-94AA-49DA-AFEA-3A7E4FC228AD}"/>
          </ac:spMkLst>
        </pc:spChg>
        <pc:spChg chg="mod">
          <ac:chgData name="Subramani K" userId="bf009f75-d47a-408b-a678-4666a6eafc4c" providerId="ADAL" clId="{45219E68-318D-4423-86C2-2D7D742F4C71}" dt="2022-04-28T12:58:31.318" v="161"/>
          <ac:spMkLst>
            <pc:docMk/>
            <pc:sldMk cId="1940554314" sldId="1207"/>
            <ac:spMk id="13" creationId="{FE6990D1-3231-4F2A-B166-074EA5761E4A}"/>
          </ac:spMkLst>
        </pc:spChg>
        <pc:spChg chg="mod">
          <ac:chgData name="Subramani K" userId="bf009f75-d47a-408b-a678-4666a6eafc4c" providerId="ADAL" clId="{45219E68-318D-4423-86C2-2D7D742F4C71}" dt="2022-04-28T12:58:31.318" v="161"/>
          <ac:spMkLst>
            <pc:docMk/>
            <pc:sldMk cId="1940554314" sldId="1207"/>
            <ac:spMk id="15" creationId="{1871BDA1-FD8B-4573-AFA8-91377053AC5F}"/>
          </ac:spMkLst>
        </pc:spChg>
        <pc:spChg chg="mod">
          <ac:chgData name="Subramani K" userId="bf009f75-d47a-408b-a678-4666a6eafc4c" providerId="ADAL" clId="{45219E68-318D-4423-86C2-2D7D742F4C71}" dt="2022-04-28T12:58:31.318" v="161"/>
          <ac:spMkLst>
            <pc:docMk/>
            <pc:sldMk cId="1940554314" sldId="1207"/>
            <ac:spMk id="16" creationId="{EAFEEC9B-C5AE-4D4C-9056-A170060A64CB}"/>
          </ac:spMkLst>
        </pc:spChg>
        <pc:spChg chg="mod">
          <ac:chgData name="Subramani K" userId="bf009f75-d47a-408b-a678-4666a6eafc4c" providerId="ADAL" clId="{45219E68-318D-4423-86C2-2D7D742F4C71}" dt="2022-04-28T12:58:31.318" v="161"/>
          <ac:spMkLst>
            <pc:docMk/>
            <pc:sldMk cId="1940554314" sldId="1207"/>
            <ac:spMk id="17" creationId="{F7B0B8BD-EA71-455A-A3ED-1DF7831286D1}"/>
          </ac:spMkLst>
        </pc:spChg>
        <pc:spChg chg="mod">
          <ac:chgData name="Subramani K" userId="bf009f75-d47a-408b-a678-4666a6eafc4c" providerId="ADAL" clId="{45219E68-318D-4423-86C2-2D7D742F4C71}" dt="2022-04-28T12:58:31.318" v="161"/>
          <ac:spMkLst>
            <pc:docMk/>
            <pc:sldMk cId="1940554314" sldId="1207"/>
            <ac:spMk id="18" creationId="{E1B2587C-6681-4ED4-82C8-EB8F589018A1}"/>
          </ac:spMkLst>
        </pc:spChg>
        <pc:spChg chg="mod">
          <ac:chgData name="Subramani K" userId="bf009f75-d47a-408b-a678-4666a6eafc4c" providerId="ADAL" clId="{45219E68-318D-4423-86C2-2D7D742F4C71}" dt="2022-04-28T12:58:31.318" v="161"/>
          <ac:spMkLst>
            <pc:docMk/>
            <pc:sldMk cId="1940554314" sldId="1207"/>
            <ac:spMk id="19" creationId="{DED055D3-4C6B-44E2-B8DD-C1856AFFA664}"/>
          </ac:spMkLst>
        </pc:spChg>
        <pc:spChg chg="mod">
          <ac:chgData name="Subramani K" userId="bf009f75-d47a-408b-a678-4666a6eafc4c" providerId="ADAL" clId="{45219E68-318D-4423-86C2-2D7D742F4C71}" dt="2022-04-28T12:58:31.318" v="161"/>
          <ac:spMkLst>
            <pc:docMk/>
            <pc:sldMk cId="1940554314" sldId="1207"/>
            <ac:spMk id="20" creationId="{A85B3149-DAA3-48BF-B9E8-0A6F8B1F92A2}"/>
          </ac:spMkLst>
        </pc:spChg>
        <pc:grpChg chg="add mod">
          <ac:chgData name="Subramani K" userId="bf009f75-d47a-408b-a678-4666a6eafc4c" providerId="ADAL" clId="{45219E68-318D-4423-86C2-2D7D742F4C71}" dt="2022-04-28T12:58:31.318" v="161"/>
          <ac:grpSpMkLst>
            <pc:docMk/>
            <pc:sldMk cId="1940554314" sldId="1207"/>
            <ac:grpSpMk id="7" creationId="{FCC77EAB-F613-416A-A0ED-86A5A9933E99}"/>
          </ac:grpSpMkLst>
        </pc:grpChg>
      </pc:sldChg>
      <pc:sldChg chg="addSp delSp modSp add mod">
        <pc:chgData name="Subramani K" userId="bf009f75-d47a-408b-a678-4666a6eafc4c" providerId="ADAL" clId="{45219E68-318D-4423-86C2-2D7D742F4C71}" dt="2022-04-28T13:01:35.463" v="244"/>
        <pc:sldMkLst>
          <pc:docMk/>
          <pc:sldMk cId="1002676839" sldId="1208"/>
        </pc:sldMkLst>
        <pc:spChg chg="add mod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6" creationId="{127B4235-2C05-4E79-9E69-6E7D1555CB99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8" creationId="{09AF5785-B624-4320-ACC7-F783C079E03D}"/>
          </ac:spMkLst>
        </pc:spChg>
        <pc:spChg chg="del mod topLvl">
          <ac:chgData name="Subramani K" userId="bf009f75-d47a-408b-a678-4666a6eafc4c" providerId="ADAL" clId="{45219E68-318D-4423-86C2-2D7D742F4C71}" dt="2022-04-28T12:52:02.753" v="154" actId="478"/>
          <ac:spMkLst>
            <pc:docMk/>
            <pc:sldMk cId="1002676839" sldId="1208"/>
            <ac:spMk id="9" creationId="{FE3298FE-48FB-4857-86DE-376D90386D22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10" creationId="{14AFF4ED-5056-49BB-B83B-E7847079EE1D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12" creationId="{730373DD-DB49-45E5-BCB7-69AD10AEE9D0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13" creationId="{96E88C1B-DBDE-4ABE-AA8E-C1A48CBE85A1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15" creationId="{9A1C16F7-6CD4-4232-9DB5-8958BFC2D8BA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16" creationId="{CA0BA401-3358-4B04-A005-CE46DBC6869B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17" creationId="{9F6866F3-019E-4519-AAED-E42F3BB8B4E9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19" creationId="{D34FC644-3E01-42F0-AD20-EADDB098F6F6}"/>
          </ac:spMkLst>
        </pc:spChg>
        <pc:spChg chg="del">
          <ac:chgData name="Subramani K" userId="bf009f75-d47a-408b-a678-4666a6eafc4c" providerId="ADAL" clId="{45219E68-318D-4423-86C2-2D7D742F4C71}" dt="2022-04-28T12:51:41.297" v="151" actId="478"/>
          <ac:spMkLst>
            <pc:docMk/>
            <pc:sldMk cId="1002676839" sldId="1208"/>
            <ac:spMk id="20" creationId="{F147415D-E16C-445C-9A1D-C2D143C1E294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21" creationId="{1D1FC68E-B0B2-4DA9-91BF-79386FC67016}"/>
          </ac:spMkLst>
        </pc:spChg>
        <pc:spChg chg="del">
          <ac:chgData name="Subramani K" userId="bf009f75-d47a-408b-a678-4666a6eafc4c" providerId="ADAL" clId="{45219E68-318D-4423-86C2-2D7D742F4C71}" dt="2022-04-28T12:51:41.297" v="151" actId="478"/>
          <ac:spMkLst>
            <pc:docMk/>
            <pc:sldMk cId="1002676839" sldId="1208"/>
            <ac:spMk id="22" creationId="{E7E5BEF7-1759-4254-BEBB-7571E487C4E8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23" creationId="{E8BE9C78-757C-48A0-B24B-9F305CDA922D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24" creationId="{0432B2C0-FFA2-42AC-990E-1D04D668C55E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25" creationId="{D2D2AAC6-BFBF-4597-A33A-6D61679D77D6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26" creationId="{82AA1FB8-04A5-4450-BDC0-C38859125D37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27" creationId="{52F74FE1-9542-4816-94C4-9F56DA6E1936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28" creationId="{1EDDAB9D-ED0C-41E3-94EE-D5D7261214B9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29" creationId="{05959A8C-D561-4DDF-A159-506CA536EA5F}"/>
          </ac:spMkLst>
        </pc:spChg>
        <pc:spChg chg="mod">
          <ac:chgData name="Subramani K" userId="bf009f75-d47a-408b-a678-4666a6eafc4c" providerId="ADAL" clId="{45219E68-318D-4423-86C2-2D7D742F4C71}" dt="2022-04-28T12:51:59.614" v="153" actId="165"/>
          <ac:spMkLst>
            <pc:docMk/>
            <pc:sldMk cId="1002676839" sldId="1208"/>
            <ac:spMk id="30" creationId="{0F3B8CC3-04CA-4B67-AB6E-92952E017303}"/>
          </ac:spMkLst>
        </pc:spChg>
        <pc:spChg chg="mod">
          <ac:chgData name="Subramani K" userId="bf009f75-d47a-408b-a678-4666a6eafc4c" providerId="ADAL" clId="{45219E68-318D-4423-86C2-2D7D742F4C71}" dt="2022-04-28T12:51:59.614" v="153" actId="165"/>
          <ac:spMkLst>
            <pc:docMk/>
            <pc:sldMk cId="1002676839" sldId="1208"/>
            <ac:spMk id="31" creationId="{32BB86C4-4E76-4A11-9F11-3A3E38FABA6C}"/>
          </ac:spMkLst>
        </pc:spChg>
        <pc:spChg chg="mod">
          <ac:chgData name="Subramani K" userId="bf009f75-d47a-408b-a678-4666a6eafc4c" providerId="ADAL" clId="{45219E68-318D-4423-86C2-2D7D742F4C71}" dt="2022-04-28T12:51:59.614" v="153" actId="165"/>
          <ac:spMkLst>
            <pc:docMk/>
            <pc:sldMk cId="1002676839" sldId="1208"/>
            <ac:spMk id="32" creationId="{0CED1760-8A2C-48BB-A61E-C9D08107E55E}"/>
          </ac:spMkLst>
        </pc:spChg>
        <pc:spChg chg="mod">
          <ac:chgData name="Subramani K" userId="bf009f75-d47a-408b-a678-4666a6eafc4c" providerId="ADAL" clId="{45219E68-318D-4423-86C2-2D7D742F4C71}" dt="2022-04-28T12:51:59.614" v="153" actId="165"/>
          <ac:spMkLst>
            <pc:docMk/>
            <pc:sldMk cId="1002676839" sldId="1208"/>
            <ac:spMk id="33" creationId="{F61F3E13-C920-4055-BF30-9791C944F100}"/>
          </ac:spMkLst>
        </pc:spChg>
        <pc:spChg chg="mod">
          <ac:chgData name="Subramani K" userId="bf009f75-d47a-408b-a678-4666a6eafc4c" providerId="ADAL" clId="{45219E68-318D-4423-86C2-2D7D742F4C71}" dt="2022-04-28T12:51:59.614" v="153" actId="165"/>
          <ac:spMkLst>
            <pc:docMk/>
            <pc:sldMk cId="1002676839" sldId="1208"/>
            <ac:spMk id="40" creationId="{FE1B1CC4-FBCB-400C-82C4-63D0F3DEC8E8}"/>
          </ac:spMkLst>
        </pc:spChg>
        <pc:spChg chg="mod">
          <ac:chgData name="Subramani K" userId="bf009f75-d47a-408b-a678-4666a6eafc4c" providerId="ADAL" clId="{45219E68-318D-4423-86C2-2D7D742F4C71}" dt="2022-04-28T12:51:59.614" v="153" actId="165"/>
          <ac:spMkLst>
            <pc:docMk/>
            <pc:sldMk cId="1002676839" sldId="1208"/>
            <ac:spMk id="41" creationId="{0AA15D16-10F2-4B88-A08C-1595087D8D09}"/>
          </ac:spMkLst>
        </pc:spChg>
        <pc:spChg chg="mod">
          <ac:chgData name="Subramani K" userId="bf009f75-d47a-408b-a678-4666a6eafc4c" providerId="ADAL" clId="{45219E68-318D-4423-86C2-2D7D742F4C71}" dt="2022-04-28T12:51:59.614" v="153" actId="165"/>
          <ac:spMkLst>
            <pc:docMk/>
            <pc:sldMk cId="1002676839" sldId="1208"/>
            <ac:spMk id="42" creationId="{B3D3AFCF-5CF8-416F-A3F0-6AD67324C90F}"/>
          </ac:spMkLst>
        </pc:spChg>
        <pc:spChg chg="add mod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43" creationId="{93C48A39-90FA-4634-BAA6-3DD3DEB29A9F}"/>
          </ac:spMkLst>
        </pc:spChg>
        <pc:spChg chg="add mod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44" creationId="{A70F3365-BCCB-4CB2-AF85-E2C4BCD38F63}"/>
          </ac:spMkLst>
        </pc:spChg>
        <pc:spChg chg="add mod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45" creationId="{F12DB37F-81F2-48B3-B8D2-C3FB1F69F26A}"/>
          </ac:spMkLst>
        </pc:spChg>
        <pc:spChg chg="add mod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47" creationId="{0DDF396C-0177-42D7-8792-0B9FE49A7C36}"/>
          </ac:spMkLst>
        </pc:spChg>
        <pc:spChg chg="add mod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48" creationId="{4024B215-EDFD-409F-9027-AE5F57934E14}"/>
          </ac:spMkLst>
        </pc:spChg>
        <pc:spChg chg="add mod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49" creationId="{19226FF4-4B53-4454-BA22-3CA6B9129792}"/>
          </ac:spMkLst>
        </pc:spChg>
        <pc:spChg chg="add mod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50" creationId="{53FC44BC-02D9-4FB3-B435-410CC235F385}"/>
          </ac:spMkLst>
        </pc:spChg>
        <pc:spChg chg="add mod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51" creationId="{82FDB51B-734D-4E72-BA02-09858D32A67A}"/>
          </ac:spMkLst>
        </pc:spChg>
        <pc:spChg chg="add mod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52" creationId="{E7ECDC56-D875-47A2-B51E-F757B7A8E83D}"/>
          </ac:spMkLst>
        </pc:spChg>
        <pc:spChg chg="add mod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53" creationId="{849E29CE-1412-409D-885F-4D80233D8321}"/>
          </ac:spMkLst>
        </pc:spChg>
        <pc:spChg chg="add mod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54" creationId="{23E0142A-A6FE-42D6-A749-6D01045FD963}"/>
          </ac:spMkLst>
        </pc:spChg>
        <pc:spChg chg="mod">
          <ac:chgData name="Subramani K" userId="bf009f75-d47a-408b-a678-4666a6eafc4c" providerId="ADAL" clId="{45219E68-318D-4423-86C2-2D7D742F4C71}" dt="2022-04-28T13:01:03.118" v="242" actId="20577"/>
          <ac:spMkLst>
            <pc:docMk/>
            <pc:sldMk cId="1002676839" sldId="1208"/>
            <ac:spMk id="56" creationId="{3DDFCD78-F0B2-4974-A7B0-F0F7D95A7B08}"/>
          </ac:spMkLst>
        </pc:spChg>
        <pc:spChg chg="mod">
          <ac:chgData name="Subramani K" userId="bf009f75-d47a-408b-a678-4666a6eafc4c" providerId="ADAL" clId="{45219E68-318D-4423-86C2-2D7D742F4C71}" dt="2022-04-28T13:00:24.382" v="162"/>
          <ac:spMkLst>
            <pc:docMk/>
            <pc:sldMk cId="1002676839" sldId="1208"/>
            <ac:spMk id="59" creationId="{392E8893-DE11-497C-9C2F-2D26FA374BF2}"/>
          </ac:spMkLst>
        </pc:spChg>
        <pc:spChg chg="add mod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60" creationId="{85F09A13-5CA3-4803-8F64-DAD121F1694A}"/>
          </ac:spMkLst>
        </pc:spChg>
        <pc:spChg chg="add mod">
          <ac:chgData name="Subramani K" userId="bf009f75-d47a-408b-a678-4666a6eafc4c" providerId="ADAL" clId="{45219E68-318D-4423-86C2-2D7D742F4C71}" dt="2022-04-28T13:00:49.776" v="223" actId="20577"/>
          <ac:spMkLst>
            <pc:docMk/>
            <pc:sldMk cId="1002676839" sldId="1208"/>
            <ac:spMk id="61" creationId="{49DB00BF-0E27-4416-8EA4-3AC0ED3840ED}"/>
          </ac:spMkLst>
        </pc:spChg>
        <pc:spChg chg="add del mod">
          <ac:chgData name="Subramani K" userId="bf009f75-d47a-408b-a678-4666a6eafc4c" providerId="ADAL" clId="{45219E68-318D-4423-86C2-2D7D742F4C71}" dt="2022-04-28T13:01:35.463" v="244"/>
          <ac:spMkLst>
            <pc:docMk/>
            <pc:sldMk cId="1002676839" sldId="1208"/>
            <ac:spMk id="62" creationId="{07898CA4-DB1D-4406-95DA-B9B9E1A29C65}"/>
          </ac:spMkLst>
        </pc:spChg>
        <pc:spChg chg="add del mod">
          <ac:chgData name="Subramani K" userId="bf009f75-d47a-408b-a678-4666a6eafc4c" providerId="ADAL" clId="{45219E68-318D-4423-86C2-2D7D742F4C71}" dt="2022-04-28T13:01:35.463" v="244"/>
          <ac:spMkLst>
            <pc:docMk/>
            <pc:sldMk cId="1002676839" sldId="1208"/>
            <ac:spMk id="63" creationId="{E8AACC6A-A923-4635-8262-84AAFF078E90}"/>
          </ac:spMkLst>
        </pc:spChg>
        <pc:grpChg chg="add del mod">
          <ac:chgData name="Subramani K" userId="bf009f75-d47a-408b-a678-4666a6eafc4c" providerId="ADAL" clId="{45219E68-318D-4423-86C2-2D7D742F4C71}" dt="2022-04-28T12:51:59.614" v="153" actId="165"/>
          <ac:grpSpMkLst>
            <pc:docMk/>
            <pc:sldMk cId="1002676839" sldId="1208"/>
            <ac:grpSpMk id="7" creationId="{685BA892-D4CA-46AF-8B4E-89FE9F21DE2B}"/>
          </ac:grpSpMkLst>
        </pc:grpChg>
        <pc:grpChg chg="del mod topLvl">
          <ac:chgData name="Subramani K" userId="bf009f75-d47a-408b-a678-4666a6eafc4c" providerId="ADAL" clId="{45219E68-318D-4423-86C2-2D7D742F4C71}" dt="2022-04-28T12:52:02.753" v="154" actId="478"/>
          <ac:grpSpMkLst>
            <pc:docMk/>
            <pc:sldMk cId="1002676839" sldId="1208"/>
            <ac:grpSpMk id="18" creationId="{C584C527-D21E-46AC-ADDA-62DA869FF23A}"/>
          </ac:grpSpMkLst>
        </pc:grpChg>
        <pc:grpChg chg="add mod">
          <ac:chgData name="Subramani K" userId="bf009f75-d47a-408b-a678-4666a6eafc4c" providerId="ADAL" clId="{45219E68-318D-4423-86C2-2D7D742F4C71}" dt="2022-04-28T13:00:42.825" v="215" actId="1038"/>
          <ac:grpSpMkLst>
            <pc:docMk/>
            <pc:sldMk cId="1002676839" sldId="1208"/>
            <ac:grpSpMk id="55" creationId="{99273129-F308-4778-8C32-9E2B14084AC8}"/>
          </ac:grpSpMkLst>
        </pc:grpChg>
        <pc:grpChg chg="mod">
          <ac:chgData name="Subramani K" userId="bf009f75-d47a-408b-a678-4666a6eafc4c" providerId="ADAL" clId="{45219E68-318D-4423-86C2-2D7D742F4C71}" dt="2022-04-28T13:00:24.382" v="162"/>
          <ac:grpSpMkLst>
            <pc:docMk/>
            <pc:sldMk cId="1002676839" sldId="1208"/>
            <ac:grpSpMk id="57" creationId="{1DAB0865-0A2B-464B-9FE6-7C58AFEBC394}"/>
          </ac:grpSpMkLst>
        </pc:grpChg>
        <pc:graphicFrameChg chg="add mod">
          <ac:chgData name="Subramani K" userId="bf009f75-d47a-408b-a678-4666a6eafc4c" providerId="ADAL" clId="{45219E68-318D-4423-86C2-2D7D742F4C71}" dt="2022-04-28T13:00:42.825" v="215" actId="1038"/>
          <ac:graphicFrameMkLst>
            <pc:docMk/>
            <pc:sldMk cId="1002676839" sldId="1208"/>
            <ac:graphicFrameMk id="46" creationId="{93A9CF89-5A71-432E-9AF3-499299DEC630}"/>
          </ac:graphicFrameMkLst>
        </pc:graphicFrameChg>
        <pc:picChg chg="mod">
          <ac:chgData name="Subramani K" userId="bf009f75-d47a-408b-a678-4666a6eafc4c" providerId="ADAL" clId="{45219E68-318D-4423-86C2-2D7D742F4C71}" dt="2022-04-28T12:51:59.614" v="153" actId="165"/>
          <ac:picMkLst>
            <pc:docMk/>
            <pc:sldMk cId="1002676839" sldId="1208"/>
            <ac:picMk id="34" creationId="{E4E0A7C9-F8F3-432C-AF46-F26657BAC69D}"/>
          </ac:picMkLst>
        </pc:picChg>
        <pc:picChg chg="mod">
          <ac:chgData name="Subramani K" userId="bf009f75-d47a-408b-a678-4666a6eafc4c" providerId="ADAL" clId="{45219E68-318D-4423-86C2-2D7D742F4C71}" dt="2022-04-28T12:51:59.614" v="153" actId="165"/>
          <ac:picMkLst>
            <pc:docMk/>
            <pc:sldMk cId="1002676839" sldId="1208"/>
            <ac:picMk id="35" creationId="{0A88B269-F996-4133-810A-241576153FB0}"/>
          </ac:picMkLst>
        </pc:picChg>
        <pc:picChg chg="mod">
          <ac:chgData name="Subramani K" userId="bf009f75-d47a-408b-a678-4666a6eafc4c" providerId="ADAL" clId="{45219E68-318D-4423-86C2-2D7D742F4C71}" dt="2022-04-28T12:51:59.614" v="153" actId="165"/>
          <ac:picMkLst>
            <pc:docMk/>
            <pc:sldMk cId="1002676839" sldId="1208"/>
            <ac:picMk id="36" creationId="{9904E78D-382D-4388-84E2-A43E3B00D8ED}"/>
          </ac:picMkLst>
        </pc:picChg>
        <pc:picChg chg="mod">
          <ac:chgData name="Subramani K" userId="bf009f75-d47a-408b-a678-4666a6eafc4c" providerId="ADAL" clId="{45219E68-318D-4423-86C2-2D7D742F4C71}" dt="2022-04-28T12:51:59.614" v="153" actId="165"/>
          <ac:picMkLst>
            <pc:docMk/>
            <pc:sldMk cId="1002676839" sldId="1208"/>
            <ac:picMk id="37" creationId="{A6BC1CB1-8A20-4C25-83C0-9F75103FB944}"/>
          </ac:picMkLst>
        </pc:picChg>
        <pc:picChg chg="mod">
          <ac:chgData name="Subramani K" userId="bf009f75-d47a-408b-a678-4666a6eafc4c" providerId="ADAL" clId="{45219E68-318D-4423-86C2-2D7D742F4C71}" dt="2022-04-28T12:51:59.614" v="153" actId="165"/>
          <ac:picMkLst>
            <pc:docMk/>
            <pc:sldMk cId="1002676839" sldId="1208"/>
            <ac:picMk id="38" creationId="{619604CD-044E-4727-B742-522DA3A81D06}"/>
          </ac:picMkLst>
        </pc:picChg>
        <pc:picChg chg="mod">
          <ac:chgData name="Subramani K" userId="bf009f75-d47a-408b-a678-4666a6eafc4c" providerId="ADAL" clId="{45219E68-318D-4423-86C2-2D7D742F4C71}" dt="2022-04-28T12:51:59.614" v="153" actId="165"/>
          <ac:picMkLst>
            <pc:docMk/>
            <pc:sldMk cId="1002676839" sldId="1208"/>
            <ac:picMk id="39" creationId="{6B1CAB82-5F81-48DA-B834-A929CB794F2F}"/>
          </ac:picMkLst>
        </pc:picChg>
        <pc:picChg chg="mod">
          <ac:chgData name="Subramani K" userId="bf009f75-d47a-408b-a678-4666a6eafc4c" providerId="ADAL" clId="{45219E68-318D-4423-86C2-2D7D742F4C71}" dt="2022-04-28T13:00:24.382" v="162"/>
          <ac:picMkLst>
            <pc:docMk/>
            <pc:sldMk cId="1002676839" sldId="1208"/>
            <ac:picMk id="58" creationId="{092EA131-6E51-4B44-8554-6DD3923A7402}"/>
          </ac:picMkLst>
        </pc:picChg>
      </pc:sldChg>
      <pc:sldChg chg="del">
        <pc:chgData name="Subramani K" userId="bf009f75-d47a-408b-a678-4666a6eafc4c" providerId="ADAL" clId="{45219E68-318D-4423-86C2-2D7D742F4C71}" dt="2022-04-28T12:41:03.370" v="56" actId="47"/>
        <pc:sldMkLst>
          <pc:docMk/>
          <pc:sldMk cId="2075535278" sldId="1208"/>
        </pc:sldMkLst>
      </pc:sldChg>
    </pc:docChg>
  </pc:docChgLst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12800F5C-F6DE-4D83-A0FD-6124BFF8530D}"/>
    <pc:docChg chg="undo custSel modSld">
      <pc:chgData name="Subramani K" userId="bf009f75-d47a-408b-a678-4666a6eafc4c" providerId="ADAL" clId="{12800F5C-F6DE-4D83-A0FD-6124BFF8530D}" dt="2022-03-16T07:23:41.527" v="15" actId="1076"/>
      <pc:docMkLst>
        <pc:docMk/>
      </pc:docMkLst>
      <pc:sldChg chg="addSp delSp modSp mod">
        <pc:chgData name="Subramani K" userId="bf009f75-d47a-408b-a678-4666a6eafc4c" providerId="ADAL" clId="{12800F5C-F6DE-4D83-A0FD-6124BFF8530D}" dt="2022-03-16T07:23:41.527" v="15" actId="1076"/>
        <pc:sldMkLst>
          <pc:docMk/>
          <pc:sldMk cId="2508173990" sldId="1202"/>
        </pc:sldMkLst>
        <pc:spChg chg="mod">
          <ac:chgData name="Subramani K" userId="bf009f75-d47a-408b-a678-4666a6eafc4c" providerId="ADAL" clId="{12800F5C-F6DE-4D83-A0FD-6124BFF8530D}" dt="2022-03-16T07:23:13.601" v="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0" creationId="{BC95729D-B7AA-469F-AC09-0690AD9DD1CD}"/>
          </ac:spMkLst>
        </pc:spChg>
        <pc:spChg chg="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5" creationId="{00A95AC6-B860-483F-A64C-9A6E9B910A8A}"/>
          </ac:spMkLst>
        </pc:spChg>
        <pc:spChg chg="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8" creationId="{C9572D99-FC5E-4B5C-B88B-980D48B7FCAA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9" creationId="{2983088C-AA4F-4303-9054-A4E177DB28C8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0" creationId="{481D5104-EB74-42D8-9293-473CCE2C76C4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1" creationId="{05E52C63-8F33-463F-9239-A60FAAB1CDBF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2" creationId="{8642CA2A-C89C-4090-B695-3FEAEA5F42D5}"/>
          </ac:spMkLst>
        </pc:spChg>
        <pc:spChg chg="add del mod">
          <ac:chgData name="Subramani K" userId="bf009f75-d47a-408b-a678-4666a6eafc4c" providerId="ADAL" clId="{12800F5C-F6DE-4D83-A0FD-6124BFF8530D}" dt="2022-03-16T07:23:24.746" v="7" actId="478"/>
          <ac:spMkLst>
            <pc:docMk/>
            <pc:sldMk cId="2508173990" sldId="1202"/>
            <ac:spMk id="24" creationId="{BFF32EB9-0BB2-496E-B995-4A2B08414348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25" creationId="{F7F7CC51-E7E8-4B20-9D52-507BE6787303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26" creationId="{4B76F2FC-C7F9-4FB1-88E4-0C5FF9263258}"/>
          </ac:spMkLst>
        </pc:spChg>
        <pc:spChg chg="add mod">
          <ac:chgData name="Subramani K" userId="bf009f75-d47a-408b-a678-4666a6eafc4c" providerId="ADAL" clId="{12800F5C-F6DE-4D83-A0FD-6124BFF8530D}" dt="2022-03-16T07:23:38.997" v="14" actId="1036"/>
          <ac:spMkLst>
            <pc:docMk/>
            <pc:sldMk cId="2508173990" sldId="1202"/>
            <ac:spMk id="28" creationId="{C8A6333C-88E7-4C71-9D66-EA36F804B943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42" creationId="{F8E6E74A-225B-4AE4-9AD8-35C4EA611AA3}"/>
          </ac:spMkLst>
        </pc:spChg>
        <pc:grpChg chg="add mod">
          <ac:chgData name="Subramani K" userId="bf009f75-d47a-408b-a678-4666a6eafc4c" providerId="ADAL" clId="{12800F5C-F6DE-4D83-A0FD-6124BFF8530D}" dt="2022-03-16T07:23:03.885" v="3"/>
          <ac:grpSpMkLst>
            <pc:docMk/>
            <pc:sldMk cId="2508173990" sldId="1202"/>
            <ac:grpSpMk id="13" creationId="{F25FF3C4-B420-4669-A590-2336FED8738D}"/>
          </ac:grpSpMkLst>
        </pc:grpChg>
        <pc:grpChg chg="mod">
          <ac:chgData name="Subramani K" userId="bf009f75-d47a-408b-a678-4666a6eafc4c" providerId="ADAL" clId="{12800F5C-F6DE-4D83-A0FD-6124BFF8530D}" dt="2022-03-16T07:23:03.885" v="3"/>
          <ac:grpSpMkLst>
            <pc:docMk/>
            <pc:sldMk cId="2508173990" sldId="1202"/>
            <ac:grpSpMk id="16" creationId="{0D2BEDDD-8556-4F53-AEC6-345735456738}"/>
          </ac:grpSpMkLst>
        </pc:grpChg>
        <pc:picChg chg="mod">
          <ac:chgData name="Subramani K" userId="bf009f75-d47a-408b-a678-4666a6eafc4c" providerId="ADAL" clId="{12800F5C-F6DE-4D83-A0FD-6124BFF8530D}" dt="2022-03-16T07:23:03.885" v="3"/>
          <ac:picMkLst>
            <pc:docMk/>
            <pc:sldMk cId="2508173990" sldId="1202"/>
            <ac:picMk id="17" creationId="{B911E346-6267-434E-AC11-58BAA1A7E921}"/>
          </ac:picMkLst>
        </pc:picChg>
        <pc:picChg chg="add del">
          <ac:chgData name="Subramani K" userId="bf009f75-d47a-408b-a678-4666a6eafc4c" providerId="ADAL" clId="{12800F5C-F6DE-4D83-A0FD-6124BFF8530D}" dt="2022-03-16T07:22:11.524" v="2" actId="478"/>
          <ac:picMkLst>
            <pc:docMk/>
            <pc:sldMk cId="2508173990" sldId="1202"/>
            <ac:picMk id="23" creationId="{AB78B9E1-5C73-435D-9636-19AD8A9E847E}"/>
          </ac:picMkLst>
        </pc:picChg>
        <pc:picChg chg="add mod">
          <ac:chgData name="Subramani K" userId="bf009f75-d47a-408b-a678-4666a6eafc4c" providerId="ADAL" clId="{12800F5C-F6DE-4D83-A0FD-6124BFF8530D}" dt="2022-03-16T07:23:41.527" v="15" actId="1076"/>
          <ac:picMkLst>
            <pc:docMk/>
            <pc:sldMk cId="2508173990" sldId="1202"/>
            <ac:picMk id="27" creationId="{1C887B42-FB89-4FF2-8D82-31C00464F397}"/>
          </ac:picMkLst>
        </pc:picChg>
      </pc:sldChg>
    </pc:docChg>
  </pc:docChgLst>
  <pc:docChgLst>
    <pc:chgData name="lakshmikanth" userId="34ec4a14-2b32-4e23-8e6c-bf79444b9b1f" providerId="ADAL" clId="{B1B8FA53-64FA-4908-970A-156BF5A91D33}"/>
    <pc:docChg chg="undo custSel addSld delSld modSld">
      <pc:chgData name="lakshmikanth" userId="34ec4a14-2b32-4e23-8e6c-bf79444b9b1f" providerId="ADAL" clId="{B1B8FA53-64FA-4908-970A-156BF5A91D33}" dt="2022-08-17T15:57:26.878" v="254"/>
      <pc:docMkLst>
        <pc:docMk/>
      </pc:docMkLst>
      <pc:sldChg chg="add del">
        <pc:chgData name="lakshmikanth" userId="34ec4a14-2b32-4e23-8e6c-bf79444b9b1f" providerId="ADAL" clId="{B1B8FA53-64FA-4908-970A-156BF5A91D33}" dt="2022-08-17T15:57:26.878" v="254"/>
        <pc:sldMkLst>
          <pc:docMk/>
          <pc:sldMk cId="3262165006" sldId="1203"/>
        </pc:sldMkLst>
      </pc:sldChg>
      <pc:sldChg chg="add del">
        <pc:chgData name="lakshmikanth" userId="34ec4a14-2b32-4e23-8e6c-bf79444b9b1f" providerId="ADAL" clId="{B1B8FA53-64FA-4908-970A-156BF5A91D33}" dt="2022-08-17T15:57:26.878" v="254"/>
        <pc:sldMkLst>
          <pc:docMk/>
          <pc:sldMk cId="1302813399" sldId="1206"/>
        </pc:sldMkLst>
      </pc:sldChg>
      <pc:sldChg chg="modSp add mod">
        <pc:chgData name="lakshmikanth" userId="34ec4a14-2b32-4e23-8e6c-bf79444b9b1f" providerId="ADAL" clId="{B1B8FA53-64FA-4908-970A-156BF5A91D33}" dt="2022-08-17T15:56:34.177" v="243" actId="20577"/>
        <pc:sldMkLst>
          <pc:docMk/>
          <pc:sldMk cId="1935924855" sldId="1208"/>
        </pc:sldMkLst>
        <pc:spChg chg="mod">
          <ac:chgData name="lakshmikanth" userId="34ec4a14-2b32-4e23-8e6c-bf79444b9b1f" providerId="ADAL" clId="{B1B8FA53-64FA-4908-970A-156BF5A91D33}" dt="2022-08-17T15:56:34.177" v="243" actId="20577"/>
          <ac:spMkLst>
            <pc:docMk/>
            <pc:sldMk cId="1935924855" sldId="1208"/>
            <ac:spMk id="2" creationId="{1DD41A39-6751-94A9-2723-28DE631B2F8C}"/>
          </ac:spMkLst>
        </pc:spChg>
      </pc:sldChg>
      <pc:sldChg chg="modSp add mod">
        <pc:chgData name="lakshmikanth" userId="34ec4a14-2b32-4e23-8e6c-bf79444b9b1f" providerId="ADAL" clId="{B1B8FA53-64FA-4908-970A-156BF5A91D33}" dt="2022-08-17T15:57:00.478" v="248" actId="20577"/>
        <pc:sldMkLst>
          <pc:docMk/>
          <pc:sldMk cId="699761513" sldId="1209"/>
        </pc:sldMkLst>
        <pc:spChg chg="mod">
          <ac:chgData name="lakshmikanth" userId="34ec4a14-2b32-4e23-8e6c-bf79444b9b1f" providerId="ADAL" clId="{B1B8FA53-64FA-4908-970A-156BF5A91D33}" dt="2022-08-17T15:57:00.478" v="248" actId="20577"/>
          <ac:spMkLst>
            <pc:docMk/>
            <pc:sldMk cId="699761513" sldId="1209"/>
            <ac:spMk id="37" creationId="{D4C517C9-B9C6-4EF5-A70C-DDFD99F95F25}"/>
          </ac:spMkLst>
        </pc:spChg>
      </pc:sldChg>
      <pc:sldChg chg="modSp add mod">
        <pc:chgData name="lakshmikanth" userId="34ec4a14-2b32-4e23-8e6c-bf79444b9b1f" providerId="ADAL" clId="{B1B8FA53-64FA-4908-970A-156BF5A91D33}" dt="2022-08-17T15:57:05.426" v="250" actId="20577"/>
        <pc:sldMkLst>
          <pc:docMk/>
          <pc:sldMk cId="1287100027" sldId="1210"/>
        </pc:sldMkLst>
        <pc:spChg chg="mod">
          <ac:chgData name="lakshmikanth" userId="34ec4a14-2b32-4e23-8e6c-bf79444b9b1f" providerId="ADAL" clId="{B1B8FA53-64FA-4908-970A-156BF5A91D33}" dt="2022-08-17T15:57:05.426" v="250" actId="20577"/>
          <ac:spMkLst>
            <pc:docMk/>
            <pc:sldMk cId="1287100027" sldId="1210"/>
            <ac:spMk id="37" creationId="{D4C517C9-B9C6-4EF5-A70C-DDFD99F95F25}"/>
          </ac:spMkLst>
        </pc:spChg>
      </pc:sldChg>
      <pc:sldChg chg="modSp add mod">
        <pc:chgData name="lakshmikanth" userId="34ec4a14-2b32-4e23-8e6c-bf79444b9b1f" providerId="ADAL" clId="{B1B8FA53-64FA-4908-970A-156BF5A91D33}" dt="2022-08-17T15:57:10.387" v="252" actId="20577"/>
        <pc:sldMkLst>
          <pc:docMk/>
          <pc:sldMk cId="468551850" sldId="1211"/>
        </pc:sldMkLst>
        <pc:spChg chg="mod">
          <ac:chgData name="lakshmikanth" userId="34ec4a14-2b32-4e23-8e6c-bf79444b9b1f" providerId="ADAL" clId="{B1B8FA53-64FA-4908-970A-156BF5A91D33}" dt="2022-08-17T15:57:10.387" v="252" actId="20577"/>
          <ac:spMkLst>
            <pc:docMk/>
            <pc:sldMk cId="468551850" sldId="1211"/>
            <ac:spMk id="37" creationId="{D4C517C9-B9C6-4EF5-A70C-DDFD99F95F25}"/>
          </ac:spMkLst>
        </pc:spChg>
      </pc:sldChg>
    </pc:docChg>
  </pc:docChgLst>
  <pc:docChgLst>
    <pc:chgData name="Subramani K" userId="bf009f75-d47a-408b-a678-4666a6eafc4c" providerId="ADAL" clId="{859A6967-D5BD-4127-9EFD-7E558684F84F}"/>
    <pc:docChg chg="undo custSel addSld delSld modSld">
      <pc:chgData name="Subramani K" userId="bf009f75-d47a-408b-a678-4666a6eafc4c" providerId="ADAL" clId="{859A6967-D5BD-4127-9EFD-7E558684F84F}" dt="2022-05-04T12:51:56.562" v="928"/>
      <pc:docMkLst>
        <pc:docMk/>
      </pc:docMkLst>
      <pc:sldChg chg="addSp delSp modSp mod">
        <pc:chgData name="Subramani K" userId="bf009f75-d47a-408b-a678-4666a6eafc4c" providerId="ADAL" clId="{859A6967-D5BD-4127-9EFD-7E558684F84F}" dt="2022-05-04T12:49:04.646" v="922" actId="20577"/>
        <pc:sldMkLst>
          <pc:docMk/>
          <pc:sldMk cId="2508173990" sldId="1202"/>
        </pc:sldMkLst>
        <pc:spChg chg="add del mod">
          <ac:chgData name="Subramani K" userId="bf009f75-d47a-408b-a678-4666a6eafc4c" providerId="ADAL" clId="{859A6967-D5BD-4127-9EFD-7E558684F84F}" dt="2022-05-04T12:48:13.316" v="718" actId="478"/>
          <ac:spMkLst>
            <pc:docMk/>
            <pc:sldMk cId="2508173990" sldId="1202"/>
            <ac:spMk id="4" creationId="{47694D6F-4909-4E7E-BDAC-8A668D1D2EF8}"/>
          </ac:spMkLst>
        </pc:spChg>
        <pc:spChg chg="add del mod">
          <ac:chgData name="Subramani K" userId="bf009f75-d47a-408b-a678-4666a6eafc4c" providerId="ADAL" clId="{859A6967-D5BD-4127-9EFD-7E558684F84F}" dt="2022-05-04T12:49:01.210" v="905" actId="478"/>
          <ac:spMkLst>
            <pc:docMk/>
            <pc:sldMk cId="2508173990" sldId="1202"/>
            <ac:spMk id="6" creationId="{70E137AF-AF1E-46A1-9965-90A0D23B66B5}"/>
          </ac:spMkLst>
        </pc:spChg>
        <pc:spChg chg="mod">
          <ac:chgData name="Subramani K" userId="bf009f75-d47a-408b-a678-4666a6eafc4c" providerId="ADAL" clId="{859A6967-D5BD-4127-9EFD-7E558684F84F}" dt="2022-05-04T12:49:04.646" v="922" actId="20577"/>
          <ac:spMkLst>
            <pc:docMk/>
            <pc:sldMk cId="2508173990" sldId="1202"/>
            <ac:spMk id="10" creationId="{BC95729D-B7AA-469F-AC09-0690AD9DD1CD}"/>
          </ac:spMkLst>
        </pc:spChg>
        <pc:spChg chg="mod">
          <ac:chgData name="Subramani K" userId="bf009f75-d47a-408b-a678-4666a6eafc4c" providerId="ADAL" clId="{859A6967-D5BD-4127-9EFD-7E558684F84F}" dt="2022-05-04T12:45:25.680" v="379"/>
          <ac:spMkLst>
            <pc:docMk/>
            <pc:sldMk cId="2508173990" sldId="1202"/>
            <ac:spMk id="22" creationId="{D75D647D-908C-424D-9F50-C136FA662E5B}"/>
          </ac:spMkLst>
        </pc:spChg>
        <pc:spChg chg="del">
          <ac:chgData name="Subramani K" userId="bf009f75-d47a-408b-a678-4666a6eafc4c" providerId="ADAL" clId="{859A6967-D5BD-4127-9EFD-7E558684F84F}" dt="2022-05-03T11:14:47.950" v="97" actId="478"/>
          <ac:spMkLst>
            <pc:docMk/>
            <pc:sldMk cId="2508173990" sldId="1202"/>
            <ac:spMk id="24" creationId="{A65ED25C-5863-4924-A76F-7FAD18A0FB38}"/>
          </ac:spMkLst>
        </pc:spChg>
        <pc:spChg chg="del">
          <ac:chgData name="Subramani K" userId="bf009f75-d47a-408b-a678-4666a6eafc4c" providerId="ADAL" clId="{859A6967-D5BD-4127-9EFD-7E558684F84F}" dt="2022-05-03T11:14:47.950" v="97" actId="478"/>
          <ac:spMkLst>
            <pc:docMk/>
            <pc:sldMk cId="2508173990" sldId="1202"/>
            <ac:spMk id="32" creationId="{D0EBC7F7-D4F6-4761-98B6-C3866816DF43}"/>
          </ac:spMkLst>
        </pc:spChg>
        <pc:spChg chg="del">
          <ac:chgData name="Subramani K" userId="bf009f75-d47a-408b-a678-4666a6eafc4c" providerId="ADAL" clId="{859A6967-D5BD-4127-9EFD-7E558684F84F}" dt="2022-05-03T11:14:47.950" v="97" actId="478"/>
          <ac:spMkLst>
            <pc:docMk/>
            <pc:sldMk cId="2508173990" sldId="1202"/>
            <ac:spMk id="33" creationId="{8F1E7C1B-0540-4EDC-A5C2-FBDABDCE6CBD}"/>
          </ac:spMkLst>
        </pc:spChg>
        <pc:spChg chg="add del mod">
          <ac:chgData name="Subramani K" userId="bf009f75-d47a-408b-a678-4666a6eafc4c" providerId="ADAL" clId="{859A6967-D5BD-4127-9EFD-7E558684F84F}" dt="2022-05-04T12:46:51.661" v="570" actId="478"/>
          <ac:spMkLst>
            <pc:docMk/>
            <pc:sldMk cId="2508173990" sldId="1202"/>
            <ac:spMk id="36" creationId="{F6D9E2DA-B3B3-4F16-AD70-B9A6CB74D685}"/>
          </ac:spMkLst>
        </pc:spChg>
        <pc:spChg chg="add del mod">
          <ac:chgData name="Subramani K" userId="bf009f75-d47a-408b-a678-4666a6eafc4c" providerId="ADAL" clId="{859A6967-D5BD-4127-9EFD-7E558684F84F}" dt="2022-05-04T12:48:13.316" v="718" actId="478"/>
          <ac:spMkLst>
            <pc:docMk/>
            <pc:sldMk cId="2508173990" sldId="1202"/>
            <ac:spMk id="39" creationId="{F522CEDB-D75F-4471-ADAC-8AC324A8BB87}"/>
          </ac:spMkLst>
        </pc:spChg>
        <pc:spChg chg="add del mod">
          <ac:chgData name="Subramani K" userId="bf009f75-d47a-408b-a678-4666a6eafc4c" providerId="ADAL" clId="{859A6967-D5BD-4127-9EFD-7E558684F84F}" dt="2022-05-04T12:48:13.316" v="718" actId="478"/>
          <ac:spMkLst>
            <pc:docMk/>
            <pc:sldMk cId="2508173990" sldId="1202"/>
            <ac:spMk id="40" creationId="{B7AE7565-955C-43B9-A470-5B03744FCE18}"/>
          </ac:spMkLst>
        </pc:spChg>
        <pc:spChg chg="add del mod">
          <ac:chgData name="Subramani K" userId="bf009f75-d47a-408b-a678-4666a6eafc4c" providerId="ADAL" clId="{859A6967-D5BD-4127-9EFD-7E558684F84F}" dt="2022-05-04T12:48:13.316" v="718" actId="478"/>
          <ac:spMkLst>
            <pc:docMk/>
            <pc:sldMk cId="2508173990" sldId="1202"/>
            <ac:spMk id="41" creationId="{D78890FC-5BB2-4AD3-8FBC-420D51C3E904}"/>
          </ac:spMkLst>
        </pc:spChg>
        <pc:spChg chg="add del mod">
          <ac:chgData name="Subramani K" userId="bf009f75-d47a-408b-a678-4666a6eafc4c" providerId="ADAL" clId="{859A6967-D5BD-4127-9EFD-7E558684F84F}" dt="2022-05-04T12:48:13.316" v="718" actId="478"/>
          <ac:spMkLst>
            <pc:docMk/>
            <pc:sldMk cId="2508173990" sldId="1202"/>
            <ac:spMk id="42" creationId="{A8F0388E-FC93-473A-B808-0E630C530B63}"/>
          </ac:spMkLst>
        </pc:spChg>
        <pc:spChg chg="add del mod">
          <ac:chgData name="Subramani K" userId="bf009f75-d47a-408b-a678-4666a6eafc4c" providerId="ADAL" clId="{859A6967-D5BD-4127-9EFD-7E558684F84F}" dt="2022-05-04T12:48:13.316" v="718" actId="478"/>
          <ac:spMkLst>
            <pc:docMk/>
            <pc:sldMk cId="2508173990" sldId="1202"/>
            <ac:spMk id="43" creationId="{5DC0D62F-7DA4-4237-9AF1-684A88E6ABE0}"/>
          </ac:spMkLst>
        </pc:spChg>
        <pc:spChg chg="add del mod">
          <ac:chgData name="Subramani K" userId="bf009f75-d47a-408b-a678-4666a6eafc4c" providerId="ADAL" clId="{859A6967-D5BD-4127-9EFD-7E558684F84F}" dt="2022-05-04T12:48:13.316" v="718" actId="478"/>
          <ac:spMkLst>
            <pc:docMk/>
            <pc:sldMk cId="2508173990" sldId="1202"/>
            <ac:spMk id="44" creationId="{C4441B9D-20EA-4697-8D92-39117C413BBC}"/>
          </ac:spMkLst>
        </pc:spChg>
        <pc:spChg chg="add del mod">
          <ac:chgData name="Subramani K" userId="bf009f75-d47a-408b-a678-4666a6eafc4c" providerId="ADAL" clId="{859A6967-D5BD-4127-9EFD-7E558684F84F}" dt="2022-05-04T12:48:13.316" v="718" actId="478"/>
          <ac:spMkLst>
            <pc:docMk/>
            <pc:sldMk cId="2508173990" sldId="1202"/>
            <ac:spMk id="45" creationId="{83DD76C8-929F-4858-96A1-D05AFA128B90}"/>
          </ac:spMkLst>
        </pc:spChg>
        <pc:spChg chg="add del mod">
          <ac:chgData name="Subramani K" userId="bf009f75-d47a-408b-a678-4666a6eafc4c" providerId="ADAL" clId="{859A6967-D5BD-4127-9EFD-7E558684F84F}" dt="2022-05-04T12:48:13.316" v="718" actId="478"/>
          <ac:spMkLst>
            <pc:docMk/>
            <pc:sldMk cId="2508173990" sldId="1202"/>
            <ac:spMk id="46" creationId="{DA4D62C7-C668-49BE-8838-6C8571E91032}"/>
          </ac:spMkLst>
        </pc:spChg>
        <pc:spChg chg="add del mod">
          <ac:chgData name="Subramani K" userId="bf009f75-d47a-408b-a678-4666a6eafc4c" providerId="ADAL" clId="{859A6967-D5BD-4127-9EFD-7E558684F84F}" dt="2022-05-04T12:48:13.316" v="718" actId="478"/>
          <ac:spMkLst>
            <pc:docMk/>
            <pc:sldMk cId="2508173990" sldId="1202"/>
            <ac:spMk id="47" creationId="{4FC96689-567A-4866-9268-35538E713D53}"/>
          </ac:spMkLst>
        </pc:spChg>
        <pc:spChg chg="add del mod">
          <ac:chgData name="Subramani K" userId="bf009f75-d47a-408b-a678-4666a6eafc4c" providerId="ADAL" clId="{859A6967-D5BD-4127-9EFD-7E558684F84F}" dt="2022-05-04T12:48:13.316" v="718" actId="478"/>
          <ac:spMkLst>
            <pc:docMk/>
            <pc:sldMk cId="2508173990" sldId="1202"/>
            <ac:spMk id="48" creationId="{3A12AB0C-2747-4365-A6F2-E8544D70A3F2}"/>
          </ac:spMkLst>
        </pc:spChg>
        <pc:grpChg chg="del">
          <ac:chgData name="Subramani K" userId="bf009f75-d47a-408b-a678-4666a6eafc4c" providerId="ADAL" clId="{859A6967-D5BD-4127-9EFD-7E558684F84F}" dt="2022-05-03T11:14:47.950" v="97" actId="478"/>
          <ac:grpSpMkLst>
            <pc:docMk/>
            <pc:sldMk cId="2508173990" sldId="1202"/>
            <ac:grpSpMk id="25" creationId="{4172A7C8-C760-4FA9-A7DE-14DC154A229D}"/>
          </ac:grpSpMkLst>
        </pc:grpChg>
        <pc:grpChg chg="del">
          <ac:chgData name="Subramani K" userId="bf009f75-d47a-408b-a678-4666a6eafc4c" providerId="ADAL" clId="{859A6967-D5BD-4127-9EFD-7E558684F84F}" dt="2022-05-03T11:14:47.950" v="97" actId="478"/>
          <ac:grpSpMkLst>
            <pc:docMk/>
            <pc:sldMk cId="2508173990" sldId="1202"/>
            <ac:grpSpMk id="35" creationId="{B41B7FAC-D742-4DCE-A5C1-14842676CEBA}"/>
          </ac:grpSpMkLst>
        </pc:grpChg>
        <pc:grpChg chg="del">
          <ac:chgData name="Subramani K" userId="bf009f75-d47a-408b-a678-4666a6eafc4c" providerId="ADAL" clId="{859A6967-D5BD-4127-9EFD-7E558684F84F}" dt="2022-05-03T11:14:47.950" v="97" actId="478"/>
          <ac:grpSpMkLst>
            <pc:docMk/>
            <pc:sldMk cId="2508173990" sldId="1202"/>
            <ac:grpSpMk id="57" creationId="{5464A22C-6720-4997-AFB0-FEC5992B68EC}"/>
          </ac:grpSpMkLst>
        </pc:grpChg>
        <pc:picChg chg="add del mod">
          <ac:chgData name="Subramani K" userId="bf009f75-d47a-408b-a678-4666a6eafc4c" providerId="ADAL" clId="{859A6967-D5BD-4127-9EFD-7E558684F84F}" dt="2022-05-03T11:58:01.481" v="220" actId="478"/>
          <ac:picMkLst>
            <pc:docMk/>
            <pc:sldMk cId="2508173990" sldId="1202"/>
            <ac:picMk id="3" creationId="{E8900A6A-CC32-45E6-9C8D-B8E264911965}"/>
          </ac:picMkLst>
        </pc:picChg>
        <pc:picChg chg="add del mod">
          <ac:chgData name="Subramani K" userId="bf009f75-d47a-408b-a678-4666a6eafc4c" providerId="ADAL" clId="{859A6967-D5BD-4127-9EFD-7E558684F84F}" dt="2022-05-04T12:48:59.399" v="904" actId="478"/>
          <ac:picMkLst>
            <pc:docMk/>
            <pc:sldMk cId="2508173990" sldId="1202"/>
            <ac:picMk id="3" creationId="{F48D5FD2-3933-42F1-BD2A-E1E507DC1755}"/>
          </ac:picMkLst>
        </pc:picChg>
        <pc:picChg chg="del">
          <ac:chgData name="Subramani K" userId="bf009f75-d47a-408b-a678-4666a6eafc4c" providerId="ADAL" clId="{859A6967-D5BD-4127-9EFD-7E558684F84F}" dt="2022-05-03T11:14:47.950" v="97" actId="478"/>
          <ac:picMkLst>
            <pc:docMk/>
            <pc:sldMk cId="2508173990" sldId="1202"/>
            <ac:picMk id="34" creationId="{604FC729-F14D-49C6-92A3-6654FB715167}"/>
          </ac:picMkLst>
        </pc:picChg>
      </pc:sldChg>
      <pc:sldChg chg="del">
        <pc:chgData name="Subramani K" userId="bf009f75-d47a-408b-a678-4666a6eafc4c" providerId="ADAL" clId="{859A6967-D5BD-4127-9EFD-7E558684F84F}" dt="2022-05-03T11:13:51.236" v="3" actId="47"/>
        <pc:sldMkLst>
          <pc:docMk/>
          <pc:sldMk cId="2285015065" sldId="1203"/>
        </pc:sldMkLst>
      </pc:sldChg>
      <pc:sldChg chg="add">
        <pc:chgData name="Subramani K" userId="bf009f75-d47a-408b-a678-4666a6eafc4c" providerId="ADAL" clId="{859A6967-D5BD-4127-9EFD-7E558684F84F}" dt="2022-05-04T12:44:47.662" v="376"/>
        <pc:sldMkLst>
          <pc:docMk/>
          <pc:sldMk cId="3262165006" sldId="1203"/>
        </pc:sldMkLst>
      </pc:sldChg>
      <pc:sldChg chg="del">
        <pc:chgData name="Subramani K" userId="bf009f75-d47a-408b-a678-4666a6eafc4c" providerId="ADAL" clId="{859A6967-D5BD-4127-9EFD-7E558684F84F}" dt="2022-05-03T11:13:51.236" v="3" actId="47"/>
        <pc:sldMkLst>
          <pc:docMk/>
          <pc:sldMk cId="796193602" sldId="1204"/>
        </pc:sldMkLst>
      </pc:sldChg>
      <pc:sldChg chg="add">
        <pc:chgData name="Subramani K" userId="bf009f75-d47a-408b-a678-4666a6eafc4c" providerId="ADAL" clId="{859A6967-D5BD-4127-9EFD-7E558684F84F}" dt="2022-05-04T12:49:52.820" v="923"/>
        <pc:sldMkLst>
          <pc:docMk/>
          <pc:sldMk cId="3710689422" sldId="1204"/>
        </pc:sldMkLst>
      </pc:sldChg>
      <pc:sldChg chg="del">
        <pc:chgData name="Subramani K" userId="bf009f75-d47a-408b-a678-4666a6eafc4c" providerId="ADAL" clId="{859A6967-D5BD-4127-9EFD-7E558684F84F}" dt="2022-05-03T11:13:51.236" v="3" actId="47"/>
        <pc:sldMkLst>
          <pc:docMk/>
          <pc:sldMk cId="186046281" sldId="1205"/>
        </pc:sldMkLst>
      </pc:sldChg>
      <pc:sldChg chg="add">
        <pc:chgData name="Subramani K" userId="bf009f75-d47a-408b-a678-4666a6eafc4c" providerId="ADAL" clId="{859A6967-D5BD-4127-9EFD-7E558684F84F}" dt="2022-05-04T12:50:02.155" v="924"/>
        <pc:sldMkLst>
          <pc:docMk/>
          <pc:sldMk cId="4155829196" sldId="1205"/>
        </pc:sldMkLst>
      </pc:sldChg>
      <pc:sldChg chg="add">
        <pc:chgData name="Subramani K" userId="bf009f75-d47a-408b-a678-4666a6eafc4c" providerId="ADAL" clId="{859A6967-D5BD-4127-9EFD-7E558684F84F}" dt="2022-05-04T12:50:11.248" v="925"/>
        <pc:sldMkLst>
          <pc:docMk/>
          <pc:sldMk cId="4075833085" sldId="1206"/>
        </pc:sldMkLst>
      </pc:sldChg>
      <pc:sldChg chg="add">
        <pc:chgData name="Subramani K" userId="bf009f75-d47a-408b-a678-4666a6eafc4c" providerId="ADAL" clId="{859A6967-D5BD-4127-9EFD-7E558684F84F}" dt="2022-05-04T12:50:21.122" v="926"/>
        <pc:sldMkLst>
          <pc:docMk/>
          <pc:sldMk cId="1885924325" sldId="1207"/>
        </pc:sldMkLst>
      </pc:sldChg>
      <pc:sldChg chg="del">
        <pc:chgData name="Subramani K" userId="bf009f75-d47a-408b-a678-4666a6eafc4c" providerId="ADAL" clId="{859A6967-D5BD-4127-9EFD-7E558684F84F}" dt="2022-05-03T11:13:51.236" v="3" actId="47"/>
        <pc:sldMkLst>
          <pc:docMk/>
          <pc:sldMk cId="1940554314" sldId="1207"/>
        </pc:sldMkLst>
      </pc:sldChg>
      <pc:sldChg chg="del">
        <pc:chgData name="Subramani K" userId="bf009f75-d47a-408b-a678-4666a6eafc4c" providerId="ADAL" clId="{859A6967-D5BD-4127-9EFD-7E558684F84F}" dt="2022-05-03T11:13:51.236" v="3" actId="47"/>
        <pc:sldMkLst>
          <pc:docMk/>
          <pc:sldMk cId="1002676839" sldId="1208"/>
        </pc:sldMkLst>
      </pc:sldChg>
      <pc:sldChg chg="add">
        <pc:chgData name="Subramani K" userId="bf009f75-d47a-408b-a678-4666a6eafc4c" providerId="ADAL" clId="{859A6967-D5BD-4127-9EFD-7E558684F84F}" dt="2022-05-04T12:50:36.753" v="927"/>
        <pc:sldMkLst>
          <pc:docMk/>
          <pc:sldMk cId="3251247309" sldId="1208"/>
        </pc:sldMkLst>
      </pc:sldChg>
      <pc:sldChg chg="add">
        <pc:chgData name="Subramani K" userId="bf009f75-d47a-408b-a678-4666a6eafc4c" providerId="ADAL" clId="{859A6967-D5BD-4127-9EFD-7E558684F84F}" dt="2022-05-04T12:51:56.562" v="928"/>
        <pc:sldMkLst>
          <pc:docMk/>
          <pc:sldMk cId="570620575" sldId="1209"/>
        </pc:sldMkLst>
      </pc:sldChg>
    </pc:docChg>
  </pc:docChgLst>
  <pc:docChgLst>
    <pc:chgData name="Subramani K" userId="bf009f75-d47a-408b-a678-4666a6eafc4c" providerId="ADAL" clId="{8E545DD7-2E36-44AD-80B8-CFF60F015629}"/>
    <pc:docChg chg="undo custSel addSld delSld modSld">
      <pc:chgData name="Subramani K" userId="bf009f75-d47a-408b-a678-4666a6eafc4c" providerId="ADAL" clId="{8E545DD7-2E36-44AD-80B8-CFF60F015629}" dt="2022-05-04T14:29:27.143" v="279"/>
      <pc:docMkLst>
        <pc:docMk/>
      </pc:docMkLst>
      <pc:sldChg chg="addSp delSp modSp mod">
        <pc:chgData name="Subramani K" userId="bf009f75-d47a-408b-a678-4666a6eafc4c" providerId="ADAL" clId="{8E545DD7-2E36-44AD-80B8-CFF60F015629}" dt="2022-05-04T14:26:21.425" v="272" actId="113"/>
        <pc:sldMkLst>
          <pc:docMk/>
          <pc:sldMk cId="2508173990" sldId="1202"/>
        </pc:sldMkLst>
        <pc:spChg chg="mod">
          <ac:chgData name="Subramani K" userId="bf009f75-d47a-408b-a678-4666a6eafc4c" providerId="ADAL" clId="{8E545DD7-2E36-44AD-80B8-CFF60F015629}" dt="2022-05-04T14:26:09.695" v="260" actId="113"/>
          <ac:spMkLst>
            <pc:docMk/>
            <pc:sldMk cId="2508173990" sldId="1202"/>
            <ac:spMk id="10" creationId="{BC95729D-B7AA-469F-AC09-0690AD9DD1CD}"/>
          </ac:spMkLst>
        </pc:spChg>
        <pc:spChg chg="mod">
          <ac:chgData name="Subramani K" userId="bf009f75-d47a-408b-a678-4666a6eafc4c" providerId="ADAL" clId="{8E545DD7-2E36-44AD-80B8-CFF60F015629}" dt="2022-05-04T14:26:01.173" v="257" actId="20577"/>
          <ac:spMkLst>
            <pc:docMk/>
            <pc:sldMk cId="2508173990" sldId="1202"/>
            <ac:spMk id="13" creationId="{2C74370E-959D-48EC-A26E-AF592C5083D3}"/>
          </ac:spMkLst>
        </pc:spChg>
        <pc:spChg chg="mod">
          <ac:chgData name="Subramani K" userId="bf009f75-d47a-408b-a678-4666a6eafc4c" providerId="ADAL" clId="{8E545DD7-2E36-44AD-80B8-CFF60F015629}" dt="2022-05-04T14:26:04.676" v="259" actId="20577"/>
          <ac:spMkLst>
            <pc:docMk/>
            <pc:sldMk cId="2508173990" sldId="1202"/>
            <ac:spMk id="17" creationId="{2CF9A3EF-807E-4B43-B8B9-ACCC1E7895A8}"/>
          </ac:spMkLst>
        </pc:spChg>
        <pc:spChg chg="mod">
          <ac:chgData name="Subramani K" userId="bf009f75-d47a-408b-a678-4666a6eafc4c" providerId="ADAL" clId="{8E545DD7-2E36-44AD-80B8-CFF60F015629}" dt="2022-05-04T14:25:45.965" v="244" actId="20577"/>
          <ac:spMkLst>
            <pc:docMk/>
            <pc:sldMk cId="2508173990" sldId="1202"/>
            <ac:spMk id="20" creationId="{3B379FF5-165D-472B-A88B-480B49AC32C5}"/>
          </ac:spMkLst>
        </pc:spChg>
        <pc:spChg chg="mod">
          <ac:chgData name="Subramani K" userId="bf009f75-d47a-408b-a678-4666a6eafc4c" providerId="ADAL" clId="{8E545DD7-2E36-44AD-80B8-CFF60F015629}" dt="2022-05-04T14:19:20.317" v="1" actId="20577"/>
          <ac:spMkLst>
            <pc:docMk/>
            <pc:sldMk cId="2508173990" sldId="1202"/>
            <ac:spMk id="22" creationId="{D75D647D-908C-424D-9F50-C136FA662E5B}"/>
          </ac:spMkLst>
        </pc:spChg>
        <pc:spChg chg="mod">
          <ac:chgData name="Subramani K" userId="bf009f75-d47a-408b-a678-4666a6eafc4c" providerId="ADAL" clId="{8E545DD7-2E36-44AD-80B8-CFF60F015629}" dt="2022-05-04T14:25:57.496" v="256" actId="20577"/>
          <ac:spMkLst>
            <pc:docMk/>
            <pc:sldMk cId="2508173990" sldId="1202"/>
            <ac:spMk id="25" creationId="{6727CA4B-3440-4342-90C4-4F015F44AB53}"/>
          </ac:spMkLst>
        </pc:spChg>
        <pc:spChg chg="add mod">
          <ac:chgData name="Subramani K" userId="bf009f75-d47a-408b-a678-4666a6eafc4c" providerId="ADAL" clId="{8E545DD7-2E36-44AD-80B8-CFF60F015629}" dt="2022-05-04T14:26:21.425" v="272" actId="113"/>
          <ac:spMkLst>
            <pc:docMk/>
            <pc:sldMk cId="2508173990" sldId="1202"/>
            <ac:spMk id="26" creationId="{E2643102-5478-43B7-9BDD-C248B9BD50A5}"/>
          </ac:spMkLst>
        </pc:spChg>
        <pc:grpChg chg="add mod">
          <ac:chgData name="Subramani K" userId="bf009f75-d47a-408b-a678-4666a6eafc4c" providerId="ADAL" clId="{8E545DD7-2E36-44AD-80B8-CFF60F015629}" dt="2022-05-04T14:25:05.037" v="184" actId="1076"/>
          <ac:grpSpMkLst>
            <pc:docMk/>
            <pc:sldMk cId="2508173990" sldId="1202"/>
            <ac:grpSpMk id="9" creationId="{93AA259C-22F3-46AD-ADCF-9B84C8247BA7}"/>
          </ac:grpSpMkLst>
        </pc:grpChg>
        <pc:grpChg chg="add mod">
          <ac:chgData name="Subramani K" userId="bf009f75-d47a-408b-a678-4666a6eafc4c" providerId="ADAL" clId="{8E545DD7-2E36-44AD-80B8-CFF60F015629}" dt="2022-05-04T14:25:08.001" v="186" actId="1076"/>
          <ac:grpSpMkLst>
            <pc:docMk/>
            <pc:sldMk cId="2508173990" sldId="1202"/>
            <ac:grpSpMk id="15" creationId="{17FE28A2-9F8F-4536-AAF0-D33112543A94}"/>
          </ac:grpSpMkLst>
        </pc:grpChg>
        <pc:grpChg chg="add mod">
          <ac:chgData name="Subramani K" userId="bf009f75-d47a-408b-a678-4666a6eafc4c" providerId="ADAL" clId="{8E545DD7-2E36-44AD-80B8-CFF60F015629}" dt="2022-05-04T14:25:10.300" v="188" actId="1076"/>
          <ac:grpSpMkLst>
            <pc:docMk/>
            <pc:sldMk cId="2508173990" sldId="1202"/>
            <ac:grpSpMk id="18" creationId="{FDC0795B-CFCE-43E7-815C-26A4FF960D69}"/>
          </ac:grpSpMkLst>
        </pc:grpChg>
        <pc:grpChg chg="add mod">
          <ac:chgData name="Subramani K" userId="bf009f75-d47a-408b-a678-4666a6eafc4c" providerId="ADAL" clId="{8E545DD7-2E36-44AD-80B8-CFF60F015629}" dt="2022-05-04T14:25:15.214" v="190" actId="1076"/>
          <ac:grpSpMkLst>
            <pc:docMk/>
            <pc:sldMk cId="2508173990" sldId="1202"/>
            <ac:grpSpMk id="21" creationId="{08FB5176-AD98-41BC-8EA7-BCCDDA227EF2}"/>
          </ac:grpSpMkLst>
        </pc:grpChg>
        <pc:picChg chg="add del mod">
          <ac:chgData name="Subramani K" userId="bf009f75-d47a-408b-a678-4666a6eafc4c" providerId="ADAL" clId="{8E545DD7-2E36-44AD-80B8-CFF60F015629}" dt="2022-05-04T14:24:21.846" v="121" actId="478"/>
          <ac:picMkLst>
            <pc:docMk/>
            <pc:sldMk cId="2508173990" sldId="1202"/>
            <ac:picMk id="3" creationId="{91DF9ECB-1F24-4273-BB61-F3C948B28793}"/>
          </ac:picMkLst>
        </pc:picChg>
        <pc:picChg chg="mod">
          <ac:chgData name="Subramani K" userId="bf009f75-d47a-408b-a678-4666a6eafc4c" providerId="ADAL" clId="{8E545DD7-2E36-44AD-80B8-CFF60F015629}" dt="2022-05-04T14:25:01.343" v="182"/>
          <ac:picMkLst>
            <pc:docMk/>
            <pc:sldMk cId="2508173990" sldId="1202"/>
            <ac:picMk id="12" creationId="{F3FAC774-AC17-4C36-B088-D4F22D8A262A}"/>
          </ac:picMkLst>
        </pc:picChg>
        <pc:picChg chg="mod">
          <ac:chgData name="Subramani K" userId="bf009f75-d47a-408b-a678-4666a6eafc4c" providerId="ADAL" clId="{8E545DD7-2E36-44AD-80B8-CFF60F015629}" dt="2022-05-04T14:25:05.478" v="185"/>
          <ac:picMkLst>
            <pc:docMk/>
            <pc:sldMk cId="2508173990" sldId="1202"/>
            <ac:picMk id="16" creationId="{CA43ABA1-49EB-495B-B188-FBD4D85172DB}"/>
          </ac:picMkLst>
        </pc:picChg>
        <pc:picChg chg="mod">
          <ac:chgData name="Subramani K" userId="bf009f75-d47a-408b-a678-4666a6eafc4c" providerId="ADAL" clId="{8E545DD7-2E36-44AD-80B8-CFF60F015629}" dt="2022-05-04T14:25:08.498" v="187"/>
          <ac:picMkLst>
            <pc:docMk/>
            <pc:sldMk cId="2508173990" sldId="1202"/>
            <ac:picMk id="19" creationId="{DDFFC4EF-A0C2-4959-87FA-6EBC1A68E4D7}"/>
          </ac:picMkLst>
        </pc:picChg>
        <pc:picChg chg="mod">
          <ac:chgData name="Subramani K" userId="bf009f75-d47a-408b-a678-4666a6eafc4c" providerId="ADAL" clId="{8E545DD7-2E36-44AD-80B8-CFF60F015629}" dt="2022-05-04T14:25:10.824" v="189"/>
          <ac:picMkLst>
            <pc:docMk/>
            <pc:sldMk cId="2508173990" sldId="1202"/>
            <ac:picMk id="24" creationId="{D7A55CF5-452F-44A1-8F1C-CA131E28D968}"/>
          </ac:picMkLst>
        </pc:picChg>
      </pc:sldChg>
      <pc:sldChg chg="del">
        <pc:chgData name="Subramani K" userId="bf009f75-d47a-408b-a678-4666a6eafc4c" providerId="ADAL" clId="{8E545DD7-2E36-44AD-80B8-CFF60F015629}" dt="2022-05-04T14:26:30.468" v="273" actId="47"/>
        <pc:sldMkLst>
          <pc:docMk/>
          <pc:sldMk cId="3710689422" sldId="1204"/>
        </pc:sldMkLst>
      </pc:sldChg>
      <pc:sldChg chg="add">
        <pc:chgData name="Subramani K" userId="bf009f75-d47a-408b-a678-4666a6eafc4c" providerId="ADAL" clId="{8E545DD7-2E36-44AD-80B8-CFF60F015629}" dt="2022-05-04T14:28:57.820" v="278"/>
        <pc:sldMkLst>
          <pc:docMk/>
          <pc:sldMk cId="3884639737" sldId="1204"/>
        </pc:sldMkLst>
      </pc:sldChg>
      <pc:sldChg chg="add">
        <pc:chgData name="Subramani K" userId="bf009f75-d47a-408b-a678-4666a6eafc4c" providerId="ADAL" clId="{8E545DD7-2E36-44AD-80B8-CFF60F015629}" dt="2022-05-04T14:28:04.055" v="274"/>
        <pc:sldMkLst>
          <pc:docMk/>
          <pc:sldMk cId="1007704501" sldId="1205"/>
        </pc:sldMkLst>
      </pc:sldChg>
      <pc:sldChg chg="del">
        <pc:chgData name="Subramani K" userId="bf009f75-d47a-408b-a678-4666a6eafc4c" providerId="ADAL" clId="{8E545DD7-2E36-44AD-80B8-CFF60F015629}" dt="2022-05-04T14:26:30.468" v="273" actId="47"/>
        <pc:sldMkLst>
          <pc:docMk/>
          <pc:sldMk cId="4155829196" sldId="1205"/>
        </pc:sldMkLst>
      </pc:sldChg>
      <pc:sldChg chg="add">
        <pc:chgData name="Subramani K" userId="bf009f75-d47a-408b-a678-4666a6eafc4c" providerId="ADAL" clId="{8E545DD7-2E36-44AD-80B8-CFF60F015629}" dt="2022-05-04T14:28:40.236" v="277"/>
        <pc:sldMkLst>
          <pc:docMk/>
          <pc:sldMk cId="3260255563" sldId="1206"/>
        </pc:sldMkLst>
      </pc:sldChg>
      <pc:sldChg chg="del">
        <pc:chgData name="Subramani K" userId="bf009f75-d47a-408b-a678-4666a6eafc4c" providerId="ADAL" clId="{8E545DD7-2E36-44AD-80B8-CFF60F015629}" dt="2022-05-04T14:26:30.468" v="273" actId="47"/>
        <pc:sldMkLst>
          <pc:docMk/>
          <pc:sldMk cId="4075833085" sldId="1206"/>
        </pc:sldMkLst>
      </pc:sldChg>
      <pc:sldChg chg="del">
        <pc:chgData name="Subramani K" userId="bf009f75-d47a-408b-a678-4666a6eafc4c" providerId="ADAL" clId="{8E545DD7-2E36-44AD-80B8-CFF60F015629}" dt="2022-05-04T14:26:30.468" v="273" actId="47"/>
        <pc:sldMkLst>
          <pc:docMk/>
          <pc:sldMk cId="1885924325" sldId="1207"/>
        </pc:sldMkLst>
      </pc:sldChg>
      <pc:sldChg chg="add">
        <pc:chgData name="Subramani K" userId="bf009f75-d47a-408b-a678-4666a6eafc4c" providerId="ADAL" clId="{8E545DD7-2E36-44AD-80B8-CFF60F015629}" dt="2022-05-04T14:28:29.445" v="276"/>
        <pc:sldMkLst>
          <pc:docMk/>
          <pc:sldMk cId="2842716048" sldId="1207"/>
        </pc:sldMkLst>
      </pc:sldChg>
      <pc:sldChg chg="del">
        <pc:chgData name="Subramani K" userId="bf009f75-d47a-408b-a678-4666a6eafc4c" providerId="ADAL" clId="{8E545DD7-2E36-44AD-80B8-CFF60F015629}" dt="2022-05-04T14:26:30.468" v="273" actId="47"/>
        <pc:sldMkLst>
          <pc:docMk/>
          <pc:sldMk cId="3251247309" sldId="1208"/>
        </pc:sldMkLst>
      </pc:sldChg>
      <pc:sldChg chg="add">
        <pc:chgData name="Subramani K" userId="bf009f75-d47a-408b-a678-4666a6eafc4c" providerId="ADAL" clId="{8E545DD7-2E36-44AD-80B8-CFF60F015629}" dt="2022-05-04T14:28:17.049" v="275"/>
        <pc:sldMkLst>
          <pc:docMk/>
          <pc:sldMk cId="4026595674" sldId="1208"/>
        </pc:sldMkLst>
      </pc:sldChg>
      <pc:sldChg chg="del">
        <pc:chgData name="Subramani K" userId="bf009f75-d47a-408b-a678-4666a6eafc4c" providerId="ADAL" clId="{8E545DD7-2E36-44AD-80B8-CFF60F015629}" dt="2022-05-04T14:26:30.468" v="273" actId="47"/>
        <pc:sldMkLst>
          <pc:docMk/>
          <pc:sldMk cId="570620575" sldId="1209"/>
        </pc:sldMkLst>
      </pc:sldChg>
      <pc:sldChg chg="add">
        <pc:chgData name="Subramani K" userId="bf009f75-d47a-408b-a678-4666a6eafc4c" providerId="ADAL" clId="{8E545DD7-2E36-44AD-80B8-CFF60F015629}" dt="2022-05-04T14:29:27.143" v="279"/>
        <pc:sldMkLst>
          <pc:docMk/>
          <pc:sldMk cId="3698711339" sldId="1209"/>
        </pc:sldMkLst>
      </pc:sldChg>
      <pc:sldChg chg="del">
        <pc:chgData name="Subramani K" userId="bf009f75-d47a-408b-a678-4666a6eafc4c" providerId="ADAL" clId="{8E545DD7-2E36-44AD-80B8-CFF60F015629}" dt="2022-05-04T14:26:30.468" v="273" actId="47"/>
        <pc:sldMkLst>
          <pc:docMk/>
          <pc:sldMk cId="1279000894" sldId="1210"/>
        </pc:sldMkLst>
      </pc:sldChg>
    </pc:docChg>
  </pc:docChgLst>
  <pc:docChgLst>
    <pc:chgData name="Balaji P." userId="ba4046ed-d6ed-4f8a-b33b-fec4378fc225" providerId="ADAL" clId="{000C8F1F-CF75-424B-BFE6-03268BE2B168}"/>
    <pc:docChg chg="modSld">
      <pc:chgData name="Balaji P." userId="ba4046ed-d6ed-4f8a-b33b-fec4378fc225" providerId="ADAL" clId="{000C8F1F-CF75-424B-BFE6-03268BE2B168}" dt="2022-05-16T13:25:21.257" v="1"/>
      <pc:docMkLst>
        <pc:docMk/>
      </pc:docMkLst>
      <pc:sldChg chg="addSp modSp mod">
        <pc:chgData name="Balaji P." userId="ba4046ed-d6ed-4f8a-b33b-fec4378fc225" providerId="ADAL" clId="{000C8F1F-CF75-424B-BFE6-03268BE2B168}" dt="2022-05-16T13:25:21.257" v="1"/>
        <pc:sldMkLst>
          <pc:docMk/>
          <pc:sldMk cId="3624423701" sldId="1207"/>
        </pc:sldMkLst>
        <pc:spChg chg="add mod">
          <ac:chgData name="Balaji P." userId="ba4046ed-d6ed-4f8a-b33b-fec4378fc225" providerId="ADAL" clId="{000C8F1F-CF75-424B-BFE6-03268BE2B168}" dt="2022-05-16T13:25:21.257" v="1"/>
          <ac:spMkLst>
            <pc:docMk/>
            <pc:sldMk cId="3624423701" sldId="1207"/>
            <ac:spMk id="27" creationId="{F531B0E6-FB17-44D5-A1F5-9587CCBAE338}"/>
          </ac:spMkLst>
        </pc:spChg>
      </pc:sldChg>
    </pc:docChg>
  </pc:docChgLst>
  <pc:docChgLst>
    <pc:chgData name="Subramani K" userId="bf009f75-d47a-408b-a678-4666a6eafc4c" providerId="ADAL" clId="{5FCE6499-D586-40CB-B01A-1C261EEF3A96}"/>
    <pc:docChg chg="modSld">
      <pc:chgData name="Subramani K" userId="bf009f75-d47a-408b-a678-4666a6eafc4c" providerId="ADAL" clId="{5FCE6499-D586-40CB-B01A-1C261EEF3A96}" dt="2022-03-16T06:10:47.628" v="0"/>
      <pc:docMkLst>
        <pc:docMk/>
      </pc:docMkLst>
      <pc:sldChg chg="modSp mod">
        <pc:chgData name="Subramani K" userId="bf009f75-d47a-408b-a678-4666a6eafc4c" providerId="ADAL" clId="{5FCE6499-D586-40CB-B01A-1C261EEF3A96}" dt="2022-03-16T06:10:47.628" v="0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22C90F5F-E707-4926-9659-ABA0392A200D}"/>
    <pc:docChg chg="undo custSel modSld">
      <pc:chgData name="Subramani K" userId="bf009f75-d47a-408b-a678-4666a6eafc4c" providerId="ADAL" clId="{22C90F5F-E707-4926-9659-ABA0392A200D}" dt="2022-05-04T14:44:45.741" v="241" actId="20577"/>
      <pc:docMkLst>
        <pc:docMk/>
      </pc:docMkLst>
      <pc:sldChg chg="addSp delSp modSp mod">
        <pc:chgData name="Subramani K" userId="bf009f75-d47a-408b-a678-4666a6eafc4c" providerId="ADAL" clId="{22C90F5F-E707-4926-9659-ABA0392A200D}" dt="2022-05-04T14:44:45.741" v="241" actId="20577"/>
        <pc:sldMkLst>
          <pc:docMk/>
          <pc:sldMk cId="2508173990" sldId="1202"/>
        </pc:sldMkLst>
        <pc:spChg chg="mod">
          <ac:chgData name="Subramani K" userId="bf009f75-d47a-408b-a678-4666a6eafc4c" providerId="ADAL" clId="{22C90F5F-E707-4926-9659-ABA0392A200D}" dt="2022-05-04T14:44:45.741" v="241" actId="20577"/>
          <ac:spMkLst>
            <pc:docMk/>
            <pc:sldMk cId="2508173990" sldId="1202"/>
            <ac:spMk id="10" creationId="{BC95729D-B7AA-469F-AC09-0690AD9DD1CD}"/>
          </ac:spMkLst>
        </pc:spChg>
        <pc:spChg chg="del">
          <ac:chgData name="Subramani K" userId="bf009f75-d47a-408b-a678-4666a6eafc4c" providerId="ADAL" clId="{22C90F5F-E707-4926-9659-ABA0392A200D}" dt="2022-05-04T14:37:57.607" v="92" actId="478"/>
          <ac:spMkLst>
            <pc:docMk/>
            <pc:sldMk cId="2508173990" sldId="1202"/>
            <ac:spMk id="26" creationId="{E2643102-5478-43B7-9BDD-C248B9BD50A5}"/>
          </ac:spMkLst>
        </pc:spChg>
        <pc:spChg chg="add del mod">
          <ac:chgData name="Subramani K" userId="bf009f75-d47a-408b-a678-4666a6eafc4c" providerId="ADAL" clId="{22C90F5F-E707-4926-9659-ABA0392A200D}" dt="2022-05-04T14:42:59.802" v="228" actId="1036"/>
          <ac:spMkLst>
            <pc:docMk/>
            <pc:sldMk cId="2508173990" sldId="1202"/>
            <ac:spMk id="39" creationId="{78C6848B-8359-4E94-A37A-2D70E8FBEE50}"/>
          </ac:spMkLst>
        </pc:spChg>
        <pc:spChg chg="add mod">
          <ac:chgData name="Subramani K" userId="bf009f75-d47a-408b-a678-4666a6eafc4c" providerId="ADAL" clId="{22C90F5F-E707-4926-9659-ABA0392A200D}" dt="2022-05-04T14:42:59.802" v="228" actId="1036"/>
          <ac:spMkLst>
            <pc:docMk/>
            <pc:sldMk cId="2508173990" sldId="1202"/>
            <ac:spMk id="40" creationId="{29E9A227-458C-41FE-A3B4-884D560F62FE}"/>
          </ac:spMkLst>
        </pc:spChg>
        <pc:spChg chg="add mod">
          <ac:chgData name="Subramani K" userId="bf009f75-d47a-408b-a678-4666a6eafc4c" providerId="ADAL" clId="{22C90F5F-E707-4926-9659-ABA0392A200D}" dt="2022-05-04T14:42:59.802" v="228" actId="1036"/>
          <ac:spMkLst>
            <pc:docMk/>
            <pc:sldMk cId="2508173990" sldId="1202"/>
            <ac:spMk id="41" creationId="{429080CC-3033-46CF-ABEC-0E50A27F990B}"/>
          </ac:spMkLst>
        </pc:spChg>
        <pc:spChg chg="add mod">
          <ac:chgData name="Subramani K" userId="bf009f75-d47a-408b-a678-4666a6eafc4c" providerId="ADAL" clId="{22C90F5F-E707-4926-9659-ABA0392A200D}" dt="2022-05-04T14:42:59.802" v="228" actId="1036"/>
          <ac:spMkLst>
            <pc:docMk/>
            <pc:sldMk cId="2508173990" sldId="1202"/>
            <ac:spMk id="42" creationId="{CC0B5222-2CED-45A3-BC8D-E251066872C4}"/>
          </ac:spMkLst>
        </pc:spChg>
        <pc:spChg chg="add mod">
          <ac:chgData name="Subramani K" userId="bf009f75-d47a-408b-a678-4666a6eafc4c" providerId="ADAL" clId="{22C90F5F-E707-4926-9659-ABA0392A200D}" dt="2022-05-04T14:42:59.802" v="228" actId="1036"/>
          <ac:spMkLst>
            <pc:docMk/>
            <pc:sldMk cId="2508173990" sldId="1202"/>
            <ac:spMk id="43" creationId="{7FCC3455-F83F-4598-80E7-CDF7A409E69E}"/>
          </ac:spMkLst>
        </pc:spChg>
        <pc:spChg chg="add mod">
          <ac:chgData name="Subramani K" userId="bf009f75-d47a-408b-a678-4666a6eafc4c" providerId="ADAL" clId="{22C90F5F-E707-4926-9659-ABA0392A200D}" dt="2022-05-04T14:42:59.802" v="228" actId="1036"/>
          <ac:spMkLst>
            <pc:docMk/>
            <pc:sldMk cId="2508173990" sldId="1202"/>
            <ac:spMk id="44" creationId="{B5903DC1-26DD-422B-82B3-0121B431FD34}"/>
          </ac:spMkLst>
        </pc:spChg>
        <pc:spChg chg="add mod">
          <ac:chgData name="Subramani K" userId="bf009f75-d47a-408b-a678-4666a6eafc4c" providerId="ADAL" clId="{22C90F5F-E707-4926-9659-ABA0392A200D}" dt="2022-05-04T14:42:59.802" v="228" actId="1036"/>
          <ac:spMkLst>
            <pc:docMk/>
            <pc:sldMk cId="2508173990" sldId="1202"/>
            <ac:spMk id="45" creationId="{D6D43D7D-2E57-4C43-BFF8-985DBF7E3E74}"/>
          </ac:spMkLst>
        </pc:spChg>
        <pc:spChg chg="add mod">
          <ac:chgData name="Subramani K" userId="bf009f75-d47a-408b-a678-4666a6eafc4c" providerId="ADAL" clId="{22C90F5F-E707-4926-9659-ABA0392A200D}" dt="2022-05-04T14:42:59.802" v="228" actId="1036"/>
          <ac:spMkLst>
            <pc:docMk/>
            <pc:sldMk cId="2508173990" sldId="1202"/>
            <ac:spMk id="46" creationId="{85812A95-F750-4E95-95C3-4B0D5E506BC4}"/>
          </ac:spMkLst>
        </pc:spChg>
        <pc:spChg chg="add mod">
          <ac:chgData name="Subramani K" userId="bf009f75-d47a-408b-a678-4666a6eafc4c" providerId="ADAL" clId="{22C90F5F-E707-4926-9659-ABA0392A200D}" dt="2022-05-04T14:42:59.802" v="228" actId="1036"/>
          <ac:spMkLst>
            <pc:docMk/>
            <pc:sldMk cId="2508173990" sldId="1202"/>
            <ac:spMk id="47" creationId="{76AE441E-B41B-49C9-BC30-C875A969DC4F}"/>
          </ac:spMkLst>
        </pc:spChg>
        <pc:spChg chg="add del mod">
          <ac:chgData name="Subramani K" userId="bf009f75-d47a-408b-a678-4666a6eafc4c" providerId="ADAL" clId="{22C90F5F-E707-4926-9659-ABA0392A200D}" dt="2022-05-04T14:42:13.846" v="197"/>
          <ac:spMkLst>
            <pc:docMk/>
            <pc:sldMk cId="2508173990" sldId="1202"/>
            <ac:spMk id="48" creationId="{ECA5B11E-D6C2-4265-B315-98DC357E69BA}"/>
          </ac:spMkLst>
        </pc:spChg>
        <pc:spChg chg="add mod">
          <ac:chgData name="Subramani K" userId="bf009f75-d47a-408b-a678-4666a6eafc4c" providerId="ADAL" clId="{22C90F5F-E707-4926-9659-ABA0392A200D}" dt="2022-05-04T14:42:59.802" v="228" actId="1036"/>
          <ac:spMkLst>
            <pc:docMk/>
            <pc:sldMk cId="2508173990" sldId="1202"/>
            <ac:spMk id="49" creationId="{C6D00AB9-9865-4C86-AF87-D6263CB93945}"/>
          </ac:spMkLst>
        </pc:spChg>
        <pc:spChg chg="add mod">
          <ac:chgData name="Subramani K" userId="bf009f75-d47a-408b-a678-4666a6eafc4c" providerId="ADAL" clId="{22C90F5F-E707-4926-9659-ABA0392A200D}" dt="2022-05-04T14:42:59.802" v="228" actId="1036"/>
          <ac:spMkLst>
            <pc:docMk/>
            <pc:sldMk cId="2508173990" sldId="1202"/>
            <ac:spMk id="50" creationId="{7B1138F4-B636-430A-ACF4-C85C581F6E47}"/>
          </ac:spMkLst>
        </pc:spChg>
        <pc:grpChg chg="del">
          <ac:chgData name="Subramani K" userId="bf009f75-d47a-408b-a678-4666a6eafc4c" providerId="ADAL" clId="{22C90F5F-E707-4926-9659-ABA0392A200D}" dt="2022-05-04T14:37:57.607" v="92" actId="478"/>
          <ac:grpSpMkLst>
            <pc:docMk/>
            <pc:sldMk cId="2508173990" sldId="1202"/>
            <ac:grpSpMk id="9" creationId="{93AA259C-22F3-46AD-ADCF-9B84C8247BA7}"/>
          </ac:grpSpMkLst>
        </pc:grpChg>
        <pc:grpChg chg="del">
          <ac:chgData name="Subramani K" userId="bf009f75-d47a-408b-a678-4666a6eafc4c" providerId="ADAL" clId="{22C90F5F-E707-4926-9659-ABA0392A200D}" dt="2022-05-04T14:37:57.607" v="92" actId="478"/>
          <ac:grpSpMkLst>
            <pc:docMk/>
            <pc:sldMk cId="2508173990" sldId="1202"/>
            <ac:grpSpMk id="15" creationId="{17FE28A2-9F8F-4536-AAF0-D33112543A94}"/>
          </ac:grpSpMkLst>
        </pc:grpChg>
        <pc:grpChg chg="del">
          <ac:chgData name="Subramani K" userId="bf009f75-d47a-408b-a678-4666a6eafc4c" providerId="ADAL" clId="{22C90F5F-E707-4926-9659-ABA0392A200D}" dt="2022-05-04T14:37:57.607" v="92" actId="478"/>
          <ac:grpSpMkLst>
            <pc:docMk/>
            <pc:sldMk cId="2508173990" sldId="1202"/>
            <ac:grpSpMk id="18" creationId="{FDC0795B-CFCE-43E7-815C-26A4FF960D69}"/>
          </ac:grpSpMkLst>
        </pc:grpChg>
        <pc:grpChg chg="del">
          <ac:chgData name="Subramani K" userId="bf009f75-d47a-408b-a678-4666a6eafc4c" providerId="ADAL" clId="{22C90F5F-E707-4926-9659-ABA0392A200D}" dt="2022-05-04T14:37:57.607" v="92" actId="478"/>
          <ac:grpSpMkLst>
            <pc:docMk/>
            <pc:sldMk cId="2508173990" sldId="1202"/>
            <ac:grpSpMk id="21" creationId="{08FB5176-AD98-41BC-8EA7-BCCDDA227EF2}"/>
          </ac:grpSpMkLst>
        </pc:grpChg>
        <pc:picChg chg="add del mod">
          <ac:chgData name="Subramani K" userId="bf009f75-d47a-408b-a678-4666a6eafc4c" providerId="ADAL" clId="{22C90F5F-E707-4926-9659-ABA0392A200D}" dt="2022-05-04T14:37:53.065" v="91" actId="478"/>
          <ac:picMkLst>
            <pc:docMk/>
            <pc:sldMk cId="2508173990" sldId="1202"/>
            <ac:picMk id="3" creationId="{595793D3-0311-495E-985F-C2EA22D0FD24}"/>
          </ac:picMkLst>
        </pc:picChg>
        <pc:cxnChg chg="add mod">
          <ac:chgData name="Subramani K" userId="bf009f75-d47a-408b-a678-4666a6eafc4c" providerId="ADAL" clId="{22C90F5F-E707-4926-9659-ABA0392A200D}" dt="2022-05-04T14:42:59.802" v="228" actId="1036"/>
          <ac:cxnSpMkLst>
            <pc:docMk/>
            <pc:sldMk cId="2508173990" sldId="1202"/>
            <ac:cxnSpMk id="5" creationId="{31EF3517-0126-44F6-9A88-03B8EA3EBAFE}"/>
          </ac:cxnSpMkLst>
        </pc:cxnChg>
        <pc:cxnChg chg="add mod">
          <ac:chgData name="Subramani K" userId="bf009f75-d47a-408b-a678-4666a6eafc4c" providerId="ADAL" clId="{22C90F5F-E707-4926-9659-ABA0392A200D}" dt="2022-05-04T14:42:59.802" v="228" actId="1036"/>
          <ac:cxnSpMkLst>
            <pc:docMk/>
            <pc:sldMk cId="2508173990" sldId="1202"/>
            <ac:cxnSpMk id="27" creationId="{8BC9AEEA-7F6B-4DBD-9F71-30442738054A}"/>
          </ac:cxnSpMkLst>
        </pc:cxnChg>
        <pc:cxnChg chg="add del mod">
          <ac:chgData name="Subramani K" userId="bf009f75-d47a-408b-a678-4666a6eafc4c" providerId="ADAL" clId="{22C90F5F-E707-4926-9659-ABA0392A200D}" dt="2022-05-04T14:42:59.802" v="228" actId="1036"/>
          <ac:cxnSpMkLst>
            <pc:docMk/>
            <pc:sldMk cId="2508173990" sldId="1202"/>
            <ac:cxnSpMk id="30" creationId="{38D7BF05-CE31-4952-AB7F-AAA1D0AA6BA6}"/>
          </ac:cxnSpMkLst>
        </pc:cxnChg>
        <pc:cxnChg chg="add mod">
          <ac:chgData name="Subramani K" userId="bf009f75-d47a-408b-a678-4666a6eafc4c" providerId="ADAL" clId="{22C90F5F-E707-4926-9659-ABA0392A200D}" dt="2022-05-04T14:42:59.802" v="228" actId="1036"/>
          <ac:cxnSpMkLst>
            <pc:docMk/>
            <pc:sldMk cId="2508173990" sldId="1202"/>
            <ac:cxnSpMk id="33" creationId="{A7D95AF9-F836-40BC-BC7F-6370F3560E23}"/>
          </ac:cxnSpMkLst>
        </pc:cxnChg>
        <pc:cxnChg chg="add del mod">
          <ac:chgData name="Subramani K" userId="bf009f75-d47a-408b-a678-4666a6eafc4c" providerId="ADAL" clId="{22C90F5F-E707-4926-9659-ABA0392A200D}" dt="2022-05-04T14:39:16.436" v="130"/>
          <ac:cxnSpMkLst>
            <pc:docMk/>
            <pc:sldMk cId="2508173990" sldId="1202"/>
            <ac:cxnSpMk id="34" creationId="{948E321F-8CCD-4DA7-8567-46100339C553}"/>
          </ac:cxnSpMkLst>
        </pc:cxnChg>
        <pc:cxnChg chg="add mod">
          <ac:chgData name="Subramani K" userId="bf009f75-d47a-408b-a678-4666a6eafc4c" providerId="ADAL" clId="{22C90F5F-E707-4926-9659-ABA0392A200D}" dt="2022-05-04T14:42:59.802" v="228" actId="1036"/>
          <ac:cxnSpMkLst>
            <pc:docMk/>
            <pc:sldMk cId="2508173990" sldId="1202"/>
            <ac:cxnSpMk id="35" creationId="{997A921D-50B5-4D31-82BD-3B7F9F35954C}"/>
          </ac:cxnSpMkLst>
        </pc:cxnChg>
      </pc:sldChg>
      <pc:sldChg chg="addSp modSp mod">
        <pc:chgData name="Subramani K" userId="bf009f75-d47a-408b-a678-4666a6eafc4c" providerId="ADAL" clId="{22C90F5F-E707-4926-9659-ABA0392A200D}" dt="2022-05-04T14:44:06.422" v="231" actId="1076"/>
        <pc:sldMkLst>
          <pc:docMk/>
          <pc:sldMk cId="3262165006" sldId="1203"/>
        </pc:sldMkLst>
        <pc:picChg chg="add mod">
          <ac:chgData name="Subramani K" userId="bf009f75-d47a-408b-a678-4666a6eafc4c" providerId="ADAL" clId="{22C90F5F-E707-4926-9659-ABA0392A200D}" dt="2022-05-04T14:44:06.422" v="231" actId="1076"/>
          <ac:picMkLst>
            <pc:docMk/>
            <pc:sldMk cId="3262165006" sldId="1203"/>
            <ac:picMk id="3" creationId="{66AB5093-DB0D-412A-9E9C-7C74C69F07FD}"/>
          </ac:picMkLst>
        </pc:picChg>
      </pc:sldChg>
    </pc:docChg>
  </pc:docChgLst>
  <pc:docChgLst>
    <pc:chgData name="Subramani K" userId="bf009f75-d47a-408b-a678-4666a6eafc4c" providerId="ADAL" clId="{3C7C74F0-C3F5-47D6-80E1-9153CD92ADAB}"/>
    <pc:docChg chg="custSel modSld">
      <pc:chgData name="Subramani K" userId="bf009f75-d47a-408b-a678-4666a6eafc4c" providerId="ADAL" clId="{3C7C74F0-C3F5-47D6-80E1-9153CD92ADAB}" dt="2022-03-16T06:57:58.428" v="6" actId="1076"/>
      <pc:docMkLst>
        <pc:docMk/>
      </pc:docMkLst>
      <pc:sldChg chg="delSp modSp mod">
        <pc:chgData name="Subramani K" userId="bf009f75-d47a-408b-a678-4666a6eafc4c" providerId="ADAL" clId="{3C7C74F0-C3F5-47D6-80E1-9153CD92ADAB}" dt="2022-03-16T06:57:58.428" v="6" actId="1076"/>
        <pc:sldMkLst>
          <pc:docMk/>
          <pc:sldMk cId="2508173990" sldId="1202"/>
        </pc:sldMkLst>
        <pc:spChg chg="mod">
          <ac:chgData name="Subramani K" userId="bf009f75-d47a-408b-a678-4666a6eafc4c" providerId="ADAL" clId="{3C7C74F0-C3F5-47D6-80E1-9153CD92ADAB}" dt="2022-03-16T06:57:42.784" v="1" actId="20577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3C7C74F0-C3F5-47D6-80E1-9153CD92ADAB}" dt="2022-03-16T06:57:54.157" v="3" actId="1076"/>
          <ac:spMkLst>
            <pc:docMk/>
            <pc:sldMk cId="2508173990" sldId="1202"/>
            <ac:spMk id="25" creationId="{F7F7CC51-E7E8-4B20-9D52-507BE6787303}"/>
          </ac:spMkLst>
        </pc:spChg>
        <pc:spChg chg="mod">
          <ac:chgData name="Subramani K" userId="bf009f75-d47a-408b-a678-4666a6eafc4c" providerId="ADAL" clId="{3C7C74F0-C3F5-47D6-80E1-9153CD92ADAB}" dt="2022-03-16T06:57:57.574" v="5" actId="1076"/>
          <ac:spMkLst>
            <pc:docMk/>
            <pc:sldMk cId="2508173990" sldId="1202"/>
            <ac:spMk id="26" creationId="{4B76F2FC-C7F9-4FB1-88E4-0C5FF9263258}"/>
          </ac:spMkLst>
        </pc:spChg>
        <pc:picChg chg="mod">
          <ac:chgData name="Subramani K" userId="bf009f75-d47a-408b-a678-4666a6eafc4c" providerId="ADAL" clId="{3C7C74F0-C3F5-47D6-80E1-9153CD92ADAB}" dt="2022-03-16T06:57:58.428" v="6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3C7C74F0-C3F5-47D6-80E1-9153CD92ADAB}" dt="2022-03-16T06:57:51.279" v="2" actId="478"/>
          <ac:picMkLst>
            <pc:docMk/>
            <pc:sldMk cId="2508173990" sldId="1202"/>
            <ac:picMk id="24" creationId="{9B7350A4-9B33-45A7-A8A2-418E3A339233}"/>
          </ac:picMkLst>
        </pc:picChg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02/03/2023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213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72139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67345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7713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9575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3336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08801265"/>
              </p:ext>
            </p:extLst>
          </p:nvPr>
        </p:nvGraphicFramePr>
        <p:xfrm>
          <a:off x="9678390" y="0"/>
          <a:ext cx="3281961" cy="6092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1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59162">
                <a:tc>
                  <a:txBody>
                    <a:bodyPr/>
                    <a:lstStyle/>
                    <a:p>
                      <a:endParaRPr lang="en-IN" sz="1400" b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83105">
                <a:tc>
                  <a:txBody>
                    <a:bodyPr/>
                    <a:lstStyle/>
                    <a:p>
                      <a:r>
                        <a:rPr lang="en-IN" sz="1400" b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41060">
                <a:tc>
                  <a:txBody>
                    <a:bodyPr/>
                    <a:lstStyle/>
                    <a:p>
                      <a:r>
                        <a:rPr lang="en-IN" sz="1400" b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4000528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svg"/><Relationship Id="rId5" Type="http://schemas.openxmlformats.org/officeDocument/2006/relationships/image" Target="../media/image2.png"/><Relationship Id="rId4" Type="http://schemas.openxmlformats.org/officeDocument/2006/relationships/image" Target="../media/image6.sv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svg"/><Relationship Id="rId5" Type="http://schemas.openxmlformats.org/officeDocument/2006/relationships/image" Target="../media/image2.png"/><Relationship Id="rId4" Type="http://schemas.openxmlformats.org/officeDocument/2006/relationships/image" Target="../media/image6.sv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49">
            <a:extLst>
              <a:ext uri="{FF2B5EF4-FFF2-40B4-BE49-F238E27FC236}">
                <a16:creationId xmlns:a16="http://schemas.microsoft.com/office/drawing/2014/main" id="{08CFFC78-4CB1-4D5E-B681-FBC99717B08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661" t="8775" b="7631"/>
          <a:stretch/>
        </p:blipFill>
        <p:spPr>
          <a:xfrm>
            <a:off x="661492" y="2511938"/>
            <a:ext cx="8924837" cy="261159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666254" y="1145037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666255" y="4461340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F5E49A1-B6AF-486A-9D3F-34C132B0CBD1}"/>
              </a:ext>
            </a:extLst>
          </p:cNvPr>
          <p:cNvSpPr/>
          <p:nvPr/>
        </p:nvSpPr>
        <p:spPr>
          <a:xfrm>
            <a:off x="288000" y="720000"/>
            <a:ext cx="8677178" cy="9848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Title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 industry, Lorem Ipsum is simply dummy text of the printing Lorem Ipsum is simply dummy text.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709086D-3CAF-4491-808E-34E505B0D811}"/>
              </a:ext>
            </a:extLst>
          </p:cNvPr>
          <p:cNvGrpSpPr/>
          <p:nvPr/>
        </p:nvGrpSpPr>
        <p:grpSpPr>
          <a:xfrm>
            <a:off x="327034" y="1951637"/>
            <a:ext cx="7993680" cy="350442"/>
            <a:chOff x="612466" y="2228467"/>
            <a:chExt cx="5673461" cy="329664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7ED8EF9-84F1-422C-A22B-545102E716C9}"/>
                </a:ext>
              </a:extLst>
            </p:cNvPr>
            <p:cNvSpPr txBox="1"/>
            <p:nvPr/>
          </p:nvSpPr>
          <p:spPr>
            <a:xfrm>
              <a:off x="877004" y="2228467"/>
              <a:ext cx="5408923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Select each + sign to explore Jack’s surroundings. </a:t>
              </a:r>
              <a:endParaRPr lang="en-IN" sz="1600" b="1" dirty="0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5BA7499B-B64C-43BF-9F34-13DDF0FF800E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318481"/>
              <a:chOff x="6452558" y="1319837"/>
              <a:chExt cx="254631" cy="318481"/>
            </a:xfrm>
          </p:grpSpPr>
          <p:pic>
            <p:nvPicPr>
              <p:cNvPr id="15" name="Graphic 14" descr="Direction">
                <a:extLst>
                  <a:ext uri="{FF2B5EF4-FFF2-40B4-BE49-F238E27FC236}">
                    <a16:creationId xmlns:a16="http://schemas.microsoft.com/office/drawing/2014/main" id="{880F66C0-7317-447B-BF57-13D60C690BD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4090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B67DA262-B298-45E7-BFC0-550B980D3AAB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31848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434AA221-4D9E-4CF9-8EB9-17748FDE8C58}"/>
              </a:ext>
            </a:extLst>
          </p:cNvPr>
          <p:cNvSpPr txBox="1"/>
          <p:nvPr/>
        </p:nvSpPr>
        <p:spPr>
          <a:xfrm>
            <a:off x="10700499" y="41466"/>
            <a:ext cx="22598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G04-H-HotSpot-002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701B524-58FB-4049-8CA6-90A2BC415FD8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304D2C59-41DA-4CB8-8A9A-92199837746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39894" y="2814296"/>
            <a:ext cx="361950" cy="3238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870C9C0-8C0F-42DB-B9C6-717FDF475E7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41400" y="4291378"/>
            <a:ext cx="361950" cy="32385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BA48DE32-2C8C-4FD0-A57B-1907C39900F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39702" y="3733324"/>
            <a:ext cx="361950" cy="32385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B301672B-B772-4754-89B6-C39E460C15E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65178" y="2793704"/>
            <a:ext cx="361950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/>
              <a:t>Background image ID &lt;&gt;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984B74D4-6E19-4327-B075-62395FDF2799}"/>
              </a:ext>
            </a:extLst>
          </p:cNvPr>
          <p:cNvSpPr/>
          <p:nvPr/>
        </p:nvSpPr>
        <p:spPr>
          <a:xfrm>
            <a:off x="671648" y="4223509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>
                <a:solidFill>
                  <a:schemeClr val="tx1"/>
                </a:solidFill>
              </a:rPr>
              <a:t>Submit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6539FC96-3B55-46A6-92A8-FC06A1D1ABB8}"/>
              </a:ext>
            </a:extLst>
          </p:cNvPr>
          <p:cNvGrpSpPr/>
          <p:nvPr/>
        </p:nvGrpSpPr>
        <p:grpSpPr>
          <a:xfrm>
            <a:off x="671648" y="2307316"/>
            <a:ext cx="7115411" cy="391263"/>
            <a:chOff x="584241" y="2409639"/>
            <a:chExt cx="6693576" cy="368067"/>
          </a:xfrm>
        </p:grpSpPr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9FDFB39C-DD1D-453F-9465-485CE726CFEF}"/>
                </a:ext>
              </a:extLst>
            </p:cNvPr>
            <p:cNvSpPr/>
            <p:nvPr/>
          </p:nvSpPr>
          <p:spPr>
            <a:xfrm>
              <a:off x="584241" y="2424029"/>
              <a:ext cx="264948" cy="26494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B0917E4B-BFAA-46CF-AAAF-B94D99059B1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0441" y="2500229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93A2035F-CBE2-4E35-81D3-14650285EE7B}"/>
                </a:ext>
              </a:extLst>
            </p:cNvPr>
            <p:cNvSpPr txBox="1"/>
            <p:nvPr/>
          </p:nvSpPr>
          <p:spPr>
            <a:xfrm>
              <a:off x="851134" y="2409639"/>
              <a:ext cx="6426683" cy="318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/>
                <a:t>Talk to Tiana immediately... and call for help.</a:t>
              </a:r>
              <a:endParaRPr lang="en-IN" sz="1600" b="1"/>
            </a:p>
          </p:txBody>
        </p: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1C4F78AE-3841-4995-A5AF-FFF8E6863BF8}"/>
                </a:ext>
              </a:extLst>
            </p:cNvPr>
            <p:cNvCxnSpPr/>
            <p:nvPr/>
          </p:nvCxnSpPr>
          <p:spPr>
            <a:xfrm>
              <a:off x="600837" y="2777706"/>
              <a:ext cx="338657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B79C7C6E-FEE8-49F0-BA51-3F583CE28B5F}"/>
              </a:ext>
            </a:extLst>
          </p:cNvPr>
          <p:cNvGrpSpPr/>
          <p:nvPr/>
        </p:nvGrpSpPr>
        <p:grpSpPr>
          <a:xfrm>
            <a:off x="671648" y="2790263"/>
            <a:ext cx="7115411" cy="391263"/>
            <a:chOff x="584241" y="2409639"/>
            <a:chExt cx="6693576" cy="368067"/>
          </a:xfrm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105187B5-865E-4204-8188-7F1183530470}"/>
                </a:ext>
              </a:extLst>
            </p:cNvPr>
            <p:cNvSpPr/>
            <p:nvPr/>
          </p:nvSpPr>
          <p:spPr>
            <a:xfrm>
              <a:off x="584241" y="2424029"/>
              <a:ext cx="264948" cy="26494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0C5932FF-87D0-4833-B0D7-DC7E13C7FF0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0441" y="2500229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6390730A-4357-427E-80CF-EE9148C03D31}"/>
                </a:ext>
              </a:extLst>
            </p:cNvPr>
            <p:cNvSpPr txBox="1"/>
            <p:nvPr/>
          </p:nvSpPr>
          <p:spPr>
            <a:xfrm>
              <a:off x="851134" y="2409639"/>
              <a:ext cx="6426683" cy="318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/>
                <a:t>Don't say anything... and call for help.</a:t>
              </a:r>
              <a:endParaRPr lang="en-IN" sz="1600" b="1"/>
            </a:p>
          </p:txBody>
        </p: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12FC3BDE-7760-4152-A3A4-11A01140F8D8}"/>
                </a:ext>
              </a:extLst>
            </p:cNvPr>
            <p:cNvCxnSpPr/>
            <p:nvPr/>
          </p:nvCxnSpPr>
          <p:spPr>
            <a:xfrm>
              <a:off x="600837" y="2777706"/>
              <a:ext cx="338657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F5F0EE83-23F3-4981-B37A-A15AD4A011EA}"/>
              </a:ext>
            </a:extLst>
          </p:cNvPr>
          <p:cNvGrpSpPr/>
          <p:nvPr/>
        </p:nvGrpSpPr>
        <p:grpSpPr>
          <a:xfrm>
            <a:off x="671648" y="3282378"/>
            <a:ext cx="7115411" cy="391263"/>
            <a:chOff x="584241" y="2409639"/>
            <a:chExt cx="6693576" cy="368067"/>
          </a:xfrm>
        </p:grpSpPr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DB0D114C-E679-49ED-A6CA-B53795506F54}"/>
                </a:ext>
              </a:extLst>
            </p:cNvPr>
            <p:cNvSpPr/>
            <p:nvPr/>
          </p:nvSpPr>
          <p:spPr>
            <a:xfrm>
              <a:off x="584241" y="2424029"/>
              <a:ext cx="264948" cy="26494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342A0A2F-090E-4547-82B8-16573985EB4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0441" y="2500229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F3045616-693C-4B39-B3C3-1E5022A9884F}"/>
                </a:ext>
              </a:extLst>
            </p:cNvPr>
            <p:cNvSpPr txBox="1"/>
            <p:nvPr/>
          </p:nvSpPr>
          <p:spPr>
            <a:xfrm>
              <a:off x="851134" y="2409639"/>
              <a:ext cx="6426683" cy="318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/>
                <a:t>Apologize to the customers... and open another register.</a:t>
              </a:r>
              <a:endParaRPr lang="en-IN" sz="1600" b="1"/>
            </a:p>
          </p:txBody>
        </p: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8A3F5282-0121-4A76-83EA-2079656CFB94}"/>
                </a:ext>
              </a:extLst>
            </p:cNvPr>
            <p:cNvCxnSpPr/>
            <p:nvPr/>
          </p:nvCxnSpPr>
          <p:spPr>
            <a:xfrm>
              <a:off x="600837" y="2777706"/>
              <a:ext cx="338657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7" name="Graphic 66" descr="Checkmark">
            <a:extLst>
              <a:ext uri="{FF2B5EF4-FFF2-40B4-BE49-F238E27FC236}">
                <a16:creationId xmlns:a16="http://schemas.microsoft.com/office/drawing/2014/main" id="{38755203-4958-4ED7-B2A9-E2BC0846104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9213" y="2853356"/>
            <a:ext cx="235120" cy="235120"/>
          </a:xfrm>
          <a:prstGeom prst="rect">
            <a:avLst/>
          </a:prstGeom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4BE8A52E-7CE6-4553-B068-B8380C11C746}"/>
              </a:ext>
            </a:extLst>
          </p:cNvPr>
          <p:cNvGrpSpPr/>
          <p:nvPr/>
        </p:nvGrpSpPr>
        <p:grpSpPr>
          <a:xfrm>
            <a:off x="323501" y="1794421"/>
            <a:ext cx="6031007" cy="338554"/>
            <a:chOff x="612466" y="2228467"/>
            <a:chExt cx="5673461" cy="318481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88BB9192-A5FB-43D3-B80F-3610DC569F83}"/>
                </a:ext>
              </a:extLst>
            </p:cNvPr>
            <p:cNvSpPr txBox="1"/>
            <p:nvPr/>
          </p:nvSpPr>
          <p:spPr>
            <a:xfrm>
              <a:off x="877004" y="2228467"/>
              <a:ext cx="5408923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>
                  <a:solidFill>
                    <a:schemeClr val="tx1"/>
                  </a:solidFill>
                </a:rPr>
                <a:t>Select the correct option and Submit.</a:t>
              </a:r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0C0E3EEE-91C7-46D1-95EB-975374FC5790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34" name="Graphic 33" descr="Direction">
                <a:extLst>
                  <a:ext uri="{FF2B5EF4-FFF2-40B4-BE49-F238E27FC236}">
                    <a16:creationId xmlns:a16="http://schemas.microsoft.com/office/drawing/2014/main" id="{48818A6C-B3A3-4757-9311-98B754A454F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8B09003D-4856-4A19-AD60-E8FCDDD3C25E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 b="1"/>
              </a:p>
            </p:txBody>
          </p:sp>
        </p:grp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E6E16CBB-F9A3-4839-BC5A-232D506D70B4}"/>
              </a:ext>
            </a:extLst>
          </p:cNvPr>
          <p:cNvSpPr/>
          <p:nvPr/>
        </p:nvSpPr>
        <p:spPr>
          <a:xfrm>
            <a:off x="287999" y="1110910"/>
            <a:ext cx="8181443" cy="707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>
                <a:solidFill>
                  <a:schemeClr val="tx1"/>
                </a:solidFill>
              </a:rPr>
              <a:t>Lorem Ipsum is simply dummy text of the printing and </a:t>
            </a:r>
            <a:r>
              <a:rPr lang="en-US" sz="1600" err="1">
                <a:solidFill>
                  <a:schemeClr val="tx1"/>
                </a:solidFill>
              </a:rPr>
              <a:t>typtesetting</a:t>
            </a:r>
            <a:r>
              <a:rPr lang="en-US" sz="1600">
                <a:solidFill>
                  <a:schemeClr val="tx1"/>
                </a:solidFill>
              </a:rPr>
              <a:t> industry Lorem Ipsum is simply dummy text of the printing </a:t>
            </a:r>
          </a:p>
          <a:p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4C517C9-B9C6-4EF5-A70C-DDFD99F95F25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>
                <a:solidFill>
                  <a:schemeClr val="tx1"/>
                </a:solidFill>
              </a:rPr>
              <a:t>Q1</a:t>
            </a: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83992D1-6203-A658-D0A8-A4B83046D044}"/>
              </a:ext>
            </a:extLst>
          </p:cNvPr>
          <p:cNvSpPr txBox="1"/>
          <p:nvPr/>
        </p:nvSpPr>
        <p:spPr>
          <a:xfrm>
            <a:off x="10700498" y="41466"/>
            <a:ext cx="225985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G05-L-SAMC-001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A4352A6-78B6-D3F9-6D45-7C11C6AF3FCF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</p:spTree>
    <p:extLst>
      <p:ext uri="{BB962C8B-B14F-4D97-AF65-F5344CB8AC3E}">
        <p14:creationId xmlns:p14="http://schemas.microsoft.com/office/powerpoint/2010/main" val="573313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3008CF9-D57A-F92A-29D0-9B63C5875F72}"/>
              </a:ext>
            </a:extLst>
          </p:cNvPr>
          <p:cNvSpPr/>
          <p:nvPr/>
        </p:nvSpPr>
        <p:spPr>
          <a:xfrm>
            <a:off x="1739726" y="1582072"/>
            <a:ext cx="6146973" cy="26668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Correct/Incorrect.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>
                <a:solidFill>
                  <a:schemeClr val="tx1"/>
                </a:solidFill>
              </a:rPr>
              <a:t>If you are going to use a passage of Lorem Ipsum, you need to be sure there isn't anything embarrassing hidden in the middle of text.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68A8B58-F451-0C86-D4EE-453F5FEB5D42}"/>
              </a:ext>
            </a:extLst>
          </p:cNvPr>
          <p:cNvSpPr/>
          <p:nvPr/>
        </p:nvSpPr>
        <p:spPr>
          <a:xfrm>
            <a:off x="3580586" y="3258308"/>
            <a:ext cx="2465252" cy="50089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Return on the challenge</a:t>
            </a:r>
          </a:p>
        </p:txBody>
      </p:sp>
    </p:spTree>
    <p:extLst>
      <p:ext uri="{BB962C8B-B14F-4D97-AF65-F5344CB8AC3E}">
        <p14:creationId xmlns:p14="http://schemas.microsoft.com/office/powerpoint/2010/main" val="3269778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49">
            <a:extLst>
              <a:ext uri="{FF2B5EF4-FFF2-40B4-BE49-F238E27FC236}">
                <a16:creationId xmlns:a16="http://schemas.microsoft.com/office/drawing/2014/main" id="{08CFFC78-4CB1-4D5E-B681-FBC99717B08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661" t="8775" b="7631"/>
          <a:stretch/>
        </p:blipFill>
        <p:spPr>
          <a:xfrm>
            <a:off x="661492" y="2511938"/>
            <a:ext cx="8924837" cy="261159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666254" y="1145037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666255" y="4461340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F5E49A1-B6AF-486A-9D3F-34C132B0CBD1}"/>
              </a:ext>
            </a:extLst>
          </p:cNvPr>
          <p:cNvSpPr/>
          <p:nvPr/>
        </p:nvSpPr>
        <p:spPr>
          <a:xfrm>
            <a:off x="288000" y="720000"/>
            <a:ext cx="8677178" cy="9848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Title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 industry, Lorem Ipsum is simply dummy text of the printing Lorem Ipsum is simply dummy text.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709086D-3CAF-4491-808E-34E505B0D811}"/>
              </a:ext>
            </a:extLst>
          </p:cNvPr>
          <p:cNvGrpSpPr/>
          <p:nvPr/>
        </p:nvGrpSpPr>
        <p:grpSpPr>
          <a:xfrm>
            <a:off x="327034" y="1951637"/>
            <a:ext cx="7993680" cy="350442"/>
            <a:chOff x="612466" y="2228467"/>
            <a:chExt cx="5673461" cy="329664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7ED8EF9-84F1-422C-A22B-545102E716C9}"/>
                </a:ext>
              </a:extLst>
            </p:cNvPr>
            <p:cNvSpPr txBox="1"/>
            <p:nvPr/>
          </p:nvSpPr>
          <p:spPr>
            <a:xfrm>
              <a:off x="877004" y="2228467"/>
              <a:ext cx="5408923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Select each + sign to explore Jack’s surroundings. </a:t>
              </a:r>
              <a:endParaRPr lang="en-IN" sz="1600" b="1" dirty="0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5BA7499B-B64C-43BF-9F34-13DDF0FF800E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318481"/>
              <a:chOff x="6452558" y="1319837"/>
              <a:chExt cx="254631" cy="318481"/>
            </a:xfrm>
          </p:grpSpPr>
          <p:pic>
            <p:nvPicPr>
              <p:cNvPr id="15" name="Graphic 14" descr="Direction">
                <a:extLst>
                  <a:ext uri="{FF2B5EF4-FFF2-40B4-BE49-F238E27FC236}">
                    <a16:creationId xmlns:a16="http://schemas.microsoft.com/office/drawing/2014/main" id="{880F66C0-7317-447B-BF57-13D60C690BD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4090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B67DA262-B298-45E7-BFC0-550B980D3AAB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31848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pic>
        <p:nvPicPr>
          <p:cNvPr id="17" name="Picture 16">
            <a:extLst>
              <a:ext uri="{FF2B5EF4-FFF2-40B4-BE49-F238E27FC236}">
                <a16:creationId xmlns:a16="http://schemas.microsoft.com/office/drawing/2014/main" id="{304D2C59-41DA-4CB8-8A9A-92199837746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39894" y="2814296"/>
            <a:ext cx="361950" cy="3238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870C9C0-8C0F-42DB-B9C6-717FDF475E7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41400" y="4291378"/>
            <a:ext cx="361950" cy="32385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BA48DE32-2C8C-4FD0-A57B-1907C39900F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39702" y="3733324"/>
            <a:ext cx="361950" cy="32385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B301672B-B772-4754-89B6-C39E460C15E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65178" y="2793704"/>
            <a:ext cx="361950" cy="32385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36DE030D-A586-453A-48C3-459C7DA520F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6539" y="2660335"/>
            <a:ext cx="266737" cy="266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433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/>
              <a:t>Background image ID &lt;&gt;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984B74D4-6E19-4327-B075-62395FDF2799}"/>
              </a:ext>
            </a:extLst>
          </p:cNvPr>
          <p:cNvSpPr/>
          <p:nvPr/>
        </p:nvSpPr>
        <p:spPr>
          <a:xfrm>
            <a:off x="671648" y="4223509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>
                <a:solidFill>
                  <a:schemeClr val="tx1"/>
                </a:solidFill>
              </a:rPr>
              <a:t>Submit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6539FC96-3B55-46A6-92A8-FC06A1D1ABB8}"/>
              </a:ext>
            </a:extLst>
          </p:cNvPr>
          <p:cNvGrpSpPr/>
          <p:nvPr/>
        </p:nvGrpSpPr>
        <p:grpSpPr>
          <a:xfrm>
            <a:off x="671648" y="2307316"/>
            <a:ext cx="7115411" cy="391263"/>
            <a:chOff x="584241" y="2409639"/>
            <a:chExt cx="6693576" cy="368067"/>
          </a:xfrm>
        </p:grpSpPr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9FDFB39C-DD1D-453F-9465-485CE726CFEF}"/>
                </a:ext>
              </a:extLst>
            </p:cNvPr>
            <p:cNvSpPr/>
            <p:nvPr/>
          </p:nvSpPr>
          <p:spPr>
            <a:xfrm>
              <a:off x="584241" y="2424029"/>
              <a:ext cx="264948" cy="26494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B0917E4B-BFAA-46CF-AAAF-B94D99059B1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0441" y="2500229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93A2035F-CBE2-4E35-81D3-14650285EE7B}"/>
                </a:ext>
              </a:extLst>
            </p:cNvPr>
            <p:cNvSpPr txBox="1"/>
            <p:nvPr/>
          </p:nvSpPr>
          <p:spPr>
            <a:xfrm>
              <a:off x="851134" y="2409639"/>
              <a:ext cx="6426683" cy="318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/>
                <a:t>Talk to Tiana immediately... and call for help.</a:t>
              </a:r>
              <a:endParaRPr lang="en-IN" sz="1600" b="1"/>
            </a:p>
          </p:txBody>
        </p: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1C4F78AE-3841-4995-A5AF-FFF8E6863BF8}"/>
                </a:ext>
              </a:extLst>
            </p:cNvPr>
            <p:cNvCxnSpPr/>
            <p:nvPr/>
          </p:nvCxnSpPr>
          <p:spPr>
            <a:xfrm>
              <a:off x="600837" y="2777706"/>
              <a:ext cx="338657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B79C7C6E-FEE8-49F0-BA51-3F583CE28B5F}"/>
              </a:ext>
            </a:extLst>
          </p:cNvPr>
          <p:cNvGrpSpPr/>
          <p:nvPr/>
        </p:nvGrpSpPr>
        <p:grpSpPr>
          <a:xfrm>
            <a:off x="671648" y="2790263"/>
            <a:ext cx="7115411" cy="391263"/>
            <a:chOff x="584241" y="2409639"/>
            <a:chExt cx="6693576" cy="368067"/>
          </a:xfrm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105187B5-865E-4204-8188-7F1183530470}"/>
                </a:ext>
              </a:extLst>
            </p:cNvPr>
            <p:cNvSpPr/>
            <p:nvPr/>
          </p:nvSpPr>
          <p:spPr>
            <a:xfrm>
              <a:off x="584241" y="2424029"/>
              <a:ext cx="264948" cy="26494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0C5932FF-87D0-4833-B0D7-DC7E13C7FF0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0441" y="2500229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6390730A-4357-427E-80CF-EE9148C03D31}"/>
                </a:ext>
              </a:extLst>
            </p:cNvPr>
            <p:cNvSpPr txBox="1"/>
            <p:nvPr/>
          </p:nvSpPr>
          <p:spPr>
            <a:xfrm>
              <a:off x="851134" y="2409639"/>
              <a:ext cx="6426683" cy="318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/>
                <a:t>Don't say anything... and call for help.</a:t>
              </a:r>
              <a:endParaRPr lang="en-IN" sz="1600" b="1"/>
            </a:p>
          </p:txBody>
        </p: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12FC3BDE-7760-4152-A3A4-11A01140F8D8}"/>
                </a:ext>
              </a:extLst>
            </p:cNvPr>
            <p:cNvCxnSpPr/>
            <p:nvPr/>
          </p:nvCxnSpPr>
          <p:spPr>
            <a:xfrm>
              <a:off x="600837" y="2777706"/>
              <a:ext cx="338657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F5F0EE83-23F3-4981-B37A-A15AD4A011EA}"/>
              </a:ext>
            </a:extLst>
          </p:cNvPr>
          <p:cNvGrpSpPr/>
          <p:nvPr/>
        </p:nvGrpSpPr>
        <p:grpSpPr>
          <a:xfrm>
            <a:off x="671648" y="3282378"/>
            <a:ext cx="7115411" cy="391263"/>
            <a:chOff x="584241" y="2409639"/>
            <a:chExt cx="6693576" cy="368067"/>
          </a:xfrm>
        </p:grpSpPr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DB0D114C-E679-49ED-A6CA-B53795506F54}"/>
                </a:ext>
              </a:extLst>
            </p:cNvPr>
            <p:cNvSpPr/>
            <p:nvPr/>
          </p:nvSpPr>
          <p:spPr>
            <a:xfrm>
              <a:off x="584241" y="2424029"/>
              <a:ext cx="264948" cy="26494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342A0A2F-090E-4547-82B8-16573985EB4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0441" y="2500229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F3045616-693C-4B39-B3C3-1E5022A9884F}"/>
                </a:ext>
              </a:extLst>
            </p:cNvPr>
            <p:cNvSpPr txBox="1"/>
            <p:nvPr/>
          </p:nvSpPr>
          <p:spPr>
            <a:xfrm>
              <a:off x="851134" y="2409639"/>
              <a:ext cx="6426683" cy="318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/>
                <a:t>Apologize to the customers... and open another register.</a:t>
              </a:r>
              <a:endParaRPr lang="en-IN" sz="1600" b="1"/>
            </a:p>
          </p:txBody>
        </p: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8A3F5282-0121-4A76-83EA-2079656CFB94}"/>
                </a:ext>
              </a:extLst>
            </p:cNvPr>
            <p:cNvCxnSpPr/>
            <p:nvPr/>
          </p:nvCxnSpPr>
          <p:spPr>
            <a:xfrm>
              <a:off x="600837" y="2777706"/>
              <a:ext cx="338657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7" name="Graphic 66" descr="Checkmark">
            <a:extLst>
              <a:ext uri="{FF2B5EF4-FFF2-40B4-BE49-F238E27FC236}">
                <a16:creationId xmlns:a16="http://schemas.microsoft.com/office/drawing/2014/main" id="{38755203-4958-4ED7-B2A9-E2BC0846104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9213" y="2853356"/>
            <a:ext cx="235120" cy="235120"/>
          </a:xfrm>
          <a:prstGeom prst="rect">
            <a:avLst/>
          </a:prstGeom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4BE8A52E-7CE6-4553-B068-B8380C11C746}"/>
              </a:ext>
            </a:extLst>
          </p:cNvPr>
          <p:cNvGrpSpPr/>
          <p:nvPr/>
        </p:nvGrpSpPr>
        <p:grpSpPr>
          <a:xfrm>
            <a:off x="323501" y="1794421"/>
            <a:ext cx="6031007" cy="338554"/>
            <a:chOff x="612466" y="2228467"/>
            <a:chExt cx="5673461" cy="318481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88BB9192-A5FB-43D3-B80F-3610DC569F83}"/>
                </a:ext>
              </a:extLst>
            </p:cNvPr>
            <p:cNvSpPr txBox="1"/>
            <p:nvPr/>
          </p:nvSpPr>
          <p:spPr>
            <a:xfrm>
              <a:off x="877004" y="2228467"/>
              <a:ext cx="5408923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>
                  <a:solidFill>
                    <a:schemeClr val="tx1"/>
                  </a:solidFill>
                </a:rPr>
                <a:t>Select the correct option and Submit.</a:t>
              </a:r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0C0E3EEE-91C7-46D1-95EB-975374FC5790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34" name="Graphic 33" descr="Direction">
                <a:extLst>
                  <a:ext uri="{FF2B5EF4-FFF2-40B4-BE49-F238E27FC236}">
                    <a16:creationId xmlns:a16="http://schemas.microsoft.com/office/drawing/2014/main" id="{48818A6C-B3A3-4757-9311-98B754A454F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8B09003D-4856-4A19-AD60-E8FCDDD3C25E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 b="1"/>
              </a:p>
            </p:txBody>
          </p:sp>
        </p:grp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E6E16CBB-F9A3-4839-BC5A-232D506D70B4}"/>
              </a:ext>
            </a:extLst>
          </p:cNvPr>
          <p:cNvSpPr/>
          <p:nvPr/>
        </p:nvSpPr>
        <p:spPr>
          <a:xfrm>
            <a:off x="287999" y="1110910"/>
            <a:ext cx="8181443" cy="707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>
                <a:solidFill>
                  <a:schemeClr val="tx1"/>
                </a:solidFill>
              </a:rPr>
              <a:t>Lorem Ipsum is simply dummy text of the printing and </a:t>
            </a:r>
            <a:r>
              <a:rPr lang="en-US" sz="1600" err="1">
                <a:solidFill>
                  <a:schemeClr val="tx1"/>
                </a:solidFill>
              </a:rPr>
              <a:t>typtesetting</a:t>
            </a:r>
            <a:r>
              <a:rPr lang="en-US" sz="1600">
                <a:solidFill>
                  <a:schemeClr val="tx1"/>
                </a:solidFill>
              </a:rPr>
              <a:t> industry Lorem Ipsum is simply dummy text of the printing </a:t>
            </a:r>
          </a:p>
          <a:p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4C517C9-B9C6-4EF5-A70C-DDFD99F95F25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Q2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83992D1-6203-A658-D0A8-A4B83046D044}"/>
              </a:ext>
            </a:extLst>
          </p:cNvPr>
          <p:cNvSpPr txBox="1"/>
          <p:nvPr/>
        </p:nvSpPr>
        <p:spPr>
          <a:xfrm>
            <a:off x="10700498" y="41466"/>
            <a:ext cx="225985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G05-L-SAMC-001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A4352A6-78B6-D3F9-6D45-7C11C6AF3FCF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</p:spTree>
    <p:extLst>
      <p:ext uri="{BB962C8B-B14F-4D97-AF65-F5344CB8AC3E}">
        <p14:creationId xmlns:p14="http://schemas.microsoft.com/office/powerpoint/2010/main" val="2430994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3008CF9-D57A-F92A-29D0-9B63C5875F72}"/>
              </a:ext>
            </a:extLst>
          </p:cNvPr>
          <p:cNvSpPr/>
          <p:nvPr/>
        </p:nvSpPr>
        <p:spPr>
          <a:xfrm>
            <a:off x="1739726" y="1582072"/>
            <a:ext cx="6146973" cy="26668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Correct/Incorrect.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If you are going to use a passage of Lorem Ipsum, you need to be sure there isn't anything embarrassing hidden in the middle of text.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68A8B58-F451-0C86-D4EE-453F5FEB5D42}"/>
              </a:ext>
            </a:extLst>
          </p:cNvPr>
          <p:cNvSpPr/>
          <p:nvPr/>
        </p:nvSpPr>
        <p:spPr>
          <a:xfrm>
            <a:off x="3580586" y="3258308"/>
            <a:ext cx="2465252" cy="50089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Return on the challenge</a:t>
            </a:r>
          </a:p>
        </p:txBody>
      </p:sp>
    </p:spTree>
    <p:extLst>
      <p:ext uri="{BB962C8B-B14F-4D97-AF65-F5344CB8AC3E}">
        <p14:creationId xmlns:p14="http://schemas.microsoft.com/office/powerpoint/2010/main" val="2245454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49">
            <a:extLst>
              <a:ext uri="{FF2B5EF4-FFF2-40B4-BE49-F238E27FC236}">
                <a16:creationId xmlns:a16="http://schemas.microsoft.com/office/drawing/2014/main" id="{08CFFC78-4CB1-4D5E-B681-FBC99717B08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661" t="8775" b="7631"/>
          <a:stretch/>
        </p:blipFill>
        <p:spPr>
          <a:xfrm>
            <a:off x="661492" y="2511938"/>
            <a:ext cx="8924837" cy="261159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666254" y="1145037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666255" y="4461340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F5E49A1-B6AF-486A-9D3F-34C132B0CBD1}"/>
              </a:ext>
            </a:extLst>
          </p:cNvPr>
          <p:cNvSpPr/>
          <p:nvPr/>
        </p:nvSpPr>
        <p:spPr>
          <a:xfrm>
            <a:off x="288000" y="720000"/>
            <a:ext cx="8677178" cy="9848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Title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 industry, Lorem Ipsum is simply dummy text of the printing Lorem Ipsum is simply dummy text.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709086D-3CAF-4491-808E-34E505B0D811}"/>
              </a:ext>
            </a:extLst>
          </p:cNvPr>
          <p:cNvGrpSpPr/>
          <p:nvPr/>
        </p:nvGrpSpPr>
        <p:grpSpPr>
          <a:xfrm>
            <a:off x="327034" y="1951637"/>
            <a:ext cx="7993680" cy="350442"/>
            <a:chOff x="612466" y="2228467"/>
            <a:chExt cx="5673461" cy="329664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7ED8EF9-84F1-422C-A22B-545102E716C9}"/>
                </a:ext>
              </a:extLst>
            </p:cNvPr>
            <p:cNvSpPr txBox="1"/>
            <p:nvPr/>
          </p:nvSpPr>
          <p:spPr>
            <a:xfrm>
              <a:off x="877004" y="2228467"/>
              <a:ext cx="5408923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Select each + sign to explore Jack’s surroundings. </a:t>
              </a:r>
              <a:endParaRPr lang="en-IN" sz="1600" b="1" dirty="0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5BA7499B-B64C-43BF-9F34-13DDF0FF800E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318481"/>
              <a:chOff x="6452558" y="1319837"/>
              <a:chExt cx="254631" cy="318481"/>
            </a:xfrm>
          </p:grpSpPr>
          <p:pic>
            <p:nvPicPr>
              <p:cNvPr id="15" name="Graphic 14" descr="Direction">
                <a:extLst>
                  <a:ext uri="{FF2B5EF4-FFF2-40B4-BE49-F238E27FC236}">
                    <a16:creationId xmlns:a16="http://schemas.microsoft.com/office/drawing/2014/main" id="{880F66C0-7317-447B-BF57-13D60C690BD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4090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B67DA262-B298-45E7-BFC0-550B980D3AAB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31848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pic>
        <p:nvPicPr>
          <p:cNvPr id="17" name="Picture 16">
            <a:extLst>
              <a:ext uri="{FF2B5EF4-FFF2-40B4-BE49-F238E27FC236}">
                <a16:creationId xmlns:a16="http://schemas.microsoft.com/office/drawing/2014/main" id="{304D2C59-41DA-4CB8-8A9A-92199837746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39894" y="2814296"/>
            <a:ext cx="361950" cy="3238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870C9C0-8C0F-42DB-B9C6-717FDF475E7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41400" y="4291378"/>
            <a:ext cx="361950" cy="32385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BA48DE32-2C8C-4FD0-A57B-1907C39900F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39702" y="3733324"/>
            <a:ext cx="361950" cy="32385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B301672B-B772-4754-89B6-C39E460C15E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65178" y="2793704"/>
            <a:ext cx="361950" cy="32385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36DE030D-A586-453A-48C3-459C7DA520F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6539" y="2660335"/>
            <a:ext cx="266737" cy="26673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5AE79C3-4237-63C5-C859-8E579EDDDBC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247" y="3558593"/>
            <a:ext cx="266737" cy="266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70921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377</Words>
  <Application>Microsoft Office PowerPoint</Application>
  <PresentationFormat>Custom</PresentationFormat>
  <Paragraphs>53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Balaji P.</cp:lastModifiedBy>
  <cp:revision>4</cp:revision>
  <dcterms:created xsi:type="dcterms:W3CDTF">2017-07-21T05:01:19Z</dcterms:created>
  <dcterms:modified xsi:type="dcterms:W3CDTF">2023-03-02T11:02:53Z</dcterms:modified>
</cp:coreProperties>
</file>