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1202" r:id="rId2"/>
    <p:sldId id="1204" r:id="rId3"/>
    <p:sldId id="1212" r:id="rId4"/>
    <p:sldId id="1213" r:id="rId5"/>
    <p:sldId id="1214" r:id="rId6"/>
    <p:sldId id="1215" r:id="rId7"/>
    <p:sldId id="1216" r:id="rId8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F6BC64-688A-4355-98D3-C2E5E857EE05}" v="5" dt="2023-03-02T11:02:30.7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6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03:29.825" v="394" actId="478"/>
      <pc:docMkLst>
        <pc:docMk/>
      </pc:docMkLst>
      <pc:sldChg chg="addSp delSp modSp mod">
        <pc:chgData name="Subramani K" userId="bf009f75-d47a-408b-a678-4666a6eafc4c" providerId="ADAL" clId="{D55B3268-946B-4E47-AB8E-5BAF053CDC5C}" dt="2022-05-04T12:59:05.794" v="167" actId="478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Balaji P." userId="ba4046ed-d6ed-4f8a-b33b-fec4378fc225" providerId="ADAL" clId="{95F6BC64-688A-4355-98D3-C2E5E857EE05}"/>
    <pc:docChg chg="custSel addSld delSld modSld sldOrd">
      <pc:chgData name="Balaji P." userId="ba4046ed-d6ed-4f8a-b33b-fec4378fc225" providerId="ADAL" clId="{95F6BC64-688A-4355-98D3-C2E5E857EE05}" dt="2023-03-02T11:02:52.589" v="45"/>
      <pc:docMkLst>
        <pc:docMk/>
      </pc:docMkLst>
      <pc:sldChg chg="delSp modSp add mod">
        <pc:chgData name="Balaji P." userId="ba4046ed-d6ed-4f8a-b33b-fec4378fc225" providerId="ADAL" clId="{95F6BC64-688A-4355-98D3-C2E5E857EE05}" dt="2023-03-02T10:58:23.388" v="7" actId="478"/>
        <pc:sldMkLst>
          <pc:docMk/>
          <pc:sldMk cId="2508173990" sldId="1202"/>
        </pc:sldMkLst>
        <pc:spChg chg="del">
          <ac:chgData name="Balaji P." userId="ba4046ed-d6ed-4f8a-b33b-fec4378fc225" providerId="ADAL" clId="{95F6BC64-688A-4355-98D3-C2E5E857EE05}" dt="2023-03-02T10:58:20.892" v="5" actId="478"/>
          <ac:spMkLst>
            <pc:docMk/>
            <pc:sldMk cId="2508173990" sldId="1202"/>
            <ac:spMk id="2" creationId="{C0646031-8E21-3060-E8DE-65DEA758A665}"/>
          </ac:spMkLst>
        </pc:spChg>
        <pc:spChg chg="del">
          <ac:chgData name="Balaji P." userId="ba4046ed-d6ed-4f8a-b33b-fec4378fc225" providerId="ADAL" clId="{95F6BC64-688A-4355-98D3-C2E5E857EE05}" dt="2023-03-02T10:58:19.987" v="4" actId="478"/>
          <ac:spMkLst>
            <pc:docMk/>
            <pc:sldMk cId="2508173990" sldId="1202"/>
            <ac:spMk id="20" creationId="{389C55C3-804F-631F-C810-06663F3F1E40}"/>
          </ac:spMkLst>
        </pc:spChg>
        <pc:spChg chg="del">
          <ac:chgData name="Balaji P." userId="ba4046ed-d6ed-4f8a-b33b-fec4378fc225" providerId="ADAL" clId="{95F6BC64-688A-4355-98D3-C2E5E857EE05}" dt="2023-03-02T10:58:22.298" v="6" actId="478"/>
          <ac:spMkLst>
            <pc:docMk/>
            <pc:sldMk cId="2508173990" sldId="1202"/>
            <ac:spMk id="22" creationId="{98514290-E4DF-FDA5-6521-763B145ECE8C}"/>
          </ac:spMkLst>
        </pc:spChg>
        <pc:spChg chg="del">
          <ac:chgData name="Balaji P." userId="ba4046ed-d6ed-4f8a-b33b-fec4378fc225" providerId="ADAL" clId="{95F6BC64-688A-4355-98D3-C2E5E857EE05}" dt="2023-03-02T10:58:23.388" v="7" actId="478"/>
          <ac:spMkLst>
            <pc:docMk/>
            <pc:sldMk cId="2508173990" sldId="1202"/>
            <ac:spMk id="24" creationId="{6BE8F109-B431-E430-8441-DBF5F17F422B}"/>
          </ac:spMkLst>
        </pc:spChg>
        <pc:spChg chg="mod">
          <ac:chgData name="Balaji P." userId="ba4046ed-d6ed-4f8a-b33b-fec4378fc225" providerId="ADAL" clId="{95F6BC64-688A-4355-98D3-C2E5E857EE05}" dt="2023-03-02T10:57:41.603" v="2"/>
          <ac:spMkLst>
            <pc:docMk/>
            <pc:sldMk cId="2508173990" sldId="1202"/>
            <ac:spMk id="28" creationId="{434AA221-4D9E-4CF9-8EB9-17748FDE8C58}"/>
          </ac:spMkLst>
        </pc:spChg>
      </pc:sldChg>
      <pc:sldChg chg="del">
        <pc:chgData name="Balaji P." userId="ba4046ed-d6ed-4f8a-b33b-fec4378fc225" providerId="ADAL" clId="{95F6BC64-688A-4355-98D3-C2E5E857EE05}" dt="2023-03-02T11:02:05.478" v="27" actId="47"/>
        <pc:sldMkLst>
          <pc:docMk/>
          <pc:sldMk cId="3262165006" sldId="1203"/>
        </pc:sldMkLst>
      </pc:sldChg>
      <pc:sldChg chg="del">
        <pc:chgData name="Balaji P." userId="ba4046ed-d6ed-4f8a-b33b-fec4378fc225" providerId="ADAL" clId="{95F6BC64-688A-4355-98D3-C2E5E857EE05}" dt="2023-03-02T11:02:05.478" v="27" actId="47"/>
        <pc:sldMkLst>
          <pc:docMk/>
          <pc:sldMk cId="1030197283" sldId="1205"/>
        </pc:sldMkLst>
      </pc:sldChg>
      <pc:sldChg chg="del">
        <pc:chgData name="Balaji P." userId="ba4046ed-d6ed-4f8a-b33b-fec4378fc225" providerId="ADAL" clId="{95F6BC64-688A-4355-98D3-C2E5E857EE05}" dt="2023-03-02T11:02:05.478" v="27" actId="47"/>
        <pc:sldMkLst>
          <pc:docMk/>
          <pc:sldMk cId="1302813399" sldId="1206"/>
        </pc:sldMkLst>
      </pc:sldChg>
      <pc:sldChg chg="del">
        <pc:chgData name="Balaji P." userId="ba4046ed-d6ed-4f8a-b33b-fec4378fc225" providerId="ADAL" clId="{95F6BC64-688A-4355-98D3-C2E5E857EE05}" dt="2023-03-02T10:57:14.072" v="1" actId="47"/>
        <pc:sldMkLst>
          <pc:docMk/>
          <pc:sldMk cId="3624423701" sldId="1207"/>
        </pc:sldMkLst>
      </pc:sldChg>
      <pc:sldChg chg="del">
        <pc:chgData name="Balaji P." userId="ba4046ed-d6ed-4f8a-b33b-fec4378fc225" providerId="ADAL" clId="{95F6BC64-688A-4355-98D3-C2E5E857EE05}" dt="2023-03-02T10:58:06.924" v="3" actId="47"/>
        <pc:sldMkLst>
          <pc:docMk/>
          <pc:sldMk cId="1935924855" sldId="1208"/>
        </pc:sldMkLst>
      </pc:sldChg>
      <pc:sldChg chg="del">
        <pc:chgData name="Balaji P." userId="ba4046ed-d6ed-4f8a-b33b-fec4378fc225" providerId="ADAL" clId="{95F6BC64-688A-4355-98D3-C2E5E857EE05}" dt="2023-03-02T11:02:05.478" v="27" actId="47"/>
        <pc:sldMkLst>
          <pc:docMk/>
          <pc:sldMk cId="699761513" sldId="1209"/>
        </pc:sldMkLst>
      </pc:sldChg>
      <pc:sldChg chg="del">
        <pc:chgData name="Balaji P." userId="ba4046ed-d6ed-4f8a-b33b-fec4378fc225" providerId="ADAL" clId="{95F6BC64-688A-4355-98D3-C2E5E857EE05}" dt="2023-03-02T11:02:05.478" v="27" actId="47"/>
        <pc:sldMkLst>
          <pc:docMk/>
          <pc:sldMk cId="1287100027" sldId="1210"/>
        </pc:sldMkLst>
      </pc:sldChg>
      <pc:sldChg chg="del">
        <pc:chgData name="Balaji P." userId="ba4046ed-d6ed-4f8a-b33b-fec4378fc225" providerId="ADAL" clId="{95F6BC64-688A-4355-98D3-C2E5E857EE05}" dt="2023-03-02T11:02:05.478" v="27" actId="47"/>
        <pc:sldMkLst>
          <pc:docMk/>
          <pc:sldMk cId="468551850" sldId="1211"/>
        </pc:sldMkLst>
      </pc:sldChg>
      <pc:sldChg chg="addSp modSp new mod">
        <pc:chgData name="Balaji P." userId="ba4046ed-d6ed-4f8a-b33b-fec4378fc225" providerId="ADAL" clId="{95F6BC64-688A-4355-98D3-C2E5E857EE05}" dt="2023-03-02T11:02:52.589" v="45"/>
        <pc:sldMkLst>
          <pc:docMk/>
          <pc:sldMk cId="3269778125" sldId="1212"/>
        </pc:sldMkLst>
        <pc:spChg chg="add mod">
          <ac:chgData name="Balaji P." userId="ba4046ed-d6ed-4f8a-b33b-fec4378fc225" providerId="ADAL" clId="{95F6BC64-688A-4355-98D3-C2E5E857EE05}" dt="2023-03-02T11:02:52.589" v="45"/>
          <ac:spMkLst>
            <pc:docMk/>
            <pc:sldMk cId="3269778125" sldId="1212"/>
            <ac:spMk id="2" creationId="{53008CF9-D57A-F92A-29D0-9B63C5875F72}"/>
          </ac:spMkLst>
        </pc:spChg>
        <pc:spChg chg="add mod">
          <ac:chgData name="Balaji P." userId="ba4046ed-d6ed-4f8a-b33b-fec4378fc225" providerId="ADAL" clId="{95F6BC64-688A-4355-98D3-C2E5E857EE05}" dt="2023-03-02T11:00:43.098" v="16" actId="1076"/>
          <ac:spMkLst>
            <pc:docMk/>
            <pc:sldMk cId="3269778125" sldId="1212"/>
            <ac:spMk id="3" creationId="{468A8B58-F451-0C86-D4EE-453F5FEB5D42}"/>
          </ac:spMkLst>
        </pc:spChg>
      </pc:sldChg>
      <pc:sldChg chg="addSp delSp modSp add mod ord">
        <pc:chgData name="Balaji P." userId="ba4046ed-d6ed-4f8a-b33b-fec4378fc225" providerId="ADAL" clId="{95F6BC64-688A-4355-98D3-C2E5E857EE05}" dt="2023-03-02T11:01:34.971" v="26" actId="1038"/>
        <pc:sldMkLst>
          <pc:docMk/>
          <pc:sldMk cId="4290433777" sldId="1213"/>
        </pc:sldMkLst>
        <pc:spChg chg="del mod">
          <ac:chgData name="Balaji P." userId="ba4046ed-d6ed-4f8a-b33b-fec4378fc225" providerId="ADAL" clId="{95F6BC64-688A-4355-98D3-C2E5E857EE05}" dt="2023-03-02T11:01:09.834" v="21" actId="478"/>
          <ac:spMkLst>
            <pc:docMk/>
            <pc:sldMk cId="4290433777" sldId="1213"/>
            <ac:spMk id="28" creationId="{434AA221-4D9E-4CF9-8EB9-17748FDE8C58}"/>
          </ac:spMkLst>
        </pc:spChg>
        <pc:spChg chg="del mod">
          <ac:chgData name="Balaji P." userId="ba4046ed-d6ed-4f8a-b33b-fec4378fc225" providerId="ADAL" clId="{95F6BC64-688A-4355-98D3-C2E5E857EE05}" dt="2023-03-02T11:01:09.834" v="21" actId="478"/>
          <ac:spMkLst>
            <pc:docMk/>
            <pc:sldMk cId="4290433777" sldId="1213"/>
            <ac:spMk id="30" creationId="{1701B524-58FB-4049-8CA6-90A2BC415FD8}"/>
          </ac:spMkLst>
        </pc:spChg>
        <pc:picChg chg="add mod">
          <ac:chgData name="Balaji P." userId="ba4046ed-d6ed-4f8a-b33b-fec4378fc225" providerId="ADAL" clId="{95F6BC64-688A-4355-98D3-C2E5E857EE05}" dt="2023-03-02T11:01:34.971" v="26" actId="1038"/>
          <ac:picMkLst>
            <pc:docMk/>
            <pc:sldMk cId="4290433777" sldId="1213"/>
            <ac:picMk id="2" creationId="{36DE030D-A586-453A-48C3-459C7DA520F0}"/>
          </ac:picMkLst>
        </pc:picChg>
      </pc:sldChg>
      <pc:sldChg chg="modSp add mod ord">
        <pc:chgData name="Balaji P." userId="ba4046ed-d6ed-4f8a-b33b-fec4378fc225" providerId="ADAL" clId="{95F6BC64-688A-4355-98D3-C2E5E857EE05}" dt="2023-03-02T11:02:16.715" v="32" actId="20577"/>
        <pc:sldMkLst>
          <pc:docMk/>
          <pc:sldMk cId="2430994981" sldId="1214"/>
        </pc:sldMkLst>
        <pc:spChg chg="mod">
          <ac:chgData name="Balaji P." userId="ba4046ed-d6ed-4f8a-b33b-fec4378fc225" providerId="ADAL" clId="{95F6BC64-688A-4355-98D3-C2E5E857EE05}" dt="2023-03-02T11:02:16.715" v="32" actId="20577"/>
          <ac:spMkLst>
            <pc:docMk/>
            <pc:sldMk cId="2430994981" sldId="1214"/>
            <ac:spMk id="37" creationId="{D4C517C9-B9C6-4EF5-A70C-DDFD99F95F25}"/>
          </ac:spMkLst>
        </pc:spChg>
      </pc:sldChg>
      <pc:sldChg chg="modSp add mod ord replId">
        <pc:chgData name="Balaji P." userId="ba4046ed-d6ed-4f8a-b33b-fec4378fc225" providerId="ADAL" clId="{95F6BC64-688A-4355-98D3-C2E5E857EE05}" dt="2023-03-02T11:02:46.528" v="44" actId="20577"/>
        <pc:sldMkLst>
          <pc:docMk/>
          <pc:sldMk cId="2245454670" sldId="1215"/>
        </pc:sldMkLst>
        <pc:spChg chg="mod">
          <ac:chgData name="Balaji P." userId="ba4046ed-d6ed-4f8a-b33b-fec4378fc225" providerId="ADAL" clId="{95F6BC64-688A-4355-98D3-C2E5E857EE05}" dt="2023-03-02T11:02:46.528" v="44" actId="20577"/>
          <ac:spMkLst>
            <pc:docMk/>
            <pc:sldMk cId="2245454670" sldId="1215"/>
            <ac:spMk id="2" creationId="{53008CF9-D57A-F92A-29D0-9B63C5875F72}"/>
          </ac:spMkLst>
        </pc:spChg>
      </pc:sldChg>
      <pc:sldChg chg="addSp modSp add ord">
        <pc:chgData name="Balaji P." userId="ba4046ed-d6ed-4f8a-b33b-fec4378fc225" providerId="ADAL" clId="{95F6BC64-688A-4355-98D3-C2E5E857EE05}" dt="2023-03-02T11:02:30.777" v="36" actId="571"/>
        <pc:sldMkLst>
          <pc:docMk/>
          <pc:sldMk cId="2535709211" sldId="1216"/>
        </pc:sldMkLst>
        <pc:picChg chg="add mod">
          <ac:chgData name="Balaji P." userId="ba4046ed-d6ed-4f8a-b33b-fec4378fc225" providerId="ADAL" clId="{95F6BC64-688A-4355-98D3-C2E5E857EE05}" dt="2023-03-02T11:02:30.777" v="36" actId="571"/>
          <ac:picMkLst>
            <pc:docMk/>
            <pc:sldMk cId="2535709211" sldId="1216"/>
            <ac:picMk id="3" creationId="{B5AE79C3-4237-63C5-C859-8E579EDDDBC0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B1B8FA53-64FA-4908-970A-156BF5A91D33}"/>
    <pc:docChg chg="undo custSel addSld delSld modSld">
      <pc:chgData name="lakshmikanth" userId="34ec4a14-2b32-4e23-8e6c-bf79444b9b1f" providerId="ADAL" clId="{B1B8FA53-64FA-4908-970A-156BF5A91D33}" dt="2022-08-17T15:57:26.878" v="254"/>
      <pc:docMkLst>
        <pc:docMk/>
      </pc:docMkLst>
      <pc:sldChg chg="add del">
        <pc:chgData name="lakshmikanth" userId="34ec4a14-2b32-4e23-8e6c-bf79444b9b1f" providerId="ADAL" clId="{B1B8FA53-64FA-4908-970A-156BF5A91D33}" dt="2022-08-17T15:57:26.878" v="254"/>
        <pc:sldMkLst>
          <pc:docMk/>
          <pc:sldMk cId="3262165006" sldId="1203"/>
        </pc:sldMkLst>
      </pc:sldChg>
      <pc:sldChg chg="add del">
        <pc:chgData name="lakshmikanth" userId="34ec4a14-2b32-4e23-8e6c-bf79444b9b1f" providerId="ADAL" clId="{B1B8FA53-64FA-4908-970A-156BF5A91D33}" dt="2022-08-17T15:57:26.878" v="254"/>
        <pc:sldMkLst>
          <pc:docMk/>
          <pc:sldMk cId="1302813399" sldId="1206"/>
        </pc:sldMkLst>
      </pc:sldChg>
      <pc:sldChg chg="modSp add mod">
        <pc:chgData name="lakshmikanth" userId="34ec4a14-2b32-4e23-8e6c-bf79444b9b1f" providerId="ADAL" clId="{B1B8FA53-64FA-4908-970A-156BF5A91D33}" dt="2022-08-17T15:56:34.177" v="243" actId="20577"/>
        <pc:sldMkLst>
          <pc:docMk/>
          <pc:sldMk cId="1935924855" sldId="1208"/>
        </pc:sldMkLst>
        <pc:spChg chg="mod">
          <ac:chgData name="lakshmikanth" userId="34ec4a14-2b32-4e23-8e6c-bf79444b9b1f" providerId="ADAL" clId="{B1B8FA53-64FA-4908-970A-156BF5A91D33}" dt="2022-08-17T15:56:34.177" v="243" actId="20577"/>
          <ac:spMkLst>
            <pc:docMk/>
            <pc:sldMk cId="1935924855" sldId="1208"/>
            <ac:spMk id="2" creationId="{1DD41A39-6751-94A9-2723-28DE631B2F8C}"/>
          </ac:spMkLst>
        </pc:spChg>
      </pc:sldChg>
      <pc:sldChg chg="modSp add mod">
        <pc:chgData name="lakshmikanth" userId="34ec4a14-2b32-4e23-8e6c-bf79444b9b1f" providerId="ADAL" clId="{B1B8FA53-64FA-4908-970A-156BF5A91D33}" dt="2022-08-17T15:57:00.478" v="248" actId="20577"/>
        <pc:sldMkLst>
          <pc:docMk/>
          <pc:sldMk cId="699761513" sldId="1209"/>
        </pc:sldMkLst>
        <pc:spChg chg="mod">
          <ac:chgData name="lakshmikanth" userId="34ec4a14-2b32-4e23-8e6c-bf79444b9b1f" providerId="ADAL" clId="{B1B8FA53-64FA-4908-970A-156BF5A91D33}" dt="2022-08-17T15:57:00.478" v="248" actId="20577"/>
          <ac:spMkLst>
            <pc:docMk/>
            <pc:sldMk cId="699761513" sldId="1209"/>
            <ac:spMk id="37" creationId="{D4C517C9-B9C6-4EF5-A70C-DDFD99F95F25}"/>
          </ac:spMkLst>
        </pc:spChg>
      </pc:sldChg>
      <pc:sldChg chg="modSp add mod">
        <pc:chgData name="lakshmikanth" userId="34ec4a14-2b32-4e23-8e6c-bf79444b9b1f" providerId="ADAL" clId="{B1B8FA53-64FA-4908-970A-156BF5A91D33}" dt="2022-08-17T15:57:05.426" v="250" actId="20577"/>
        <pc:sldMkLst>
          <pc:docMk/>
          <pc:sldMk cId="1287100027" sldId="1210"/>
        </pc:sldMkLst>
        <pc:spChg chg="mod">
          <ac:chgData name="lakshmikanth" userId="34ec4a14-2b32-4e23-8e6c-bf79444b9b1f" providerId="ADAL" clId="{B1B8FA53-64FA-4908-970A-156BF5A91D33}" dt="2022-08-17T15:57:05.426" v="250" actId="20577"/>
          <ac:spMkLst>
            <pc:docMk/>
            <pc:sldMk cId="1287100027" sldId="1210"/>
            <ac:spMk id="37" creationId="{D4C517C9-B9C6-4EF5-A70C-DDFD99F95F25}"/>
          </ac:spMkLst>
        </pc:spChg>
      </pc:sldChg>
      <pc:sldChg chg="modSp add mod">
        <pc:chgData name="lakshmikanth" userId="34ec4a14-2b32-4e23-8e6c-bf79444b9b1f" providerId="ADAL" clId="{B1B8FA53-64FA-4908-970A-156BF5A91D33}" dt="2022-08-17T15:57:10.387" v="252" actId="20577"/>
        <pc:sldMkLst>
          <pc:docMk/>
          <pc:sldMk cId="468551850" sldId="1211"/>
        </pc:sldMkLst>
        <pc:spChg chg="mod">
          <ac:chgData name="lakshmikanth" userId="34ec4a14-2b32-4e23-8e6c-bf79444b9b1f" providerId="ADAL" clId="{B1B8FA53-64FA-4908-970A-156BF5A91D33}" dt="2022-08-17T15:57:10.387" v="252" actId="20577"/>
          <ac:spMkLst>
            <pc:docMk/>
            <pc:sldMk cId="468551850" sldId="1211"/>
            <ac:spMk id="37" creationId="{D4C517C9-B9C6-4EF5-A70C-DDFD99F95F25}"/>
          </ac:spMkLst>
        </pc:sp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Subramani K" userId="bf009f75-d47a-408b-a678-4666a6eafc4c" providerId="ADAL" clId="{8E545DD7-2E36-44AD-80B8-CFF60F015629}"/>
    <pc:docChg chg="undo custSel addSld delSld modSld">
      <pc:chgData name="Subramani K" userId="bf009f75-d47a-408b-a678-4666a6eafc4c" providerId="ADAL" clId="{8E545DD7-2E36-44AD-80B8-CFF60F015629}" dt="2022-05-04T14:29:27.143" v="279"/>
      <pc:docMkLst>
        <pc:docMk/>
      </pc:docMkLst>
      <pc:sldChg chg="addSp delSp modSp mod">
        <pc:chgData name="Subramani K" userId="bf009f75-d47a-408b-a678-4666a6eafc4c" providerId="ADAL" clId="{8E545DD7-2E36-44AD-80B8-CFF60F015629}" dt="2022-05-04T14:26:21.425" v="272" actId="113"/>
        <pc:sldMkLst>
          <pc:docMk/>
          <pc:sldMk cId="2508173990" sldId="1202"/>
        </pc:sldMkLst>
        <pc:spChg chg="mod">
          <ac:chgData name="Subramani K" userId="bf009f75-d47a-408b-a678-4666a6eafc4c" providerId="ADAL" clId="{8E545DD7-2E36-44AD-80B8-CFF60F015629}" dt="2022-05-04T14:26:09.695" v="260" actId="11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E545DD7-2E36-44AD-80B8-CFF60F015629}" dt="2022-05-04T14:26:01.173" v="257" actId="20577"/>
          <ac:spMkLst>
            <pc:docMk/>
            <pc:sldMk cId="2508173990" sldId="1202"/>
            <ac:spMk id="13" creationId="{2C74370E-959D-48EC-A26E-AF592C5083D3}"/>
          </ac:spMkLst>
        </pc:spChg>
        <pc:spChg chg="mod">
          <ac:chgData name="Subramani K" userId="bf009f75-d47a-408b-a678-4666a6eafc4c" providerId="ADAL" clId="{8E545DD7-2E36-44AD-80B8-CFF60F015629}" dt="2022-05-04T14:26:04.676" v="259" actId="20577"/>
          <ac:spMkLst>
            <pc:docMk/>
            <pc:sldMk cId="2508173990" sldId="1202"/>
            <ac:spMk id="17" creationId="{2CF9A3EF-807E-4B43-B8B9-ACCC1E7895A8}"/>
          </ac:spMkLst>
        </pc:spChg>
        <pc:spChg chg="mod">
          <ac:chgData name="Subramani K" userId="bf009f75-d47a-408b-a678-4666a6eafc4c" providerId="ADAL" clId="{8E545DD7-2E36-44AD-80B8-CFF60F015629}" dt="2022-05-04T14:25:45.965" v="244" actId="20577"/>
          <ac:spMkLst>
            <pc:docMk/>
            <pc:sldMk cId="2508173990" sldId="1202"/>
            <ac:spMk id="20" creationId="{3B379FF5-165D-472B-A88B-480B49AC32C5}"/>
          </ac:spMkLst>
        </pc:spChg>
        <pc:spChg chg="mod">
          <ac:chgData name="Subramani K" userId="bf009f75-d47a-408b-a678-4666a6eafc4c" providerId="ADAL" clId="{8E545DD7-2E36-44AD-80B8-CFF60F015629}" dt="2022-05-04T14:19:20.317" v="1" actId="20577"/>
          <ac:spMkLst>
            <pc:docMk/>
            <pc:sldMk cId="2508173990" sldId="1202"/>
            <ac:spMk id="22" creationId="{D75D647D-908C-424D-9F50-C136FA662E5B}"/>
          </ac:spMkLst>
        </pc:spChg>
        <pc:spChg chg="mod">
          <ac:chgData name="Subramani K" userId="bf009f75-d47a-408b-a678-4666a6eafc4c" providerId="ADAL" clId="{8E545DD7-2E36-44AD-80B8-CFF60F015629}" dt="2022-05-04T14:25:57.496" v="256" actId="20577"/>
          <ac:spMkLst>
            <pc:docMk/>
            <pc:sldMk cId="2508173990" sldId="1202"/>
            <ac:spMk id="25" creationId="{6727CA4B-3440-4342-90C4-4F015F44AB53}"/>
          </ac:spMkLst>
        </pc:spChg>
        <pc:spChg chg="add mod">
          <ac:chgData name="Subramani K" userId="bf009f75-d47a-408b-a678-4666a6eafc4c" providerId="ADAL" clId="{8E545DD7-2E36-44AD-80B8-CFF60F015629}" dt="2022-05-04T14:26:21.425" v="272" actId="113"/>
          <ac:spMkLst>
            <pc:docMk/>
            <pc:sldMk cId="2508173990" sldId="1202"/>
            <ac:spMk id="26" creationId="{E2643102-5478-43B7-9BDD-C248B9BD50A5}"/>
          </ac:spMkLst>
        </pc:spChg>
        <pc:grpChg chg="add mod">
          <ac:chgData name="Subramani K" userId="bf009f75-d47a-408b-a678-4666a6eafc4c" providerId="ADAL" clId="{8E545DD7-2E36-44AD-80B8-CFF60F015629}" dt="2022-05-04T14:25:05.037" v="184" actId="1076"/>
          <ac:grpSpMkLst>
            <pc:docMk/>
            <pc:sldMk cId="2508173990" sldId="1202"/>
            <ac:grpSpMk id="9" creationId="{93AA259C-22F3-46AD-ADCF-9B84C8247BA7}"/>
          </ac:grpSpMkLst>
        </pc:grpChg>
        <pc:grpChg chg="add mod">
          <ac:chgData name="Subramani K" userId="bf009f75-d47a-408b-a678-4666a6eafc4c" providerId="ADAL" clId="{8E545DD7-2E36-44AD-80B8-CFF60F015629}" dt="2022-05-04T14:25:08.001" v="186" actId="1076"/>
          <ac:grpSpMkLst>
            <pc:docMk/>
            <pc:sldMk cId="2508173990" sldId="1202"/>
            <ac:grpSpMk id="15" creationId="{17FE28A2-9F8F-4536-AAF0-D33112543A94}"/>
          </ac:grpSpMkLst>
        </pc:grpChg>
        <pc:grpChg chg="add mod">
          <ac:chgData name="Subramani K" userId="bf009f75-d47a-408b-a678-4666a6eafc4c" providerId="ADAL" clId="{8E545DD7-2E36-44AD-80B8-CFF60F015629}" dt="2022-05-04T14:25:10.300" v="188" actId="1076"/>
          <ac:grpSpMkLst>
            <pc:docMk/>
            <pc:sldMk cId="2508173990" sldId="1202"/>
            <ac:grpSpMk id="18" creationId="{FDC0795B-CFCE-43E7-815C-26A4FF960D69}"/>
          </ac:grpSpMkLst>
        </pc:grpChg>
        <pc:grpChg chg="add mod">
          <ac:chgData name="Subramani K" userId="bf009f75-d47a-408b-a678-4666a6eafc4c" providerId="ADAL" clId="{8E545DD7-2E36-44AD-80B8-CFF60F015629}" dt="2022-05-04T14:25:15.214" v="190" actId="1076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8E545DD7-2E36-44AD-80B8-CFF60F015629}" dt="2022-05-04T14:24:21.846" v="121" actId="478"/>
          <ac:picMkLst>
            <pc:docMk/>
            <pc:sldMk cId="2508173990" sldId="1202"/>
            <ac:picMk id="3" creationId="{91DF9ECB-1F24-4273-BB61-F3C948B28793}"/>
          </ac:picMkLst>
        </pc:picChg>
        <pc:picChg chg="mod">
          <ac:chgData name="Subramani K" userId="bf009f75-d47a-408b-a678-4666a6eafc4c" providerId="ADAL" clId="{8E545DD7-2E36-44AD-80B8-CFF60F015629}" dt="2022-05-04T14:25:01.343" v="182"/>
          <ac:picMkLst>
            <pc:docMk/>
            <pc:sldMk cId="2508173990" sldId="1202"/>
            <ac:picMk id="12" creationId="{F3FAC774-AC17-4C36-B088-D4F22D8A262A}"/>
          </ac:picMkLst>
        </pc:picChg>
        <pc:picChg chg="mod">
          <ac:chgData name="Subramani K" userId="bf009f75-d47a-408b-a678-4666a6eafc4c" providerId="ADAL" clId="{8E545DD7-2E36-44AD-80B8-CFF60F015629}" dt="2022-05-04T14:25:05.478" v="185"/>
          <ac:picMkLst>
            <pc:docMk/>
            <pc:sldMk cId="2508173990" sldId="1202"/>
            <ac:picMk id="16" creationId="{CA43ABA1-49EB-495B-B188-FBD4D85172DB}"/>
          </ac:picMkLst>
        </pc:picChg>
        <pc:picChg chg="mod">
          <ac:chgData name="Subramani K" userId="bf009f75-d47a-408b-a678-4666a6eafc4c" providerId="ADAL" clId="{8E545DD7-2E36-44AD-80B8-CFF60F015629}" dt="2022-05-04T14:25:08.498" v="187"/>
          <ac:picMkLst>
            <pc:docMk/>
            <pc:sldMk cId="2508173990" sldId="1202"/>
            <ac:picMk id="19" creationId="{DDFFC4EF-A0C2-4959-87FA-6EBC1A68E4D7}"/>
          </ac:picMkLst>
        </pc:picChg>
        <pc:picChg chg="mod">
          <ac:chgData name="Subramani K" userId="bf009f75-d47a-408b-a678-4666a6eafc4c" providerId="ADAL" clId="{8E545DD7-2E36-44AD-80B8-CFF60F015629}" dt="2022-05-04T14:25:10.824" v="189"/>
          <ac:picMkLst>
            <pc:docMk/>
            <pc:sldMk cId="2508173990" sldId="1202"/>
            <ac:picMk id="24" creationId="{D7A55CF5-452F-44A1-8F1C-CA131E28D968}"/>
          </ac:picMkLst>
        </pc:picChg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710689422" sldId="1204"/>
        </pc:sldMkLst>
      </pc:sldChg>
      <pc:sldChg chg="add">
        <pc:chgData name="Subramani K" userId="bf009f75-d47a-408b-a678-4666a6eafc4c" providerId="ADAL" clId="{8E545DD7-2E36-44AD-80B8-CFF60F015629}" dt="2022-05-04T14:28:57.820" v="278"/>
        <pc:sldMkLst>
          <pc:docMk/>
          <pc:sldMk cId="3884639737" sldId="1204"/>
        </pc:sldMkLst>
      </pc:sldChg>
      <pc:sldChg chg="add">
        <pc:chgData name="Subramani K" userId="bf009f75-d47a-408b-a678-4666a6eafc4c" providerId="ADAL" clId="{8E545DD7-2E36-44AD-80B8-CFF60F015629}" dt="2022-05-04T14:28:04.055" v="274"/>
        <pc:sldMkLst>
          <pc:docMk/>
          <pc:sldMk cId="1007704501" sldId="1205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E545DD7-2E36-44AD-80B8-CFF60F015629}" dt="2022-05-04T14:28:40.236" v="277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075833085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885924325" sldId="1207"/>
        </pc:sldMkLst>
      </pc:sldChg>
      <pc:sldChg chg="add">
        <pc:chgData name="Subramani K" userId="bf009f75-d47a-408b-a678-4666a6eafc4c" providerId="ADAL" clId="{8E545DD7-2E36-44AD-80B8-CFF60F015629}" dt="2022-05-04T14:28:29.445" v="27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E545DD7-2E36-44AD-80B8-CFF60F015629}" dt="2022-05-04T14:28:17.049" v="275"/>
        <pc:sldMkLst>
          <pc:docMk/>
          <pc:sldMk cId="4026595674" sldId="1208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570620575" sldId="1209"/>
        </pc:sldMkLst>
      </pc:sldChg>
      <pc:sldChg chg="add">
        <pc:chgData name="Subramani K" userId="bf009f75-d47a-408b-a678-4666a6eafc4c" providerId="ADAL" clId="{8E545DD7-2E36-44AD-80B8-CFF60F015629}" dt="2022-05-04T14:29:27.143" v="279"/>
        <pc:sldMkLst>
          <pc:docMk/>
          <pc:sldMk cId="3698711339" sldId="1209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279000894" sldId="1210"/>
        </pc:sldMkLst>
      </pc:sldChg>
    </pc:docChg>
  </pc:docChgLst>
  <pc:docChgLst>
    <pc:chgData name="Balaji P." userId="ba4046ed-d6ed-4f8a-b33b-fec4378fc225" providerId="ADAL" clId="{000C8F1F-CF75-424B-BFE6-03268BE2B168}"/>
    <pc:docChg chg="modSld">
      <pc:chgData name="Balaji P." userId="ba4046ed-d6ed-4f8a-b33b-fec4378fc225" providerId="ADAL" clId="{000C8F1F-CF75-424B-BFE6-03268BE2B168}" dt="2022-05-16T13:25:21.257" v="1"/>
      <pc:docMkLst>
        <pc:docMk/>
      </pc:docMkLst>
      <pc:sldChg chg="addSp modSp mod">
        <pc:chgData name="Balaji P." userId="ba4046ed-d6ed-4f8a-b33b-fec4378fc225" providerId="ADAL" clId="{000C8F1F-CF75-424B-BFE6-03268BE2B168}" dt="2022-05-16T13:25:21.257" v="1"/>
        <pc:sldMkLst>
          <pc:docMk/>
          <pc:sldMk cId="3624423701" sldId="1207"/>
        </pc:sldMkLst>
        <pc:spChg chg="add mod">
          <ac:chgData name="Balaji P." userId="ba4046ed-d6ed-4f8a-b33b-fec4378fc225" providerId="ADAL" clId="{000C8F1F-CF75-424B-BFE6-03268BE2B168}" dt="2022-05-16T13:25:21.257" v="1"/>
          <ac:spMkLst>
            <pc:docMk/>
            <pc:sldMk cId="3624423701" sldId="1207"/>
            <ac:spMk id="27" creationId="{F531B0E6-FB17-44D5-A1F5-9587CCBAE338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C90F5F-E707-4926-9659-ABA0392A200D}"/>
    <pc:docChg chg="undo custSel modSld">
      <pc:chgData name="Subramani K" userId="bf009f75-d47a-408b-a678-4666a6eafc4c" providerId="ADAL" clId="{22C90F5F-E707-4926-9659-ABA0392A200D}" dt="2022-05-04T14:44:45.741" v="241" actId="20577"/>
      <pc:docMkLst>
        <pc:docMk/>
      </pc:docMkLst>
      <pc:sldChg chg="addSp delSp modSp mod">
        <pc:chgData name="Subramani K" userId="bf009f75-d47a-408b-a678-4666a6eafc4c" providerId="ADAL" clId="{22C90F5F-E707-4926-9659-ABA0392A200D}" dt="2022-05-04T14:44:45.741" v="241" actId="20577"/>
        <pc:sldMkLst>
          <pc:docMk/>
          <pc:sldMk cId="2508173990" sldId="1202"/>
        </pc:sldMkLst>
        <pc:spChg chg="mod">
          <ac:chgData name="Subramani K" userId="bf009f75-d47a-408b-a678-4666a6eafc4c" providerId="ADAL" clId="{22C90F5F-E707-4926-9659-ABA0392A200D}" dt="2022-05-04T14:44:45.741" v="241" actId="20577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22C90F5F-E707-4926-9659-ABA0392A200D}" dt="2022-05-04T14:37:57.607" v="92" actId="478"/>
          <ac:spMkLst>
            <pc:docMk/>
            <pc:sldMk cId="2508173990" sldId="1202"/>
            <ac:spMk id="26" creationId="{E2643102-5478-43B7-9BDD-C248B9BD50A5}"/>
          </ac:spMkLst>
        </pc:spChg>
        <pc:spChg chg="add del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39" creationId="{78C6848B-8359-4E94-A37A-2D70E8FBEE50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0" creationId="{29E9A227-458C-41FE-A3B4-884D560F62F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1" creationId="{429080CC-3033-46CF-ABEC-0E50A27F990B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2" creationId="{CC0B5222-2CED-45A3-BC8D-E251066872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3" creationId="{7FCC3455-F83F-4598-80E7-CDF7A409E69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4" creationId="{B5903DC1-26DD-422B-82B3-0121B431FD3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5" creationId="{D6D43D7D-2E57-4C43-BFF8-985DBF7E3E7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6" creationId="{85812A95-F750-4E95-95C3-4B0D5E506B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7" creationId="{76AE441E-B41B-49C9-BC30-C875A969DC4F}"/>
          </ac:spMkLst>
        </pc:spChg>
        <pc:spChg chg="add del mod">
          <ac:chgData name="Subramani K" userId="bf009f75-d47a-408b-a678-4666a6eafc4c" providerId="ADAL" clId="{22C90F5F-E707-4926-9659-ABA0392A200D}" dt="2022-05-04T14:42:13.846" v="197"/>
          <ac:spMkLst>
            <pc:docMk/>
            <pc:sldMk cId="2508173990" sldId="1202"/>
            <ac:spMk id="48" creationId="{ECA5B11E-D6C2-4265-B315-98DC357E69BA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9" creationId="{C6D00AB9-9865-4C86-AF87-D6263CB93945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50" creationId="{7B1138F4-B636-430A-ACF4-C85C581F6E47}"/>
          </ac:spMkLst>
        </pc:s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9" creationId="{93AA259C-22F3-46AD-ADCF-9B84C8247BA7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5" creationId="{17FE28A2-9F8F-4536-AAF0-D33112543A94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8" creationId="{FDC0795B-CFCE-43E7-815C-26A4FF960D69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22C90F5F-E707-4926-9659-ABA0392A200D}" dt="2022-05-04T14:37:53.065" v="91" actId="478"/>
          <ac:picMkLst>
            <pc:docMk/>
            <pc:sldMk cId="2508173990" sldId="1202"/>
            <ac:picMk id="3" creationId="{595793D3-0311-495E-985F-C2EA22D0FD24}"/>
          </ac:picMkLst>
        </pc:pic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5" creationId="{31EF3517-0126-44F6-9A88-03B8EA3EBAFE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27" creationId="{8BC9AEEA-7F6B-4DBD-9F71-30442738054A}"/>
          </ac:cxnSpMkLst>
        </pc:cxnChg>
        <pc:cxnChg chg="add del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0" creationId="{38D7BF05-CE31-4952-AB7F-AAA1D0AA6BA6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3" creationId="{A7D95AF9-F836-40BC-BC7F-6370F3560E23}"/>
          </ac:cxnSpMkLst>
        </pc:cxnChg>
        <pc:cxnChg chg="add del mod">
          <ac:chgData name="Subramani K" userId="bf009f75-d47a-408b-a678-4666a6eafc4c" providerId="ADAL" clId="{22C90F5F-E707-4926-9659-ABA0392A200D}" dt="2022-05-04T14:39:16.436" v="130"/>
          <ac:cxnSpMkLst>
            <pc:docMk/>
            <pc:sldMk cId="2508173990" sldId="1202"/>
            <ac:cxnSpMk id="34" creationId="{948E321F-8CCD-4DA7-8567-46100339C553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5" creationId="{997A921D-50B5-4D31-82BD-3B7F9F35954C}"/>
          </ac:cxnSpMkLst>
        </pc:cxnChg>
      </pc:sldChg>
      <pc:sldChg chg="addSp modSp mod">
        <pc:chgData name="Subramani K" userId="bf009f75-d47a-408b-a678-4666a6eafc4c" providerId="ADAL" clId="{22C90F5F-E707-4926-9659-ABA0392A200D}" dt="2022-05-04T14:44:06.422" v="231" actId="1076"/>
        <pc:sldMkLst>
          <pc:docMk/>
          <pc:sldMk cId="3262165006" sldId="1203"/>
        </pc:sldMkLst>
        <pc:picChg chg="add mod">
          <ac:chgData name="Subramani K" userId="bf009f75-d47a-408b-a678-4666a6eafc4c" providerId="ADAL" clId="{22C90F5F-E707-4926-9659-ABA0392A200D}" dt="2022-05-04T14:44:06.422" v="231" actId="1076"/>
          <ac:picMkLst>
            <pc:docMk/>
            <pc:sldMk cId="3262165006" sldId="1203"/>
            <ac:picMk id="3" creationId="{66AB5093-DB0D-412A-9E9C-7C74C69F07FD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73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7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57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G04-H-HotSpot-002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Q1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3992D1-6203-A658-D0A8-A4B83046D044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A4352A6-78B6-D3F9-6D45-7C11C6AF3FC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57331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008CF9-D57A-F92A-29D0-9B63C5875F72}"/>
              </a:ext>
            </a:extLst>
          </p:cNvPr>
          <p:cNvSpPr/>
          <p:nvPr/>
        </p:nvSpPr>
        <p:spPr>
          <a:xfrm>
            <a:off x="1739726" y="1582072"/>
            <a:ext cx="6146973" cy="26668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Correct/Incorrect.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8A8B58-F451-0C86-D4EE-453F5FEB5D42}"/>
              </a:ext>
            </a:extLst>
          </p:cNvPr>
          <p:cNvSpPr/>
          <p:nvPr/>
        </p:nvSpPr>
        <p:spPr>
          <a:xfrm>
            <a:off x="3580586" y="3258308"/>
            <a:ext cx="2465252" cy="5008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Return on the challenge</a:t>
            </a:r>
          </a:p>
        </p:txBody>
      </p:sp>
    </p:spTree>
    <p:extLst>
      <p:ext uri="{BB962C8B-B14F-4D97-AF65-F5344CB8AC3E}">
        <p14:creationId xmlns:p14="http://schemas.microsoft.com/office/powerpoint/2010/main" val="326977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DE030D-A586-453A-48C3-459C7DA520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539" y="2660335"/>
            <a:ext cx="266737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3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err="1">
                <a:solidFill>
                  <a:schemeClr val="tx1"/>
                </a:solidFill>
              </a:rPr>
              <a:t>typtesetting</a:t>
            </a:r>
            <a:r>
              <a:rPr lang="en-US" sz="160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3992D1-6203-A658-D0A8-A4B83046D044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A4352A6-78B6-D3F9-6D45-7C11C6AF3FC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43099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008CF9-D57A-F92A-29D0-9B63C5875F72}"/>
              </a:ext>
            </a:extLst>
          </p:cNvPr>
          <p:cNvSpPr/>
          <p:nvPr/>
        </p:nvSpPr>
        <p:spPr>
          <a:xfrm>
            <a:off x="1739726" y="1582072"/>
            <a:ext cx="6146973" cy="26668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Correct/Incorrect.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8A8B58-F451-0C86-D4EE-453F5FEB5D42}"/>
              </a:ext>
            </a:extLst>
          </p:cNvPr>
          <p:cNvSpPr/>
          <p:nvPr/>
        </p:nvSpPr>
        <p:spPr>
          <a:xfrm>
            <a:off x="3580586" y="3258308"/>
            <a:ext cx="2465252" cy="5008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Return on the challenge</a:t>
            </a:r>
          </a:p>
        </p:txBody>
      </p:sp>
    </p:spTree>
    <p:extLst>
      <p:ext uri="{BB962C8B-B14F-4D97-AF65-F5344CB8AC3E}">
        <p14:creationId xmlns:p14="http://schemas.microsoft.com/office/powerpoint/2010/main" val="224545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1" t="8775" b="7631"/>
          <a:stretch/>
        </p:blipFill>
        <p:spPr>
          <a:xfrm>
            <a:off x="661492" y="2511938"/>
            <a:ext cx="8924837" cy="261159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+ sign to explore Jack’s surroundings.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9894" y="2814296"/>
            <a:ext cx="361950" cy="323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400" y="4291378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9702" y="3733324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65178" y="2793704"/>
            <a:ext cx="361950" cy="3238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DE030D-A586-453A-48C3-459C7DA520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539" y="2660335"/>
            <a:ext cx="266737" cy="26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AE79C3-4237-63C5-C859-8E579EDDDB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247" y="3558593"/>
            <a:ext cx="266737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092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377</Words>
  <Application>Microsoft Office PowerPoint</Application>
  <PresentationFormat>Custom</PresentationFormat>
  <Paragraphs>53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4</cp:revision>
  <dcterms:created xsi:type="dcterms:W3CDTF">2017-07-21T05:01:19Z</dcterms:created>
  <dcterms:modified xsi:type="dcterms:W3CDTF">2023-03-02T11:02:53Z</dcterms:modified>
</cp:coreProperties>
</file>