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8" r:id="rId3"/>
    <p:sldId id="1209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36F63-94EB-470D-8F9A-D114BEEE4931}" v="9" dt="2022-04-20T15:32:30.010"/>
    <p1510:client id="{DC6C34F2-4C7A-4B1D-A5A1-4B1376F6CA90}" v="4" dt="2022-04-20T15:42:38.627"/>
    <p1510:client id="{E5990BDC-1E73-4CC5-9D08-C0F6A8B0B893}" v="4" dt="2022-04-20T17:22:26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DC6C34F2-4C7A-4B1D-A5A1-4B1376F6CA90}"/>
    <pc:docChg chg="undo custSel delSld modSld">
      <pc:chgData name="Subramani K" userId="bf009f75-d47a-408b-a678-4666a6eafc4c" providerId="ADAL" clId="{DC6C34F2-4C7A-4B1D-A5A1-4B1376F6CA90}" dt="2022-04-20T15:44:08.676" v="192" actId="1076"/>
      <pc:docMkLst>
        <pc:docMk/>
      </pc:docMkLst>
      <pc:sldChg chg="addSp delSp modSp mod">
        <pc:chgData name="Subramani K" userId="bf009f75-d47a-408b-a678-4666a6eafc4c" providerId="ADAL" clId="{DC6C34F2-4C7A-4B1D-A5A1-4B1376F6CA90}" dt="2022-04-20T15:44:08.676" v="192" actId="1076"/>
        <pc:sldMkLst>
          <pc:docMk/>
          <pc:sldMk cId="2508173990" sldId="1202"/>
        </pc:sldMkLst>
        <pc:spChg chg="mod">
          <ac:chgData name="Subramani K" userId="bf009f75-d47a-408b-a678-4666a6eafc4c" providerId="ADAL" clId="{DC6C34F2-4C7A-4B1D-A5A1-4B1376F6CA90}" dt="2022-04-20T15:36:24.437" v="61" actId="207"/>
          <ac:spMkLst>
            <pc:docMk/>
            <pc:sldMk cId="2508173990" sldId="1202"/>
            <ac:spMk id="10" creationId="{67ED8EF9-84F1-422C-A22B-545102E716C9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8" creationId="{89D8AC4B-CFF8-485E-858A-7669BCD5C8B7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9" creationId="{C00244C4-73CE-4D8C-8B3D-C74A18C0A900}"/>
          </ac:spMkLst>
        </pc:spChg>
        <pc:spChg chg="mod">
          <ac:chgData name="Subramani K" userId="bf009f75-d47a-408b-a678-4666a6eafc4c" providerId="ADAL" clId="{DC6C34F2-4C7A-4B1D-A5A1-4B1376F6CA90}" dt="2022-04-20T15:40:21.390" v="116"/>
          <ac:spMkLst>
            <pc:docMk/>
            <pc:sldMk cId="2508173990" sldId="1202"/>
            <ac:spMk id="28" creationId="{434AA221-4D9E-4CF9-8EB9-17748FDE8C58}"/>
          </ac:spMkLst>
        </pc:spChg>
        <pc:spChg chg="add del">
          <ac:chgData name="Subramani K" userId="bf009f75-d47a-408b-a678-4666a6eafc4c" providerId="ADAL" clId="{DC6C34F2-4C7A-4B1D-A5A1-4B1376F6CA90}" dt="2022-04-20T15:36:45.732" v="65" actId="478"/>
          <ac:spMkLst>
            <pc:docMk/>
            <pc:sldMk cId="2508173990" sldId="1202"/>
            <ac:spMk id="31" creationId="{EB01FE03-E840-4682-AAB0-61F8AD73B02B}"/>
          </ac:spMkLst>
        </pc:spChg>
        <pc:spChg chg="add del mod">
          <ac:chgData name="Subramani K" userId="bf009f75-d47a-408b-a678-4666a6eafc4c" providerId="ADAL" clId="{DC6C34F2-4C7A-4B1D-A5A1-4B1376F6CA90}" dt="2022-04-20T15:39:18.829" v="91" actId="478"/>
          <ac:spMkLst>
            <pc:docMk/>
            <pc:sldMk cId="2508173990" sldId="1202"/>
            <ac:spMk id="48" creationId="{FD8679DE-5321-4E73-9BE1-DA04BAAE6719}"/>
          </ac:spMkLst>
        </pc:spChg>
        <pc:spChg chg="add mod">
          <ac:chgData name="Subramani K" userId="bf009f75-d47a-408b-a678-4666a6eafc4c" providerId="ADAL" clId="{DC6C34F2-4C7A-4B1D-A5A1-4B1376F6CA90}" dt="2022-04-20T15:39:57.212" v="114" actId="14100"/>
          <ac:spMkLst>
            <pc:docMk/>
            <pc:sldMk cId="2508173990" sldId="1202"/>
            <ac:spMk id="51" creationId="{DB1E54B5-01FC-49A2-B0EE-B9312EE770E2}"/>
          </ac:spMkLst>
        </pc:spChg>
        <pc:grpChg chg="mod">
          <ac:chgData name="Subramani K" userId="bf009f75-d47a-408b-a678-4666a6eafc4c" providerId="ADAL" clId="{DC6C34F2-4C7A-4B1D-A5A1-4B1376F6CA90}" dt="2022-04-20T15:39:40.229" v="101" actId="1036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DC6C34F2-4C7A-4B1D-A5A1-4B1376F6CA90}" dt="2022-04-20T15:37:00.386" v="79" actId="478"/>
          <ac:grpSpMkLst>
            <pc:docMk/>
            <pc:sldMk cId="2508173990" sldId="1202"/>
            <ac:grpSpMk id="45" creationId="{758D3438-60DA-43E4-B027-4B5E6FAB4C80}"/>
          </ac:grpSpMkLst>
        </pc:grpChg>
        <pc:picChg chg="add del mod">
          <ac:chgData name="Subramani K" userId="bf009f75-d47a-408b-a678-4666a6eafc4c" providerId="ADAL" clId="{DC6C34F2-4C7A-4B1D-A5A1-4B1376F6CA90}" dt="2022-04-20T15:42:59.849" v="190" actId="478"/>
          <ac:picMkLst>
            <pc:docMk/>
            <pc:sldMk cId="2508173990" sldId="1202"/>
            <ac:picMk id="4" creationId="{608CB77D-9847-4A7E-8732-51A097CFDE84}"/>
          </ac:picMkLst>
        </pc:picChg>
        <pc:picChg chg="add mod">
          <ac:chgData name="Subramani K" userId="bf009f75-d47a-408b-a678-4666a6eafc4c" providerId="ADAL" clId="{DC6C34F2-4C7A-4B1D-A5A1-4B1376F6CA90}" dt="2022-04-20T15:44:08.676" v="192" actId="1076"/>
          <ac:picMkLst>
            <pc:docMk/>
            <pc:sldMk cId="2508173990" sldId="1202"/>
            <ac:picMk id="6" creationId="{46BFC6D0-123A-4ECB-9167-B6EBC47135B0}"/>
          </ac:picMkLst>
        </pc:picChg>
        <pc:picChg chg="add del mod">
          <ac:chgData name="Subramani K" userId="bf009f75-d47a-408b-a678-4666a6eafc4c" providerId="ADAL" clId="{DC6C34F2-4C7A-4B1D-A5A1-4B1376F6CA90}" dt="2022-04-20T15:39:18.829" v="91" actId="478"/>
          <ac:picMkLst>
            <pc:docMk/>
            <pc:sldMk cId="2508173990" sldId="1202"/>
            <ac:picMk id="49" creationId="{057ABD9B-9B0A-477F-B0DF-E6637CE9BF55}"/>
          </ac:picMkLst>
        </pc:picChg>
        <pc:picChg chg="add mod">
          <ac:chgData name="Subramani K" userId="bf009f75-d47a-408b-a678-4666a6eafc4c" providerId="ADAL" clId="{DC6C34F2-4C7A-4B1D-A5A1-4B1376F6CA90}" dt="2022-04-20T15:39:43.459" v="102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delSp mod">
        <pc:chgData name="Subramani K" userId="bf009f75-d47a-408b-a678-4666a6eafc4c" providerId="ADAL" clId="{DC6C34F2-4C7A-4B1D-A5A1-4B1376F6CA90}" dt="2022-04-20T15:40:05.160" v="115" actId="478"/>
        <pc:sldMkLst>
          <pc:docMk/>
          <pc:sldMk cId="3082782398" sldId="1203"/>
        </pc:sldMkLst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7" creationId="{6BC2FB2D-16B7-487B-9C7F-0A3A818FBB00}"/>
          </ac:spMkLst>
        </pc:spChg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8" creationId="{F7B84C51-4499-4804-BB1E-6E5686112817}"/>
          </ac:spMkLst>
        </pc:spChg>
      </pc:sldChg>
      <pc:sldChg chg="del">
        <pc:chgData name="Subramani K" userId="bf009f75-d47a-408b-a678-4666a6eafc4c" providerId="ADAL" clId="{DC6C34F2-4C7A-4B1D-A5A1-4B1376F6CA90}" dt="2022-04-20T15:36:40.104" v="64" actId="47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E5990BDC-1E73-4CC5-9D08-C0F6A8B0B893}"/>
    <pc:docChg chg="undo custSel addSld modSld">
      <pc:chgData name="Subramani K" userId="bf009f75-d47a-408b-a678-4666a6eafc4c" providerId="ADAL" clId="{E5990BDC-1E73-4CC5-9D08-C0F6A8B0B893}" dt="2022-04-20T17:22:29.759" v="82" actId="1076"/>
      <pc:docMkLst>
        <pc:docMk/>
      </pc:docMkLst>
      <pc:sldChg chg="addSp delSp modSp mod">
        <pc:chgData name="Subramani K" userId="bf009f75-d47a-408b-a678-4666a6eafc4c" providerId="ADAL" clId="{E5990BDC-1E73-4CC5-9D08-C0F6A8B0B893}" dt="2022-04-20T17:22:29.759" v="82" actId="1076"/>
        <pc:sldMkLst>
          <pc:docMk/>
          <pc:sldMk cId="2508173990" sldId="1202"/>
        </pc:sldMkLst>
        <pc:spChg chg="mod">
          <ac:chgData name="Subramani K" userId="bf009f75-d47a-408b-a678-4666a6eafc4c" providerId="ADAL" clId="{E5990BDC-1E73-4CC5-9D08-C0F6A8B0B893}" dt="2022-04-20T17:17:04.674" v="6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E5990BDC-1E73-4CC5-9D08-C0F6A8B0B893}" dt="2022-04-20T17:22:29.759" v="82" actId="107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E5990BDC-1E73-4CC5-9D08-C0F6A8B0B893}" dt="2022-04-20T17:22:24.265" v="78"/>
          <ac:spMkLst>
            <pc:docMk/>
            <pc:sldMk cId="2508173990" sldId="1202"/>
            <ac:spMk id="28" creationId="{434AA221-4D9E-4CF9-8EB9-17748FDE8C58}"/>
          </ac:spMkLst>
        </pc:spChg>
        <pc:spChg chg="add mod">
          <ac:chgData name="Subramani K" userId="bf009f75-d47a-408b-a678-4666a6eafc4c" providerId="ADAL" clId="{E5990BDC-1E73-4CC5-9D08-C0F6A8B0B893}" dt="2022-04-20T17:22:26.380" v="80" actId="571"/>
          <ac:spMkLst>
            <pc:docMk/>
            <pc:sldMk cId="2508173990" sldId="1202"/>
            <ac:spMk id="29" creationId="{B9A1E614-4330-47AB-BE73-7580A36D9845}"/>
          </ac:spMkLst>
        </pc:spChg>
        <pc:spChg chg="del">
          <ac:chgData name="Subramani K" userId="bf009f75-d47a-408b-a678-4666a6eafc4c" providerId="ADAL" clId="{E5990BDC-1E73-4CC5-9D08-C0F6A8B0B893}" dt="2022-04-20T15:48:51.048" v="0" actId="478"/>
          <ac:spMkLst>
            <pc:docMk/>
            <pc:sldMk cId="2508173990" sldId="1202"/>
            <ac:spMk id="51" creationId="{DB1E54B5-01FC-49A2-B0EE-B9312EE770E2}"/>
          </ac:spMkLst>
        </pc:spChg>
        <pc:picChg chg="add del">
          <ac:chgData name="Subramani K" userId="bf009f75-d47a-408b-a678-4666a6eafc4c" providerId="ADAL" clId="{E5990BDC-1E73-4CC5-9D08-C0F6A8B0B893}" dt="2022-04-20T17:17:47.715" v="63" actId="478"/>
          <ac:picMkLst>
            <pc:docMk/>
            <pc:sldMk cId="2508173990" sldId="1202"/>
            <ac:picMk id="4" creationId="{666055EB-3997-47E0-A905-A18DC4DB47F6}"/>
          </ac:picMkLst>
        </pc:picChg>
        <pc:picChg chg="del">
          <ac:chgData name="Subramani K" userId="bf009f75-d47a-408b-a678-4666a6eafc4c" providerId="ADAL" clId="{E5990BDC-1E73-4CC5-9D08-C0F6A8B0B893}" dt="2022-04-20T15:48:53.540" v="1" actId="478"/>
          <ac:picMkLst>
            <pc:docMk/>
            <pc:sldMk cId="2508173990" sldId="1202"/>
            <ac:picMk id="6" creationId="{46BFC6D0-123A-4ECB-9167-B6EBC47135B0}"/>
          </ac:picMkLst>
        </pc:picChg>
        <pc:picChg chg="add mod">
          <ac:chgData name="Subramani K" userId="bf009f75-d47a-408b-a678-4666a6eafc4c" providerId="ADAL" clId="{E5990BDC-1E73-4CC5-9D08-C0F6A8B0B893}" dt="2022-04-20T17:21:15.473" v="65" actId="1076"/>
          <ac:picMkLst>
            <pc:docMk/>
            <pc:sldMk cId="2508173990" sldId="1202"/>
            <ac:picMk id="9" creationId="{0870C9C0-8C0F-42DB-B9C6-717FDF475E73}"/>
          </ac:picMkLst>
        </pc:picChg>
        <pc:picChg chg="add mod">
          <ac:chgData name="Subramani K" userId="bf009f75-d47a-408b-a678-4666a6eafc4c" providerId="ADAL" clId="{E5990BDC-1E73-4CC5-9D08-C0F6A8B0B893}" dt="2022-04-20T17:21:18.151" v="67" actId="1076"/>
          <ac:picMkLst>
            <pc:docMk/>
            <pc:sldMk cId="2508173990" sldId="1202"/>
            <ac:picMk id="17" creationId="{304D2C59-41DA-4CB8-8A9A-921998377465}"/>
          </ac:picMkLst>
        </pc:picChg>
        <pc:picChg chg="add mod">
          <ac:chgData name="Subramani K" userId="bf009f75-d47a-408b-a678-4666a6eafc4c" providerId="ADAL" clId="{E5990BDC-1E73-4CC5-9D08-C0F6A8B0B893}" dt="2022-04-20T17:21:20.559" v="69" actId="1076"/>
          <ac:picMkLst>
            <pc:docMk/>
            <pc:sldMk cId="2508173990" sldId="1202"/>
            <ac:picMk id="19" creationId="{BA48DE32-2C8C-4FD0-A57B-1907C39900F5}"/>
          </ac:picMkLst>
        </pc:picChg>
        <pc:picChg chg="add mod">
          <ac:chgData name="Subramani K" userId="bf009f75-d47a-408b-a678-4666a6eafc4c" providerId="ADAL" clId="{E5990BDC-1E73-4CC5-9D08-C0F6A8B0B893}" dt="2022-04-20T17:21:22.941" v="71" actId="1076"/>
          <ac:picMkLst>
            <pc:docMk/>
            <pc:sldMk cId="2508173990" sldId="1202"/>
            <ac:picMk id="21" creationId="{45069222-0B2C-4938-988A-890DEDE32D99}"/>
          </ac:picMkLst>
        </pc:picChg>
        <pc:picChg chg="add mod">
          <ac:chgData name="Subramani K" userId="bf009f75-d47a-408b-a678-4666a6eafc4c" providerId="ADAL" clId="{E5990BDC-1E73-4CC5-9D08-C0F6A8B0B893}" dt="2022-04-20T17:21:25.550" v="73" actId="1076"/>
          <ac:picMkLst>
            <pc:docMk/>
            <pc:sldMk cId="2508173990" sldId="1202"/>
            <ac:picMk id="23" creationId="{B301672B-B772-4754-89B6-C39E460C15E3}"/>
          </ac:picMkLst>
        </pc:picChg>
        <pc:picChg chg="mod modCrop">
          <ac:chgData name="Subramani K" userId="bf009f75-d47a-408b-a678-4666a6eafc4c" providerId="ADAL" clId="{E5990BDC-1E73-4CC5-9D08-C0F6A8B0B893}" dt="2022-04-20T17:10:19.095" v="9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addSp modSp mod">
        <pc:chgData name="Subramani K" userId="bf009f75-d47a-408b-a678-4666a6eafc4c" providerId="ADAL" clId="{E5990BDC-1E73-4CC5-9D08-C0F6A8B0B893}" dt="2022-04-20T17:21:38.323" v="75" actId="1076"/>
        <pc:sldMkLst>
          <pc:docMk/>
          <pc:sldMk cId="3082782398" sldId="1203"/>
        </pc:sldMkLst>
        <pc:spChg chg="add mod">
          <ac:chgData name="Subramani K" userId="bf009f75-d47a-408b-a678-4666a6eafc4c" providerId="ADAL" clId="{E5990BDC-1E73-4CC5-9D08-C0F6A8B0B893}" dt="2022-04-20T17:21:38.323" v="75" actId="1076"/>
          <ac:spMkLst>
            <pc:docMk/>
            <pc:sldMk cId="3082782398" sldId="1203"/>
            <ac:spMk id="8" creationId="{BEB3018A-B5DA-491C-BB4C-E5C5F872231F}"/>
          </ac:spMkLst>
        </pc:spChg>
      </pc:sldChg>
      <pc:sldChg chg="delSp add mod">
        <pc:chgData name="Subramani K" userId="bf009f75-d47a-408b-a678-4666a6eafc4c" providerId="ADAL" clId="{E5990BDC-1E73-4CC5-9D08-C0F6A8B0B893}" dt="2022-04-20T17:21:42.697" v="77" actId="478"/>
        <pc:sldMkLst>
          <pc:docMk/>
          <pc:sldMk cId="2267089391" sldId="1204"/>
        </pc:sldMkLst>
        <pc:spChg chg="del">
          <ac:chgData name="Subramani K" userId="bf009f75-d47a-408b-a678-4666a6eafc4c" providerId="ADAL" clId="{E5990BDC-1E73-4CC5-9D08-C0F6A8B0B893}" dt="2022-04-20T17:21:42.697" v="77" actId="478"/>
          <ac:spMkLst>
            <pc:docMk/>
            <pc:sldMk cId="2267089391" sldId="1204"/>
            <ac:spMk id="8" creationId="{BEB3018A-B5DA-491C-BB4C-E5C5F87223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02/03/2023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136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48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61492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G04-H-HotSpot-003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646031-8E21-3060-E8DE-65DEA758A665}"/>
              </a:ext>
            </a:extLst>
          </p:cNvPr>
          <p:cNvSpPr/>
          <p:nvPr/>
        </p:nvSpPr>
        <p:spPr>
          <a:xfrm>
            <a:off x="2635624" y="2935319"/>
            <a:ext cx="1089211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Router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894" y="2814296"/>
            <a:ext cx="361950" cy="32385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89C55C3-804F-631F-C810-06663F3F1E40}"/>
              </a:ext>
            </a:extLst>
          </p:cNvPr>
          <p:cNvSpPr/>
          <p:nvPr/>
        </p:nvSpPr>
        <p:spPr>
          <a:xfrm>
            <a:off x="1238652" y="4461340"/>
            <a:ext cx="212311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Other home devices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514290-E4DF-FDA5-6521-763B145ECE8C}"/>
              </a:ext>
            </a:extLst>
          </p:cNvPr>
          <p:cNvSpPr/>
          <p:nvPr/>
        </p:nvSpPr>
        <p:spPr>
          <a:xfrm>
            <a:off x="5080336" y="3924694"/>
            <a:ext cx="1323394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Using VPN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E8F109-B431-E430-8441-DBF5F17F422B}"/>
              </a:ext>
            </a:extLst>
          </p:cNvPr>
          <p:cNvSpPr/>
          <p:nvPr/>
        </p:nvSpPr>
        <p:spPr>
          <a:xfrm>
            <a:off x="6928206" y="2935319"/>
            <a:ext cx="229617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Open-source software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400" y="4291378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9702" y="3733324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178" y="2793704"/>
            <a:ext cx="3619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61492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0646031-8E21-3060-E8DE-65DEA758A665}"/>
              </a:ext>
            </a:extLst>
          </p:cNvPr>
          <p:cNvSpPr/>
          <p:nvPr/>
        </p:nvSpPr>
        <p:spPr>
          <a:xfrm>
            <a:off x="2635624" y="2935319"/>
            <a:ext cx="1089211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Router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894" y="2814296"/>
            <a:ext cx="361950" cy="32385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89C55C3-804F-631F-C810-06663F3F1E40}"/>
              </a:ext>
            </a:extLst>
          </p:cNvPr>
          <p:cNvSpPr/>
          <p:nvPr/>
        </p:nvSpPr>
        <p:spPr>
          <a:xfrm>
            <a:off x="1238652" y="4461340"/>
            <a:ext cx="212311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Other home devices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514290-E4DF-FDA5-6521-763B145ECE8C}"/>
              </a:ext>
            </a:extLst>
          </p:cNvPr>
          <p:cNvSpPr/>
          <p:nvPr/>
        </p:nvSpPr>
        <p:spPr>
          <a:xfrm>
            <a:off x="5080336" y="3924694"/>
            <a:ext cx="1323394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Using VPN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E8F109-B431-E430-8441-DBF5F17F422B}"/>
              </a:ext>
            </a:extLst>
          </p:cNvPr>
          <p:cNvSpPr/>
          <p:nvPr/>
        </p:nvSpPr>
        <p:spPr>
          <a:xfrm>
            <a:off x="6928206" y="2935319"/>
            <a:ext cx="229617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Open-source software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400" y="4291378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9702" y="3733324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178" y="2793704"/>
            <a:ext cx="361950" cy="323850"/>
          </a:xfrm>
          <a:prstGeom prst="rect">
            <a:avLst/>
          </a:prstGeo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C019C626-1845-E628-CC50-3DF79CBFFD00}"/>
              </a:ext>
            </a:extLst>
          </p:cNvPr>
          <p:cNvSpPr/>
          <p:nvPr/>
        </p:nvSpPr>
        <p:spPr>
          <a:xfrm>
            <a:off x="2181518" y="1181192"/>
            <a:ext cx="4095924" cy="1275698"/>
          </a:xfrm>
          <a:prstGeom prst="wedgeRectCallout">
            <a:avLst>
              <a:gd name="adj1" fmla="val -38213"/>
              <a:gd name="adj2" fmla="val 8147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You may also look up the instructions for updating your router online or consider purchasing a premium router with subscription update service.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6A935D6E-DADB-0CD0-AF8E-5E82E2C47457}"/>
              </a:ext>
            </a:extLst>
          </p:cNvPr>
          <p:cNvSpPr/>
          <p:nvPr/>
        </p:nvSpPr>
        <p:spPr>
          <a:xfrm>
            <a:off x="5934458" y="1223683"/>
            <a:ext cx="318424" cy="322729"/>
          </a:xfrm>
          <a:prstGeom prst="mathMultiply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8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61492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0646031-8E21-3060-E8DE-65DEA758A665}"/>
              </a:ext>
            </a:extLst>
          </p:cNvPr>
          <p:cNvSpPr/>
          <p:nvPr/>
        </p:nvSpPr>
        <p:spPr>
          <a:xfrm>
            <a:off x="2635624" y="2935319"/>
            <a:ext cx="1089211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Router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894" y="2814296"/>
            <a:ext cx="361950" cy="32385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89C55C3-804F-631F-C810-06663F3F1E40}"/>
              </a:ext>
            </a:extLst>
          </p:cNvPr>
          <p:cNvSpPr/>
          <p:nvPr/>
        </p:nvSpPr>
        <p:spPr>
          <a:xfrm>
            <a:off x="1238652" y="4461340"/>
            <a:ext cx="212311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Other home devices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514290-E4DF-FDA5-6521-763B145ECE8C}"/>
              </a:ext>
            </a:extLst>
          </p:cNvPr>
          <p:cNvSpPr/>
          <p:nvPr/>
        </p:nvSpPr>
        <p:spPr>
          <a:xfrm>
            <a:off x="5080336" y="3924694"/>
            <a:ext cx="1323394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Using VPN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E8F109-B431-E430-8441-DBF5F17F422B}"/>
              </a:ext>
            </a:extLst>
          </p:cNvPr>
          <p:cNvSpPr/>
          <p:nvPr/>
        </p:nvSpPr>
        <p:spPr>
          <a:xfrm>
            <a:off x="6928206" y="2935319"/>
            <a:ext cx="2296173" cy="537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Open-source software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400" y="4291378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9702" y="3733324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178" y="2793704"/>
            <a:ext cx="361950" cy="323850"/>
          </a:xfrm>
          <a:prstGeom prst="rect">
            <a:avLst/>
          </a:prstGeo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C019C626-1845-E628-CC50-3DF79CBFFD00}"/>
              </a:ext>
            </a:extLst>
          </p:cNvPr>
          <p:cNvSpPr/>
          <p:nvPr/>
        </p:nvSpPr>
        <p:spPr>
          <a:xfrm>
            <a:off x="843778" y="2567336"/>
            <a:ext cx="4095924" cy="1275698"/>
          </a:xfrm>
          <a:prstGeom prst="wedgeRectCallout">
            <a:avLst>
              <a:gd name="adj1" fmla="val -38213"/>
              <a:gd name="adj2" fmla="val 8147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You may also look up the instructions for updating your router online or consider purchasing a premium router with subscription update service.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6A935D6E-DADB-0CD0-AF8E-5E82E2C47457}"/>
              </a:ext>
            </a:extLst>
          </p:cNvPr>
          <p:cNvSpPr/>
          <p:nvPr/>
        </p:nvSpPr>
        <p:spPr>
          <a:xfrm>
            <a:off x="4596718" y="2609827"/>
            <a:ext cx="318424" cy="322729"/>
          </a:xfrm>
          <a:prstGeom prst="mathMultiply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11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17458</TotalTime>
  <Words>235</Words>
  <Application>Microsoft Office PowerPoint</Application>
  <PresentationFormat>Custom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2429</cp:revision>
  <dcterms:created xsi:type="dcterms:W3CDTF">2017-07-21T05:01:19Z</dcterms:created>
  <dcterms:modified xsi:type="dcterms:W3CDTF">2023-03-02T10:54:22Z</dcterms:modified>
</cp:coreProperties>
</file>