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1202" r:id="rId2"/>
    <p:sldId id="1203" r:id="rId3"/>
    <p:sldId id="1204" r:id="rId4"/>
    <p:sldId id="1211" r:id="rId5"/>
    <p:sldId id="1212" r:id="rId6"/>
    <p:sldId id="1210" r:id="rId7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920872-CA4F-4A4F-B926-33FF827F9BF3}" v="5" dt="2022-08-19T13:58:55.2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9ED3DF1D-9F97-4CF1-927C-FD72D3C5FB83}"/>
    <pc:docChg chg="undo custSel addSld modSld">
      <pc:chgData name="Subramani K" userId="bf009f75-d47a-408b-a678-4666a6eafc4c" providerId="ADAL" clId="{9ED3DF1D-9F97-4CF1-927C-FD72D3C5FB83}" dt="2022-04-12T06:58:55.542" v="1223" actId="478"/>
      <pc:docMkLst>
        <pc:docMk/>
      </pc:docMkLst>
      <pc:sldChg chg="addSp delSp modSp mod">
        <pc:chgData name="Subramani K" userId="bf009f75-d47a-408b-a678-4666a6eafc4c" providerId="ADAL" clId="{9ED3DF1D-9F97-4CF1-927C-FD72D3C5FB83}" dt="2022-04-07T19:09:43.421" v="1180"/>
        <pc:sldMkLst>
          <pc:docMk/>
          <pc:sldMk cId="2508173990" sldId="1202"/>
        </pc:sldMkLst>
        <pc:spChg chg="mod">
          <ac:chgData name="Subramani K" userId="bf009f75-d47a-408b-a678-4666a6eafc4c" providerId="ADAL" clId="{9ED3DF1D-9F97-4CF1-927C-FD72D3C5FB83}" dt="2022-04-07T19:09:43.421" v="1180"/>
          <ac:spMkLst>
            <pc:docMk/>
            <pc:sldMk cId="2508173990" sldId="1202"/>
            <ac:spMk id="9" creationId="{B7E2EC3C-9883-47AA-9BD1-48DE0A1C8C38}"/>
          </ac:spMkLst>
        </pc:spChg>
        <pc:spChg chg="del mod topLvl">
          <ac:chgData name="Subramani K" userId="bf009f75-d47a-408b-a678-4666a6eafc4c" providerId="ADAL" clId="{9ED3DF1D-9F97-4CF1-927C-FD72D3C5FB83}" dt="2022-04-07T18:11:47.118" v="447" actId="478"/>
          <ac:spMkLst>
            <pc:docMk/>
            <pc:sldMk cId="2508173990" sldId="1202"/>
            <ac:spMk id="19" creationId="{2408E7EB-FD6F-4569-AE79-2A4E45ECB229}"/>
          </ac:spMkLst>
        </pc:spChg>
        <pc:spChg chg="mod">
          <ac:chgData name="Subramani K" userId="bf009f75-d47a-408b-a678-4666a6eafc4c" providerId="ADAL" clId="{9ED3DF1D-9F97-4CF1-927C-FD72D3C5FB83}" dt="2022-04-07T18:10:07.776" v="278" actId="14100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11:05.524" v="431" actId="20577"/>
          <ac:spMkLst>
            <pc:docMk/>
            <pc:sldMk cId="2508173990" sldId="1202"/>
            <ac:spMk id="25" creationId="{3C4BBF3F-1A19-43E7-BE43-07A6EACEA98E}"/>
          </ac:spMkLst>
        </pc:spChg>
        <pc:spChg chg="add mod">
          <ac:chgData name="Subramani K" userId="bf009f75-d47a-408b-a678-4666a6eafc4c" providerId="ADAL" clId="{9ED3DF1D-9F97-4CF1-927C-FD72D3C5FB83}" dt="2022-04-07T18:18:17.919" v="486" actId="20577"/>
          <ac:spMkLst>
            <pc:docMk/>
            <pc:sldMk cId="2508173990" sldId="1202"/>
            <ac:spMk id="28" creationId="{2FEE1E57-8F7D-49BC-A70F-260BDDB3E5D1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2" creationId="{2D1A40E9-B655-41E6-8C3C-17367D3E8253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4" creationId="{10ECBFD3-2613-4841-ADAE-0B93C1362008}"/>
          </ac:spMkLst>
        </pc:spChg>
        <pc:grpChg chg="add del mod">
          <ac:chgData name="Subramani K" userId="bf009f75-d47a-408b-a678-4666a6eafc4c" providerId="ADAL" clId="{9ED3DF1D-9F97-4CF1-927C-FD72D3C5FB83}" dt="2022-04-07T18:11:40.939" v="443" actId="165"/>
          <ac:grpSpMkLst>
            <pc:docMk/>
            <pc:sldMk cId="2508173990" sldId="1202"/>
            <ac:grpSpMk id="17" creationId="{AC685F8F-E072-4165-B2D4-7849CB300915}"/>
          </ac:grpSpMkLst>
        </pc:grpChg>
        <pc:grpChg chg="mod">
          <ac:chgData name="Subramani K" userId="bf009f75-d47a-408b-a678-4666a6eafc4c" providerId="ADAL" clId="{9ED3DF1D-9F97-4CF1-927C-FD72D3C5FB83}" dt="2022-04-07T18:11:44.700" v="446" actId="1076"/>
          <ac:grpSpMkLst>
            <pc:docMk/>
            <pc:sldMk cId="2508173990" sldId="1202"/>
            <ac:grpSpMk id="24" creationId="{62068381-E4B5-422F-84FC-C6CFA94B8D90}"/>
          </ac:grpSpMkLst>
        </pc:grp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9ED3DF1D-9F97-4CF1-927C-FD72D3C5FB83}" dt="2022-04-07T18:18:26.515" v="489" actId="478"/>
          <ac:picMkLst>
            <pc:docMk/>
            <pc:sldMk cId="2508173990" sldId="1202"/>
            <ac:picMk id="16" creationId="{A4E1F35D-635E-4687-B8CD-738F15486344}"/>
          </ac:picMkLst>
        </pc:picChg>
        <pc:picChg chg="del mod topLvl">
          <ac:chgData name="Subramani K" userId="bf009f75-d47a-408b-a678-4666a6eafc4c" providerId="ADAL" clId="{9ED3DF1D-9F97-4CF1-927C-FD72D3C5FB83}" dt="2022-04-07T18:11:43.340" v="444" actId="21"/>
          <ac:picMkLst>
            <pc:docMk/>
            <pc:sldMk cId="2508173990" sldId="1202"/>
            <ac:picMk id="18" creationId="{DBA0CEED-18EA-4246-9D16-E292545CEB0D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0" creationId="{C9B3BD76-6A6A-4918-A601-316F3AD9E1F9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7" creationId="{8678CAE9-DD2C-4464-9D0D-65703077C60B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3" creationId="{56E4DE83-1C4B-4904-8D6C-F218D965DA98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5" creationId="{6974F583-0099-4FD6-9254-B5E655FEA2F8}"/>
          </ac:picMkLst>
        </pc:picChg>
        <pc:picChg chg="add del">
          <ac:chgData name="Subramani K" userId="bf009f75-d47a-408b-a678-4666a6eafc4c" providerId="ADAL" clId="{9ED3DF1D-9F97-4CF1-927C-FD72D3C5FB83}" dt="2022-04-07T18:12:21.155" v="454"/>
          <ac:picMkLst>
            <pc:docMk/>
            <pc:sldMk cId="2508173990" sldId="1202"/>
            <ac:picMk id="1026" creationId="{10F2F520-505D-4ED7-ACFA-7F704220C465}"/>
          </ac:picMkLst>
        </pc:picChg>
        <pc:picChg chg="add del mod">
          <ac:chgData name="Subramani K" userId="bf009f75-d47a-408b-a678-4666a6eafc4c" providerId="ADAL" clId="{9ED3DF1D-9F97-4CF1-927C-FD72D3C5FB83}" dt="2022-04-07T18:12:57.341" v="461" actId="478"/>
          <ac:picMkLst>
            <pc:docMk/>
            <pc:sldMk cId="2508173990" sldId="1202"/>
            <ac:picMk id="1028" creationId="{35E918B5-5FBB-4E41-A7F3-65B91526E409}"/>
          </ac:picMkLst>
        </pc:picChg>
      </pc:sldChg>
      <pc:sldChg chg="modSp mod">
        <pc:chgData name="Subramani K" userId="bf009f75-d47a-408b-a678-4666a6eafc4c" providerId="ADAL" clId="{9ED3DF1D-9F97-4CF1-927C-FD72D3C5FB83}" dt="2022-04-07T18:19:26.516" v="516" actId="1036"/>
        <pc:sldMkLst>
          <pc:docMk/>
          <pc:sldMk cId="2285015065" sldId="1203"/>
        </pc:sldMkLst>
        <pc:spChg chg="mod">
          <ac:chgData name="Subramani K" userId="bf009f75-d47a-408b-a678-4666a6eafc4c" providerId="ADAL" clId="{9ED3DF1D-9F97-4CF1-927C-FD72D3C5FB83}" dt="2022-04-07T18:19:19.114" v="499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7" creationId="{B38438DC-8F79-4707-9926-890E97655C06}"/>
          </ac:spMkLst>
        </pc:spChg>
      </pc:sldChg>
      <pc:sldChg chg="addSp delSp modSp add mod">
        <pc:chgData name="Subramani K" userId="bf009f75-d47a-408b-a678-4666a6eafc4c" providerId="ADAL" clId="{9ED3DF1D-9F97-4CF1-927C-FD72D3C5FB83}" dt="2022-04-12T06:58:22.369" v="1220" actId="1037"/>
        <pc:sldMkLst>
          <pc:docMk/>
          <pc:sldMk cId="2327331224" sldId="1204"/>
        </pc:sldMkLst>
        <pc:spChg chg="add mod">
          <ac:chgData name="Subramani K" userId="bf009f75-d47a-408b-a678-4666a6eafc4c" providerId="ADAL" clId="{9ED3DF1D-9F97-4CF1-927C-FD72D3C5FB83}" dt="2022-04-07T18:30:15.421" v="998" actId="1038"/>
          <ac:spMkLst>
            <pc:docMk/>
            <pc:sldMk cId="2327331224" sldId="1204"/>
            <ac:spMk id="2" creationId="{9137A4A7-D88F-452F-A96D-A4499DB8C3AC}"/>
          </ac:spMkLst>
        </pc:spChg>
        <pc:spChg chg="del">
          <ac:chgData name="Subramani K" userId="bf009f75-d47a-408b-a678-4666a6eafc4c" providerId="ADAL" clId="{9ED3DF1D-9F97-4CF1-927C-FD72D3C5FB83}" dt="2022-04-07T19:09:48.853" v="1181" actId="478"/>
          <ac:spMkLst>
            <pc:docMk/>
            <pc:sldMk cId="2327331224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9ED3DF1D-9F97-4CF1-927C-FD72D3C5FB83}" dt="2022-04-07T19:09:48.853" v="1181" actId="478"/>
          <ac:spMkLst>
            <pc:docMk/>
            <pc:sldMk cId="2327331224" sldId="1204"/>
            <ac:spMk id="12" creationId="{B4BEA475-7A09-41F4-B29E-D01CEF32D3D4}"/>
          </ac:spMkLst>
        </pc:spChg>
        <pc:spChg chg="add del mod">
          <ac:chgData name="Subramani K" userId="bf009f75-d47a-408b-a678-4666a6eafc4c" providerId="ADAL" clId="{9ED3DF1D-9F97-4CF1-927C-FD72D3C5FB83}" dt="2022-04-07T18:27:29.355" v="859" actId="478"/>
          <ac:spMkLst>
            <pc:docMk/>
            <pc:sldMk cId="2327331224" sldId="1204"/>
            <ac:spMk id="18" creationId="{AD6A6D46-B21A-4A34-8C51-4E3F8061D010}"/>
          </ac:spMkLst>
        </pc:spChg>
        <pc:spChg chg="add mod">
          <ac:chgData name="Subramani K" userId="bf009f75-d47a-408b-a678-4666a6eafc4c" providerId="ADAL" clId="{9ED3DF1D-9F97-4CF1-927C-FD72D3C5FB83}" dt="2022-04-07T18:30:10.030" v="979" actId="1037"/>
          <ac:spMkLst>
            <pc:docMk/>
            <pc:sldMk cId="2327331224" sldId="1204"/>
            <ac:spMk id="22" creationId="{AC59EC5A-47FB-4CB8-B025-F19F7FF69332}"/>
          </ac:spMkLst>
        </pc:spChg>
        <pc:spChg chg="mod">
          <ac:chgData name="Subramani K" userId="bf009f75-d47a-408b-a678-4666a6eafc4c" providerId="ADAL" clId="{9ED3DF1D-9F97-4CF1-927C-FD72D3C5FB83}" dt="2022-04-07T18:32:59.131" v="1031" actId="14100"/>
          <ac:spMkLst>
            <pc:docMk/>
            <pc:sldMk cId="2327331224" sldId="1204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33:01.955" v="1032" actId="14100"/>
          <ac:spMkLst>
            <pc:docMk/>
            <pc:sldMk cId="2327331224" sldId="1204"/>
            <ac:spMk id="25" creationId="{3C4BBF3F-1A19-43E7-BE43-07A6EACEA98E}"/>
          </ac:spMkLst>
        </pc:spChg>
        <pc:spChg chg="add mod">
          <ac:chgData name="Subramani K" userId="bf009f75-d47a-408b-a678-4666a6eafc4c" providerId="ADAL" clId="{9ED3DF1D-9F97-4CF1-927C-FD72D3C5FB83}" dt="2022-04-12T06:58:22.369" v="1220" actId="1037"/>
          <ac:spMkLst>
            <pc:docMk/>
            <pc:sldMk cId="2327331224" sldId="1204"/>
            <ac:spMk id="27" creationId="{B4A1806F-D1BB-4669-A2B6-AF14EAF98095}"/>
          </ac:spMkLst>
        </pc:spChg>
        <pc:spChg chg="mod">
          <ac:chgData name="Subramani K" userId="bf009f75-d47a-408b-a678-4666a6eafc4c" providerId="ADAL" clId="{9ED3DF1D-9F97-4CF1-927C-FD72D3C5FB83}" dt="2022-04-12T06:58:22.369" v="1220" actId="1037"/>
          <ac:spMkLst>
            <pc:docMk/>
            <pc:sldMk cId="2327331224" sldId="1204"/>
            <ac:spMk id="28" creationId="{2FEE1E57-8F7D-49BC-A70F-260BDDB3E5D1}"/>
          </ac:spMkLst>
        </pc:spChg>
        <pc:spChg chg="add del mod">
          <ac:chgData name="Subramani K" userId="bf009f75-d47a-408b-a678-4666a6eafc4c" providerId="ADAL" clId="{9ED3DF1D-9F97-4CF1-927C-FD72D3C5FB83}" dt="2022-04-07T18:32:18.874" v="1019" actId="478"/>
          <ac:spMkLst>
            <pc:docMk/>
            <pc:sldMk cId="2327331224" sldId="1204"/>
            <ac:spMk id="31" creationId="{CA252FEC-FCED-4DE4-8A73-7CCE633AD1BB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2" creationId="{08118AD1-485C-4566-A44F-0D4E0E603C11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3" creationId="{10F695E1-8396-4B80-8E2A-614820D22F6A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4" creationId="{11EF991F-2B4B-4B62-9183-8FC483C3FD58}"/>
          </ac:spMkLst>
        </pc:spChg>
        <pc:spChg chg="add del mod">
          <ac:chgData name="Subramani K" userId="bf009f75-d47a-408b-a678-4666a6eafc4c" providerId="ADAL" clId="{9ED3DF1D-9F97-4CF1-927C-FD72D3C5FB83}" dt="2022-04-07T18:29:47.678" v="956" actId="478"/>
          <ac:spMkLst>
            <pc:docMk/>
            <pc:sldMk cId="2327331224" sldId="1204"/>
            <ac:spMk id="35" creationId="{CD6FCFF8-3FC6-4F04-A716-DAFFA9D8E372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6" creationId="{62A73939-52B4-4B77-8C54-29E7F1E8333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7" creationId="{1FEC52E2-44DA-43DE-ACF9-21AFCC8C6BD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8" creationId="{F4BA7348-C524-4300-8181-6501DEB17FE4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9" creationId="{71EB9E1B-2309-4FEA-9A35-C0513D3252F5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0" creationId="{12F3EB4E-32C5-4F69-A3F0-65A4BE2AE2EC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1" creationId="{41DD4F58-698F-4602-87BA-5E170FB59838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2" creationId="{8567252B-9D93-401A-BF10-225DF01C79EB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3" creationId="{2F197DF6-5380-42EB-95A4-54BB76D35208}"/>
          </ac:spMkLst>
        </pc:spChg>
        <pc:spChg chg="add del mod">
          <ac:chgData name="Subramani K" userId="bf009f75-d47a-408b-a678-4666a6eafc4c" providerId="ADAL" clId="{9ED3DF1D-9F97-4CF1-927C-FD72D3C5FB83}" dt="2022-04-07T18:30:34.277" v="1003"/>
          <ac:spMkLst>
            <pc:docMk/>
            <pc:sldMk cId="2327331224" sldId="1204"/>
            <ac:spMk id="44" creationId="{C68F7940-8732-4195-8B8B-ABB7C6C6E778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5" creationId="{3E7ABAC0-112E-456D-827D-358B362BCD34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6" creationId="{CB89C4A8-E98F-4E95-B3FB-C83AE7401E07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7" creationId="{43CC6F90-2C75-43A6-86B6-980C30CECF0A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8" creationId="{819249EC-AA5C-4766-B6D7-80BB62A5DCD0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9" creationId="{C4150B9E-3BC9-4845-B142-A37366ECD783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0" creationId="{1EA51282-DF63-4B7D-B1A6-D81A4DE9AE39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1" creationId="{240F2118-5E28-467B-94EE-E24C0FE962DB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2" creationId="{3D49C7F3-2E1A-4B5E-BEB8-54087D55782C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3" creationId="{19505209-E58F-4ABA-9FA3-3CA6272B102A}"/>
          </ac:spMkLst>
        </pc:spChg>
        <pc:grpChg chg="add del">
          <ac:chgData name="Subramani K" userId="bf009f75-d47a-408b-a678-4666a6eafc4c" providerId="ADAL" clId="{9ED3DF1D-9F97-4CF1-927C-FD72D3C5FB83}" dt="2022-04-07T18:26:19.513" v="700" actId="478"/>
          <ac:grpSpMkLst>
            <pc:docMk/>
            <pc:sldMk cId="2327331224" sldId="1204"/>
            <ac:grpSpMk id="24" creationId="{62068381-E4B5-422F-84FC-C6CFA94B8D90}"/>
          </ac:grpSpMkLst>
        </pc:grpChg>
        <pc:picChg chg="del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3" creationId="{B0313679-00DA-432A-B71F-92F07887FC6C}"/>
          </ac:picMkLst>
        </pc:picChg>
        <pc:picChg chg="add mod">
          <ac:chgData name="Subramani K" userId="bf009f75-d47a-408b-a678-4666a6eafc4c" providerId="ADAL" clId="{9ED3DF1D-9F97-4CF1-927C-FD72D3C5FB83}" dt="2022-04-07T18:32:40.510" v="1024" actId="1076"/>
          <ac:picMkLst>
            <pc:docMk/>
            <pc:sldMk cId="2327331224" sldId="1204"/>
            <ac:picMk id="5" creationId="{4E7455BC-8F87-4ED9-9E8A-72305B534CC3}"/>
          </ac:picMkLst>
        </pc:picChg>
        <pc:picChg chg="add del mod">
          <ac:chgData name="Subramani K" userId="bf009f75-d47a-408b-a678-4666a6eafc4c" providerId="ADAL" clId="{9ED3DF1D-9F97-4CF1-927C-FD72D3C5FB83}" dt="2022-04-07T18:28:21.082" v="934" actId="478"/>
          <ac:picMkLst>
            <pc:docMk/>
            <pc:sldMk cId="2327331224" sldId="1204"/>
            <ac:picMk id="17" creationId="{A1D2C757-31D3-42FB-B4BE-480F7F4781D7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0" creationId="{C9B3BD76-6A6A-4918-A601-316F3AD9E1F9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1" creationId="{BF4A3A38-3250-479E-9D77-9D0D1E93579F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7" creationId="{8678CAE9-DD2C-4464-9D0D-65703077C60B}"/>
          </ac:picMkLst>
        </pc:picChg>
      </pc:sldChg>
      <pc:sldChg chg="addSp delSp modSp new mod">
        <pc:chgData name="Subramani K" userId="bf009f75-d47a-408b-a678-4666a6eafc4c" providerId="ADAL" clId="{9ED3DF1D-9F97-4CF1-927C-FD72D3C5FB83}" dt="2022-04-12T06:58:55.542" v="1223" actId="478"/>
        <pc:sldMkLst>
          <pc:docMk/>
          <pc:sldMk cId="2773842464" sldId="1205"/>
        </pc:sldMkLst>
        <pc:spChg chg="add del mod">
          <ac:chgData name="Subramani K" userId="bf009f75-d47a-408b-a678-4666a6eafc4c" providerId="ADAL" clId="{9ED3DF1D-9F97-4CF1-927C-FD72D3C5FB83}" dt="2022-04-12T06:58:47.650" v="1222" actId="21"/>
          <ac:spMkLst>
            <pc:docMk/>
            <pc:sldMk cId="2773842464" sldId="1205"/>
            <ac:spMk id="2" creationId="{6438A64C-A343-4A2F-ABAF-9438A3B060CD}"/>
          </ac:spMkLst>
        </pc:spChg>
        <pc:spChg chg="add del">
          <ac:chgData name="Subramani K" userId="bf009f75-d47a-408b-a678-4666a6eafc4c" providerId="ADAL" clId="{9ED3DF1D-9F97-4CF1-927C-FD72D3C5FB83}" dt="2022-04-07T18:34:26.081" v="1075" actId="22"/>
          <ac:spMkLst>
            <pc:docMk/>
            <pc:sldMk cId="2773842464" sldId="1205"/>
            <ac:spMk id="5" creationId="{E7B28F0C-341F-4B18-8CA4-61307B9CD49B}"/>
          </ac:spMkLst>
        </pc:spChg>
        <pc:spChg chg="add del mod">
          <ac:chgData name="Subramani K" userId="bf009f75-d47a-408b-a678-4666a6eafc4c" providerId="ADAL" clId="{9ED3DF1D-9F97-4CF1-927C-FD72D3C5FB83}" dt="2022-04-07T18:34:51.709" v="1092" actId="478"/>
          <ac:spMkLst>
            <pc:docMk/>
            <pc:sldMk cId="2773842464" sldId="1205"/>
            <ac:spMk id="6" creationId="{15AEC904-F6BA-4C9A-8F74-207A0696534F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7" creationId="{1CE52C12-2A5C-4870-8EF1-604FE24AB898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8" creationId="{3D95C8DD-2F9B-4FB8-B0E9-54951D5BED35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9" creationId="{13B6AD39-CA80-46E7-BE53-9E4FB7310E53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0" creationId="{4CDD3299-4611-4C3F-9237-EBFF3797D129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1" creationId="{51CA8D83-F8D5-4BAA-A8D8-234B9DD4F90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2" creationId="{0284B1A4-DBDD-4032-A9EC-B0303A66ABAE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3" creationId="{1F0E1DA9-DE98-4E8E-9B0F-710639BB905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4" creationId="{B389AD65-09E7-4B42-BD02-18C3873E662C}"/>
          </ac:spMkLst>
        </pc:spChg>
        <pc:spChg chg="add del mod">
          <ac:chgData name="Subramani K" userId="bf009f75-d47a-408b-a678-4666a6eafc4c" providerId="ADAL" clId="{9ED3DF1D-9F97-4CF1-927C-FD72D3C5FB83}" dt="2022-04-12T06:58:55.542" v="1223" actId="478"/>
          <ac:spMkLst>
            <pc:docMk/>
            <pc:sldMk cId="2773842464" sldId="1205"/>
            <ac:spMk id="17" creationId="{0F27DAEA-18ED-4A96-B36E-32AF2DBF4418}"/>
          </ac:spMkLst>
        </pc:spChg>
        <pc:picChg chg="add del mod modCrop">
          <ac:chgData name="Subramani K" userId="bf009f75-d47a-408b-a678-4666a6eafc4c" providerId="ADAL" clId="{9ED3DF1D-9F97-4CF1-927C-FD72D3C5FB83}" dt="2022-04-07T18:35:51.994" v="1164" actId="478"/>
          <ac:picMkLst>
            <pc:docMk/>
            <pc:sldMk cId="2773842464" sldId="1205"/>
            <ac:picMk id="3" creationId="{4A560BA1-70C5-4716-B7E5-275B56CA83A9}"/>
          </ac:picMkLst>
        </pc:picChg>
        <pc:picChg chg="add del mod">
          <ac:chgData name="Subramani K" userId="bf009f75-d47a-408b-a678-4666a6eafc4c" providerId="ADAL" clId="{9ED3DF1D-9F97-4CF1-927C-FD72D3C5FB83}" dt="2022-04-10T11:23:31.185" v="1183"/>
          <ac:picMkLst>
            <pc:docMk/>
            <pc:sldMk cId="2773842464" sldId="1205"/>
            <ac:picMk id="15" creationId="{657A2646-FDED-468A-AC92-6FA886DA5F99}"/>
          </ac:picMkLst>
        </pc:picChg>
        <pc:picChg chg="add mod">
          <ac:chgData name="Subramani K" userId="bf009f75-d47a-408b-a678-4666a6eafc4c" providerId="ADAL" clId="{9ED3DF1D-9F97-4CF1-927C-FD72D3C5FB83}" dt="2022-04-07T18:35:57.466" v="1167" actId="1076"/>
          <ac:picMkLst>
            <pc:docMk/>
            <pc:sldMk cId="2773842464" sldId="1205"/>
            <ac:picMk id="16" creationId="{AE45BB30-CA73-4CCB-BB5F-37BD0C2FF157}"/>
          </ac:picMkLst>
        </pc:picChg>
      </pc:sldChg>
      <pc:sldChg chg="addSp delSp modSp new">
        <pc:chgData name="Subramani K" userId="bf009f75-d47a-408b-a678-4666a6eafc4c" providerId="ADAL" clId="{9ED3DF1D-9F97-4CF1-927C-FD72D3C5FB83}" dt="2022-04-10T11:23:43.205" v="1187"/>
        <pc:sldMkLst>
          <pc:docMk/>
          <pc:sldMk cId="4086986700" sldId="1206"/>
        </pc:sldMkLst>
        <pc:picChg chg="add mod">
          <ac:chgData name="Subramani K" userId="bf009f75-d47a-408b-a678-4666a6eafc4c" providerId="ADAL" clId="{9ED3DF1D-9F97-4CF1-927C-FD72D3C5FB83}" dt="2022-04-10T11:23:34.932" v="1185"/>
          <ac:picMkLst>
            <pc:docMk/>
            <pc:sldMk cId="4086986700" sldId="1206"/>
            <ac:picMk id="2" creationId="{0DCE68EC-0549-49F9-B58F-076E0261922D}"/>
          </ac:picMkLst>
        </pc:picChg>
        <pc:picChg chg="add del mod">
          <ac:chgData name="Subramani K" userId="bf009f75-d47a-408b-a678-4666a6eafc4c" providerId="ADAL" clId="{9ED3DF1D-9F97-4CF1-927C-FD72D3C5FB83}" dt="2022-04-10T11:23:43.205" v="1187"/>
          <ac:picMkLst>
            <pc:docMk/>
            <pc:sldMk cId="4086986700" sldId="1206"/>
            <ac:picMk id="3" creationId="{06EB4EC4-E87E-406B-ABA5-8B1763CE8EB7}"/>
          </ac:picMkLst>
        </pc:picChg>
      </pc:sldChg>
      <pc:sldChg chg="addSp delSp modSp add mod">
        <pc:chgData name="Subramani K" userId="bf009f75-d47a-408b-a678-4666a6eafc4c" providerId="ADAL" clId="{9ED3DF1D-9F97-4CF1-927C-FD72D3C5FB83}" dt="2022-04-10T11:23:58.604" v="1190"/>
        <pc:sldMkLst>
          <pc:docMk/>
          <pc:sldMk cId="3499077224" sldId="1207"/>
        </pc:sldMkLst>
        <pc:picChg chg="del">
          <ac:chgData name="Subramani K" userId="bf009f75-d47a-408b-a678-4666a6eafc4c" providerId="ADAL" clId="{9ED3DF1D-9F97-4CF1-927C-FD72D3C5FB83}" dt="2022-04-10T11:23:57.969" v="1189" actId="478"/>
          <ac:picMkLst>
            <pc:docMk/>
            <pc:sldMk cId="3499077224" sldId="1207"/>
            <ac:picMk id="2" creationId="{0DCE68EC-0549-49F9-B58F-076E0261922D}"/>
          </ac:picMkLst>
        </pc:picChg>
        <pc:picChg chg="add mod">
          <ac:chgData name="Subramani K" userId="bf009f75-d47a-408b-a678-4666a6eafc4c" providerId="ADAL" clId="{9ED3DF1D-9F97-4CF1-927C-FD72D3C5FB83}" dt="2022-04-10T11:23:58.604" v="1190"/>
          <ac:picMkLst>
            <pc:docMk/>
            <pc:sldMk cId="3499077224" sldId="1207"/>
            <ac:picMk id="3" creationId="{4733B082-22CC-4984-A4B5-8416CD9AFAD2}"/>
          </ac:picMkLst>
        </pc:picChg>
      </pc:sldChg>
      <pc:sldChg chg="addSp delSp modSp add mod">
        <pc:chgData name="Subramani K" userId="bf009f75-d47a-408b-a678-4666a6eafc4c" providerId="ADAL" clId="{9ED3DF1D-9F97-4CF1-927C-FD72D3C5FB83}" dt="2022-04-12T06:58:25.236" v="1221" actId="478"/>
        <pc:sldMkLst>
          <pc:docMk/>
          <pc:sldMk cId="1940554314" sldId="1208"/>
        </pc:sldMkLst>
        <pc:spChg chg="add del mod">
          <ac:chgData name="Subramani K" userId="bf009f75-d47a-408b-a678-4666a6eafc4c" providerId="ADAL" clId="{9ED3DF1D-9F97-4CF1-927C-FD72D3C5FB83}" dt="2022-04-12T06:57:35.860" v="1207" actId="21"/>
          <ac:spMkLst>
            <pc:docMk/>
            <pc:sldMk cId="1940554314" sldId="1208"/>
            <ac:spMk id="8" creationId="{85BE4BE8-E26F-4923-A43C-461F39089932}"/>
          </ac:spMkLst>
        </pc:spChg>
        <pc:spChg chg="add del mod">
          <ac:chgData name="Subramani K" userId="bf009f75-d47a-408b-a678-4666a6eafc4c" providerId="ADAL" clId="{9ED3DF1D-9F97-4CF1-927C-FD72D3C5FB83}" dt="2022-04-12T06:58:25.236" v="1221" actId="478"/>
          <ac:spMkLst>
            <pc:docMk/>
            <pc:sldMk cId="1940554314" sldId="1208"/>
            <ac:spMk id="9" creationId="{DB62A818-8CA7-4FA1-A239-4CAB9A8C0B34}"/>
          </ac:spMkLst>
        </pc:spChg>
      </pc:sldChg>
    </pc:docChg>
  </pc:docChgLst>
  <pc:docChgLst>
    <pc:chgData name="lakshmikanth" userId="34ec4a14-2b32-4e23-8e6c-bf79444b9b1f" providerId="ADAL" clId="{54920872-CA4F-4A4F-B926-33FF827F9BF3}"/>
    <pc:docChg chg="undo custSel addSld delSld modSld sldOrd">
      <pc:chgData name="lakshmikanth" userId="34ec4a14-2b32-4e23-8e6c-bf79444b9b1f" providerId="ADAL" clId="{54920872-CA4F-4A4F-B926-33FF827F9BF3}" dt="2022-08-19T13:58:55.206" v="60"/>
      <pc:docMkLst>
        <pc:docMk/>
      </pc:docMkLst>
      <pc:sldChg chg="addSp delSp modSp mod">
        <pc:chgData name="lakshmikanth" userId="34ec4a14-2b32-4e23-8e6c-bf79444b9b1f" providerId="ADAL" clId="{54920872-CA4F-4A4F-B926-33FF827F9BF3}" dt="2022-08-19T13:58:55.206" v="60"/>
        <pc:sldMkLst>
          <pc:docMk/>
          <pc:sldMk cId="2327331224" sldId="1204"/>
        </pc:sldMkLst>
        <pc:spChg chg="add del mod">
          <ac:chgData name="lakshmikanth" userId="34ec4a14-2b32-4e23-8e6c-bf79444b9b1f" providerId="ADAL" clId="{54920872-CA4F-4A4F-B926-33FF827F9BF3}" dt="2022-08-19T13:55:24.602" v="17" actId="478"/>
          <ac:spMkLst>
            <pc:docMk/>
            <pc:sldMk cId="2327331224" sldId="1204"/>
            <ac:spMk id="3" creationId="{518FD97B-3E76-84C7-594B-21A5A2B2D749}"/>
          </ac:spMkLst>
        </pc:spChg>
        <pc:spChg chg="add mod">
          <ac:chgData name="lakshmikanth" userId="34ec4a14-2b32-4e23-8e6c-bf79444b9b1f" providerId="ADAL" clId="{54920872-CA4F-4A4F-B926-33FF827F9BF3}" dt="2022-08-19T13:58:55.206" v="60"/>
          <ac:spMkLst>
            <pc:docMk/>
            <pc:sldMk cId="2327331224" sldId="1204"/>
            <ac:spMk id="4" creationId="{7DF30B5D-FD2B-29F0-42AD-C29B18CF8608}"/>
          </ac:spMkLst>
        </pc:spChg>
        <pc:spChg chg="add mod">
          <ac:chgData name="lakshmikanth" userId="34ec4a14-2b32-4e23-8e6c-bf79444b9b1f" providerId="ADAL" clId="{54920872-CA4F-4A4F-B926-33FF827F9BF3}" dt="2022-08-19T13:58:55.206" v="60"/>
          <ac:spMkLst>
            <pc:docMk/>
            <pc:sldMk cId="2327331224" sldId="1204"/>
            <ac:spMk id="6" creationId="{39C5489F-B6EA-0089-0397-1723FF4F7594}"/>
          </ac:spMkLst>
        </pc:spChg>
        <pc:spChg chg="add mod">
          <ac:chgData name="lakshmikanth" userId="34ec4a14-2b32-4e23-8e6c-bf79444b9b1f" providerId="ADAL" clId="{54920872-CA4F-4A4F-B926-33FF827F9BF3}" dt="2022-08-19T13:58:55.206" v="60"/>
          <ac:spMkLst>
            <pc:docMk/>
            <pc:sldMk cId="2327331224" sldId="1204"/>
            <ac:spMk id="7" creationId="{5F1F8E53-9D4C-4E7E-CB2B-D5DA478B9089}"/>
          </ac:spMkLst>
        </pc:spChg>
        <pc:spChg chg="add mod">
          <ac:chgData name="lakshmikanth" userId="34ec4a14-2b32-4e23-8e6c-bf79444b9b1f" providerId="ADAL" clId="{54920872-CA4F-4A4F-B926-33FF827F9BF3}" dt="2022-08-19T13:58:55.206" v="60"/>
          <ac:spMkLst>
            <pc:docMk/>
            <pc:sldMk cId="2327331224" sldId="1204"/>
            <ac:spMk id="8" creationId="{69EDB52D-F28C-33DD-C907-2F5EC5322736}"/>
          </ac:spMkLst>
        </pc:spChg>
        <pc:spChg chg="add mod">
          <ac:chgData name="lakshmikanth" userId="34ec4a14-2b32-4e23-8e6c-bf79444b9b1f" providerId="ADAL" clId="{54920872-CA4F-4A4F-B926-33FF827F9BF3}" dt="2022-08-19T13:58:55.206" v="60"/>
          <ac:spMkLst>
            <pc:docMk/>
            <pc:sldMk cId="2327331224" sldId="1204"/>
            <ac:spMk id="9" creationId="{75768EF4-2EF2-FA7C-76FC-79E032585200}"/>
          </ac:spMkLst>
        </pc:spChg>
        <pc:spChg chg="add mod">
          <ac:chgData name="lakshmikanth" userId="34ec4a14-2b32-4e23-8e6c-bf79444b9b1f" providerId="ADAL" clId="{54920872-CA4F-4A4F-B926-33FF827F9BF3}" dt="2022-08-19T13:58:55.206" v="60"/>
          <ac:spMkLst>
            <pc:docMk/>
            <pc:sldMk cId="2327331224" sldId="1204"/>
            <ac:spMk id="10" creationId="{44A74FCA-FFD5-5C18-1054-FAF1A5B500B8}"/>
          </ac:spMkLst>
        </pc:spChg>
        <pc:spChg chg="del">
          <ac:chgData name="lakshmikanth" userId="34ec4a14-2b32-4e23-8e6c-bf79444b9b1f" providerId="ADAL" clId="{54920872-CA4F-4A4F-B926-33FF827F9BF3}" dt="2022-08-19T13:58:49.940" v="54" actId="478"/>
          <ac:spMkLst>
            <pc:docMk/>
            <pc:sldMk cId="2327331224" sldId="1204"/>
            <ac:spMk id="32" creationId="{08118AD1-485C-4566-A44F-0D4E0E603C11}"/>
          </ac:spMkLst>
        </pc:spChg>
        <pc:spChg chg="del">
          <ac:chgData name="lakshmikanth" userId="34ec4a14-2b32-4e23-8e6c-bf79444b9b1f" providerId="ADAL" clId="{54920872-CA4F-4A4F-B926-33FF827F9BF3}" dt="2022-08-19T13:58:51.847" v="56" actId="478"/>
          <ac:spMkLst>
            <pc:docMk/>
            <pc:sldMk cId="2327331224" sldId="1204"/>
            <ac:spMk id="33" creationId="{10F695E1-8396-4B80-8E2A-614820D22F6A}"/>
          </ac:spMkLst>
        </pc:spChg>
        <pc:spChg chg="del">
          <ac:chgData name="lakshmikanth" userId="34ec4a14-2b32-4e23-8e6c-bf79444b9b1f" providerId="ADAL" clId="{54920872-CA4F-4A4F-B926-33FF827F9BF3}" dt="2022-08-19T13:58:53.548" v="58" actId="478"/>
          <ac:spMkLst>
            <pc:docMk/>
            <pc:sldMk cId="2327331224" sldId="1204"/>
            <ac:spMk id="34" creationId="{11EF991F-2B4B-4B62-9183-8FC483C3FD58}"/>
          </ac:spMkLst>
        </pc:spChg>
        <pc:spChg chg="del">
          <ac:chgData name="lakshmikanth" userId="34ec4a14-2b32-4e23-8e6c-bf79444b9b1f" providerId="ADAL" clId="{54920872-CA4F-4A4F-B926-33FF827F9BF3}" dt="2022-08-19T13:58:51.034" v="55" actId="478"/>
          <ac:spMkLst>
            <pc:docMk/>
            <pc:sldMk cId="2327331224" sldId="1204"/>
            <ac:spMk id="40" creationId="{12F3EB4E-32C5-4F69-A3F0-65A4BE2AE2EC}"/>
          </ac:spMkLst>
        </pc:spChg>
        <pc:spChg chg="del">
          <ac:chgData name="lakshmikanth" userId="34ec4a14-2b32-4e23-8e6c-bf79444b9b1f" providerId="ADAL" clId="{54920872-CA4F-4A4F-B926-33FF827F9BF3}" dt="2022-08-19T13:58:52.544" v="57" actId="478"/>
          <ac:spMkLst>
            <pc:docMk/>
            <pc:sldMk cId="2327331224" sldId="1204"/>
            <ac:spMk id="41" creationId="{41DD4F58-698F-4602-87BA-5E170FB59838}"/>
          </ac:spMkLst>
        </pc:spChg>
        <pc:spChg chg="del">
          <ac:chgData name="lakshmikanth" userId="34ec4a14-2b32-4e23-8e6c-bf79444b9b1f" providerId="ADAL" clId="{54920872-CA4F-4A4F-B926-33FF827F9BF3}" dt="2022-08-19T13:58:54.166" v="59" actId="478"/>
          <ac:spMkLst>
            <pc:docMk/>
            <pc:sldMk cId="2327331224" sldId="1204"/>
            <ac:spMk id="42" creationId="{8567252B-9D93-401A-BF10-225DF01C79EB}"/>
          </ac:spMkLst>
        </pc:spChg>
      </pc:sldChg>
      <pc:sldChg chg="del">
        <pc:chgData name="lakshmikanth" userId="34ec4a14-2b32-4e23-8e6c-bf79444b9b1f" providerId="ADAL" clId="{54920872-CA4F-4A4F-B926-33FF827F9BF3}" dt="2022-08-19T13:55:15.365" v="16" actId="47"/>
        <pc:sldMkLst>
          <pc:docMk/>
          <pc:sldMk cId="2773842464" sldId="1205"/>
        </pc:sldMkLst>
      </pc:sldChg>
      <pc:sldChg chg="del">
        <pc:chgData name="lakshmikanth" userId="34ec4a14-2b32-4e23-8e6c-bf79444b9b1f" providerId="ADAL" clId="{54920872-CA4F-4A4F-B926-33FF827F9BF3}" dt="2022-08-19T13:55:11.074" v="15" actId="47"/>
        <pc:sldMkLst>
          <pc:docMk/>
          <pc:sldMk cId="1940554314" sldId="1208"/>
        </pc:sldMkLst>
      </pc:sldChg>
      <pc:sldChg chg="addSp delSp modSp mod">
        <pc:chgData name="lakshmikanth" userId="34ec4a14-2b32-4e23-8e6c-bf79444b9b1f" providerId="ADAL" clId="{54920872-CA4F-4A4F-B926-33FF827F9BF3}" dt="2022-08-19T13:58:03.781" v="51" actId="1076"/>
        <pc:sldMkLst>
          <pc:docMk/>
          <pc:sldMk cId="566171483" sldId="1210"/>
        </pc:sldMkLst>
        <pc:spChg chg="add mod">
          <ac:chgData name="lakshmikanth" userId="34ec4a14-2b32-4e23-8e6c-bf79444b9b1f" providerId="ADAL" clId="{54920872-CA4F-4A4F-B926-33FF827F9BF3}" dt="2022-08-19T13:57:53.419" v="50" actId="1076"/>
          <ac:spMkLst>
            <pc:docMk/>
            <pc:sldMk cId="566171483" sldId="1210"/>
            <ac:spMk id="3" creationId="{C15315ED-9A4C-D61B-0C76-477E44205AF5}"/>
          </ac:spMkLst>
        </pc:spChg>
        <pc:spChg chg="add mod">
          <ac:chgData name="lakshmikanth" userId="34ec4a14-2b32-4e23-8e6c-bf79444b9b1f" providerId="ADAL" clId="{54920872-CA4F-4A4F-B926-33FF827F9BF3}" dt="2022-08-19T13:57:53.419" v="50" actId="1076"/>
          <ac:spMkLst>
            <pc:docMk/>
            <pc:sldMk cId="566171483" sldId="1210"/>
            <ac:spMk id="4" creationId="{1FE8766C-FF98-4561-123E-0A1E60A35815}"/>
          </ac:spMkLst>
        </pc:spChg>
        <pc:spChg chg="add mod">
          <ac:chgData name="lakshmikanth" userId="34ec4a14-2b32-4e23-8e6c-bf79444b9b1f" providerId="ADAL" clId="{54920872-CA4F-4A4F-B926-33FF827F9BF3}" dt="2022-08-19T13:57:53.419" v="50" actId="1076"/>
          <ac:spMkLst>
            <pc:docMk/>
            <pc:sldMk cId="566171483" sldId="1210"/>
            <ac:spMk id="6" creationId="{73AD8351-DB3C-5373-B45B-EBD649917799}"/>
          </ac:spMkLst>
        </pc:spChg>
        <pc:spChg chg="add mod">
          <ac:chgData name="lakshmikanth" userId="34ec4a14-2b32-4e23-8e6c-bf79444b9b1f" providerId="ADAL" clId="{54920872-CA4F-4A4F-B926-33FF827F9BF3}" dt="2022-08-19T13:57:53.419" v="50" actId="1076"/>
          <ac:spMkLst>
            <pc:docMk/>
            <pc:sldMk cId="566171483" sldId="1210"/>
            <ac:spMk id="7" creationId="{40A33209-F4EE-6C40-DB37-D32D14AEDDBA}"/>
          </ac:spMkLst>
        </pc:spChg>
        <pc:spChg chg="add mod">
          <ac:chgData name="lakshmikanth" userId="34ec4a14-2b32-4e23-8e6c-bf79444b9b1f" providerId="ADAL" clId="{54920872-CA4F-4A4F-B926-33FF827F9BF3}" dt="2022-08-19T13:57:53.419" v="50" actId="1076"/>
          <ac:spMkLst>
            <pc:docMk/>
            <pc:sldMk cId="566171483" sldId="1210"/>
            <ac:spMk id="8" creationId="{51BC820A-6EFD-6876-A28C-1739DD2A93E7}"/>
          </ac:spMkLst>
        </pc:spChg>
        <pc:spChg chg="add mod">
          <ac:chgData name="lakshmikanth" userId="34ec4a14-2b32-4e23-8e6c-bf79444b9b1f" providerId="ADAL" clId="{54920872-CA4F-4A4F-B926-33FF827F9BF3}" dt="2022-08-19T13:57:53.419" v="50" actId="1076"/>
          <ac:spMkLst>
            <pc:docMk/>
            <pc:sldMk cId="566171483" sldId="1210"/>
            <ac:spMk id="9" creationId="{596545F5-A72D-3136-A134-C59A85F38CE1}"/>
          </ac:spMkLst>
        </pc:spChg>
        <pc:spChg chg="mod">
          <ac:chgData name="lakshmikanth" userId="34ec4a14-2b32-4e23-8e6c-bf79444b9b1f" providerId="ADAL" clId="{54920872-CA4F-4A4F-B926-33FF827F9BF3}" dt="2022-08-19T13:58:03.781" v="51" actId="1076"/>
          <ac:spMkLst>
            <pc:docMk/>
            <pc:sldMk cId="566171483" sldId="1210"/>
            <ac:spMk id="14" creationId="{D4C948DF-669C-42CA-B0CC-3EF35C283FEC}"/>
          </ac:spMkLst>
        </pc:spChg>
        <pc:spChg chg="del">
          <ac:chgData name="lakshmikanth" userId="34ec4a14-2b32-4e23-8e6c-bf79444b9b1f" providerId="ADAL" clId="{54920872-CA4F-4A4F-B926-33FF827F9BF3}" dt="2022-08-19T13:57:35.366" v="49" actId="478"/>
          <ac:spMkLst>
            <pc:docMk/>
            <pc:sldMk cId="566171483" sldId="1210"/>
            <ac:spMk id="32" creationId="{08118AD1-485C-4566-A44F-0D4E0E603C11}"/>
          </ac:spMkLst>
        </pc:spChg>
        <pc:spChg chg="del">
          <ac:chgData name="lakshmikanth" userId="34ec4a14-2b32-4e23-8e6c-bf79444b9b1f" providerId="ADAL" clId="{54920872-CA4F-4A4F-B926-33FF827F9BF3}" dt="2022-08-19T13:57:35.366" v="49" actId="478"/>
          <ac:spMkLst>
            <pc:docMk/>
            <pc:sldMk cId="566171483" sldId="1210"/>
            <ac:spMk id="33" creationId="{10F695E1-8396-4B80-8E2A-614820D22F6A}"/>
          </ac:spMkLst>
        </pc:spChg>
        <pc:spChg chg="del">
          <ac:chgData name="lakshmikanth" userId="34ec4a14-2b32-4e23-8e6c-bf79444b9b1f" providerId="ADAL" clId="{54920872-CA4F-4A4F-B926-33FF827F9BF3}" dt="2022-08-19T13:57:35.366" v="49" actId="478"/>
          <ac:spMkLst>
            <pc:docMk/>
            <pc:sldMk cId="566171483" sldId="1210"/>
            <ac:spMk id="34" creationId="{11EF991F-2B4B-4B62-9183-8FC483C3FD58}"/>
          </ac:spMkLst>
        </pc:spChg>
        <pc:spChg chg="del">
          <ac:chgData name="lakshmikanth" userId="34ec4a14-2b32-4e23-8e6c-bf79444b9b1f" providerId="ADAL" clId="{54920872-CA4F-4A4F-B926-33FF827F9BF3}" dt="2022-08-19T13:57:35.366" v="49" actId="478"/>
          <ac:spMkLst>
            <pc:docMk/>
            <pc:sldMk cId="566171483" sldId="1210"/>
            <ac:spMk id="40" creationId="{12F3EB4E-32C5-4F69-A3F0-65A4BE2AE2EC}"/>
          </ac:spMkLst>
        </pc:spChg>
        <pc:spChg chg="del">
          <ac:chgData name="lakshmikanth" userId="34ec4a14-2b32-4e23-8e6c-bf79444b9b1f" providerId="ADAL" clId="{54920872-CA4F-4A4F-B926-33FF827F9BF3}" dt="2022-08-19T13:57:35.366" v="49" actId="478"/>
          <ac:spMkLst>
            <pc:docMk/>
            <pc:sldMk cId="566171483" sldId="1210"/>
            <ac:spMk id="41" creationId="{41DD4F58-698F-4602-87BA-5E170FB59838}"/>
          </ac:spMkLst>
        </pc:spChg>
        <pc:spChg chg="del">
          <ac:chgData name="lakshmikanth" userId="34ec4a14-2b32-4e23-8e6c-bf79444b9b1f" providerId="ADAL" clId="{54920872-CA4F-4A4F-B926-33FF827F9BF3}" dt="2022-08-19T13:57:35.366" v="49" actId="478"/>
          <ac:spMkLst>
            <pc:docMk/>
            <pc:sldMk cId="566171483" sldId="1210"/>
            <ac:spMk id="42" creationId="{8567252B-9D93-401A-BF10-225DF01C79EB}"/>
          </ac:spMkLst>
        </pc:spChg>
      </pc:sldChg>
      <pc:sldChg chg="delSp modSp mod ord">
        <pc:chgData name="lakshmikanth" userId="34ec4a14-2b32-4e23-8e6c-bf79444b9b1f" providerId="ADAL" clId="{54920872-CA4F-4A4F-B926-33FF827F9BF3}" dt="2022-08-19T13:55:32.216" v="21"/>
        <pc:sldMkLst>
          <pc:docMk/>
          <pc:sldMk cId="1625450557" sldId="1211"/>
        </pc:sldMkLst>
        <pc:spChg chg="del">
          <ac:chgData name="lakshmikanth" userId="34ec4a14-2b32-4e23-8e6c-bf79444b9b1f" providerId="ADAL" clId="{54920872-CA4F-4A4F-B926-33FF827F9BF3}" dt="2022-08-19T13:54:32.654" v="5" actId="21"/>
          <ac:spMkLst>
            <pc:docMk/>
            <pc:sldMk cId="1625450557" sldId="1211"/>
            <ac:spMk id="2" creationId="{28FC8365-6839-D96E-8E60-26FFA2B5D511}"/>
          </ac:spMkLst>
        </pc:spChg>
        <pc:spChg chg="mod">
          <ac:chgData name="lakshmikanth" userId="34ec4a14-2b32-4e23-8e6c-bf79444b9b1f" providerId="ADAL" clId="{54920872-CA4F-4A4F-B926-33FF827F9BF3}" dt="2022-08-19T13:54:35.151" v="6" actId="1076"/>
          <ac:spMkLst>
            <pc:docMk/>
            <pc:sldMk cId="1625450557" sldId="1211"/>
            <ac:spMk id="15" creationId="{2285B532-ACE5-448E-A06A-8E3E352EA8E5}"/>
          </ac:spMkLst>
        </pc:spChg>
      </pc:sldChg>
      <pc:sldChg chg="addSp delSp modSp add mod ord">
        <pc:chgData name="lakshmikanth" userId="34ec4a14-2b32-4e23-8e6c-bf79444b9b1f" providerId="ADAL" clId="{54920872-CA4F-4A4F-B926-33FF827F9BF3}" dt="2022-08-19T13:58:37.993" v="53"/>
        <pc:sldMkLst>
          <pc:docMk/>
          <pc:sldMk cId="614917373" sldId="1212"/>
        </pc:sldMkLst>
        <pc:spChg chg="mod">
          <ac:chgData name="lakshmikanth" userId="34ec4a14-2b32-4e23-8e6c-bf79444b9b1f" providerId="ADAL" clId="{54920872-CA4F-4A4F-B926-33FF827F9BF3}" dt="2022-08-19T13:56:04.733" v="28" actId="1076"/>
          <ac:spMkLst>
            <pc:docMk/>
            <pc:sldMk cId="614917373" sldId="1212"/>
            <ac:spMk id="3" creationId="{09C1259C-8600-30F7-EB9C-F5CFEE36735E}"/>
          </ac:spMkLst>
        </pc:spChg>
        <pc:spChg chg="add mod">
          <ac:chgData name="lakshmikanth" userId="34ec4a14-2b32-4e23-8e6c-bf79444b9b1f" providerId="ADAL" clId="{54920872-CA4F-4A4F-B926-33FF827F9BF3}" dt="2022-08-19T13:58:37.993" v="53"/>
          <ac:spMkLst>
            <pc:docMk/>
            <pc:sldMk cId="614917373" sldId="1212"/>
            <ac:spMk id="4" creationId="{C6AEDE4B-8757-1D31-E149-B58295ABF12E}"/>
          </ac:spMkLst>
        </pc:spChg>
        <pc:spChg chg="add mod">
          <ac:chgData name="lakshmikanth" userId="34ec4a14-2b32-4e23-8e6c-bf79444b9b1f" providerId="ADAL" clId="{54920872-CA4F-4A4F-B926-33FF827F9BF3}" dt="2022-08-19T13:58:37.993" v="53"/>
          <ac:spMkLst>
            <pc:docMk/>
            <pc:sldMk cId="614917373" sldId="1212"/>
            <ac:spMk id="5" creationId="{7399526D-6E2F-DC10-495D-1D5AE2F08618}"/>
          </ac:spMkLst>
        </pc:spChg>
        <pc:spChg chg="add mod">
          <ac:chgData name="lakshmikanth" userId="34ec4a14-2b32-4e23-8e6c-bf79444b9b1f" providerId="ADAL" clId="{54920872-CA4F-4A4F-B926-33FF827F9BF3}" dt="2022-08-19T13:58:37.993" v="53"/>
          <ac:spMkLst>
            <pc:docMk/>
            <pc:sldMk cId="614917373" sldId="1212"/>
            <ac:spMk id="6" creationId="{E961B43C-0E84-F3C8-AFB9-2B4C50265896}"/>
          </ac:spMkLst>
        </pc:spChg>
        <pc:spChg chg="del mod">
          <ac:chgData name="lakshmikanth" userId="34ec4a14-2b32-4e23-8e6c-bf79444b9b1f" providerId="ADAL" clId="{54920872-CA4F-4A4F-B926-33FF827F9BF3}" dt="2022-08-19T13:58:37.592" v="52" actId="478"/>
          <ac:spMkLst>
            <pc:docMk/>
            <pc:sldMk cId="614917373" sldId="1212"/>
            <ac:spMk id="9" creationId="{13B6AD39-CA80-46E7-BE53-9E4FB7310E53}"/>
          </ac:spMkLst>
        </pc:spChg>
        <pc:spChg chg="del">
          <ac:chgData name="lakshmikanth" userId="34ec4a14-2b32-4e23-8e6c-bf79444b9b1f" providerId="ADAL" clId="{54920872-CA4F-4A4F-B926-33FF827F9BF3}" dt="2022-08-19T13:58:37.592" v="52" actId="478"/>
          <ac:spMkLst>
            <pc:docMk/>
            <pc:sldMk cId="614917373" sldId="1212"/>
            <ac:spMk id="10" creationId="{4CDD3299-4611-4C3F-9237-EBFF3797D129}"/>
          </ac:spMkLst>
        </pc:spChg>
        <pc:spChg chg="del">
          <ac:chgData name="lakshmikanth" userId="34ec4a14-2b32-4e23-8e6c-bf79444b9b1f" providerId="ADAL" clId="{54920872-CA4F-4A4F-B926-33FF827F9BF3}" dt="2022-08-19T13:58:37.592" v="52" actId="478"/>
          <ac:spMkLst>
            <pc:docMk/>
            <pc:sldMk cId="614917373" sldId="1212"/>
            <ac:spMk id="11" creationId="{51CA8D83-F8D5-4BAA-A8D8-234B9DD4F90D}"/>
          </ac:spMkLst>
        </pc:spChg>
        <pc:spChg chg="del mod">
          <ac:chgData name="lakshmikanth" userId="34ec4a14-2b32-4e23-8e6c-bf79444b9b1f" providerId="ADAL" clId="{54920872-CA4F-4A4F-B926-33FF827F9BF3}" dt="2022-08-19T13:58:37.592" v="52" actId="478"/>
          <ac:spMkLst>
            <pc:docMk/>
            <pc:sldMk cId="614917373" sldId="1212"/>
            <ac:spMk id="12" creationId="{0284B1A4-DBDD-4032-A9EC-B0303A66ABAE}"/>
          </ac:spMkLst>
        </pc:spChg>
        <pc:spChg chg="del mod">
          <ac:chgData name="lakshmikanth" userId="34ec4a14-2b32-4e23-8e6c-bf79444b9b1f" providerId="ADAL" clId="{54920872-CA4F-4A4F-B926-33FF827F9BF3}" dt="2022-08-19T13:58:37.592" v="52" actId="478"/>
          <ac:spMkLst>
            <pc:docMk/>
            <pc:sldMk cId="614917373" sldId="1212"/>
            <ac:spMk id="13" creationId="{1F0E1DA9-DE98-4E8E-9B0F-710639BB905D}"/>
          </ac:spMkLst>
        </pc:spChg>
        <pc:spChg chg="del mod">
          <ac:chgData name="lakshmikanth" userId="34ec4a14-2b32-4e23-8e6c-bf79444b9b1f" providerId="ADAL" clId="{54920872-CA4F-4A4F-B926-33FF827F9BF3}" dt="2022-08-19T13:58:37.592" v="52" actId="478"/>
          <ac:spMkLst>
            <pc:docMk/>
            <pc:sldMk cId="614917373" sldId="1212"/>
            <ac:spMk id="14" creationId="{B389AD65-09E7-4B42-BD02-18C3873E662C}"/>
          </ac:spMkLst>
        </pc:spChg>
        <pc:spChg chg="add mod">
          <ac:chgData name="lakshmikanth" userId="34ec4a14-2b32-4e23-8e6c-bf79444b9b1f" providerId="ADAL" clId="{54920872-CA4F-4A4F-B926-33FF827F9BF3}" dt="2022-08-19T13:58:37.993" v="53"/>
          <ac:spMkLst>
            <pc:docMk/>
            <pc:sldMk cId="614917373" sldId="1212"/>
            <ac:spMk id="17" creationId="{5E1CD25D-CD79-629C-8E94-AD69D3DD9986}"/>
          </ac:spMkLst>
        </pc:spChg>
        <pc:spChg chg="add mod">
          <ac:chgData name="lakshmikanth" userId="34ec4a14-2b32-4e23-8e6c-bf79444b9b1f" providerId="ADAL" clId="{54920872-CA4F-4A4F-B926-33FF827F9BF3}" dt="2022-08-19T13:58:37.993" v="53"/>
          <ac:spMkLst>
            <pc:docMk/>
            <pc:sldMk cId="614917373" sldId="1212"/>
            <ac:spMk id="18" creationId="{BA485929-D78B-18E2-3CF7-66BD87D29E5A}"/>
          </ac:spMkLst>
        </pc:spChg>
        <pc:spChg chg="add mod">
          <ac:chgData name="lakshmikanth" userId="34ec4a14-2b32-4e23-8e6c-bf79444b9b1f" providerId="ADAL" clId="{54920872-CA4F-4A4F-B926-33FF827F9BF3}" dt="2022-08-19T13:58:37.993" v="53"/>
          <ac:spMkLst>
            <pc:docMk/>
            <pc:sldMk cId="614917373" sldId="1212"/>
            <ac:spMk id="19" creationId="{9A7CA279-D738-6AFF-B9FC-85BB7EACFF0E}"/>
          </ac:spMkLst>
        </pc:spChg>
      </pc:sldChg>
    </pc:docChg>
  </pc:docChgLst>
  <pc:docChgLst>
    <pc:chgData name="Subramani K" userId="bf009f75-d47a-408b-a678-4666a6eafc4c" providerId="ADAL" clId="{166FCDB4-B0B9-47F6-926C-4F0650558058}"/>
    <pc:docChg chg="delSld">
      <pc:chgData name="Subramani K" userId="bf009f75-d47a-408b-a678-4666a6eafc4c" providerId="ADAL" clId="{166FCDB4-B0B9-47F6-926C-4F0650558058}" dt="2022-03-29T13:31:43.368" v="0" actId="47"/>
      <pc:docMkLst>
        <pc:docMk/>
      </pc:docMkLst>
      <pc:sldChg chg="del">
        <pc:chgData name="Subramani K" userId="bf009f75-d47a-408b-a678-4666a6eafc4c" providerId="ADAL" clId="{166FCDB4-B0B9-47F6-926C-4F0650558058}" dt="2022-03-29T13:31:43.368" v="0" actId="47"/>
        <pc:sldMkLst>
          <pc:docMk/>
          <pc:sldMk cId="1498209220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19/08/2022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35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35652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G04-H-Scenario-With-Activity-001-SL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8000" y="720000"/>
            <a:ext cx="8751834" cy="10488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Differentiating Best from the Rest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Here are two examples of Good and Bad customer interactions that you might have encountered </a:t>
            </a:r>
            <a:r>
              <a:rPr lang="en-US" sz="1600" dirty="0" err="1">
                <a:solidFill>
                  <a:schemeClr val="tx1"/>
                </a:solidFill>
              </a:rPr>
              <a:t>ijn</a:t>
            </a:r>
            <a:r>
              <a:rPr lang="en-US" sz="1600" dirty="0">
                <a:solidFill>
                  <a:schemeClr val="tx1"/>
                </a:solidFill>
              </a:rPr>
              <a:t> your personal or professional life. Read the scenarios and then start the activity to share your experiences. 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266432" y="1900034"/>
            <a:ext cx="8031434" cy="584775"/>
            <a:chOff x="612466" y="2228467"/>
            <a:chExt cx="7555294" cy="55010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4" y="2228467"/>
              <a:ext cx="7290756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image to read the good and bad customer service examples. Once done, select the “Start” button to begin the activity. 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pic>
        <p:nvPicPr>
          <p:cNvPr id="20" name="Graphic 19" descr="User">
            <a:extLst>
              <a:ext uri="{FF2B5EF4-FFF2-40B4-BE49-F238E27FC236}">
                <a16:creationId xmlns:a16="http://schemas.microsoft.com/office/drawing/2014/main" id="{C9B3BD76-6A6A-4918-A601-316F3AD9E1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5407" y="2469819"/>
            <a:ext cx="1694581" cy="1694581"/>
          </a:xfrm>
          <a:prstGeom prst="rect">
            <a:avLst/>
          </a:prstGeom>
        </p:spPr>
      </p:pic>
      <p:pic>
        <p:nvPicPr>
          <p:cNvPr id="21" name="Graphic 20" descr="User">
            <a:extLst>
              <a:ext uri="{FF2B5EF4-FFF2-40B4-BE49-F238E27FC236}">
                <a16:creationId xmlns:a16="http://schemas.microsoft.com/office/drawing/2014/main" id="{BF4A3A38-3250-479E-9D77-9D0D1E9357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89737" y="2469819"/>
            <a:ext cx="1694581" cy="169458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313679-00DA-432A-B71F-92F07887FC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0649" y="3618307"/>
            <a:ext cx="419023" cy="55738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678CAE9-DD2C-4464-9D0D-65703077C60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98177" y="3738228"/>
            <a:ext cx="419023" cy="55738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2FEE1E57-8F7D-49BC-A70F-260BDDB3E5D1}"/>
              </a:ext>
            </a:extLst>
          </p:cNvPr>
          <p:cNvSpPr/>
          <p:nvPr/>
        </p:nvSpPr>
        <p:spPr>
          <a:xfrm>
            <a:off x="316141" y="454842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Start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303C38-8F8F-4F7D-9ECD-698A2046918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22034" y="1351735"/>
            <a:ext cx="8259329" cy="16435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087732" y="1481000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/>
              <a:t>CLOSE</a:t>
            </a:r>
            <a:endParaRPr lang="en-IN" sz="1276" b="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5CF31D-ADAC-4DA9-868B-1855F1803D55}"/>
              </a:ext>
            </a:extLst>
          </p:cNvPr>
          <p:cNvSpPr/>
          <p:nvPr/>
        </p:nvSpPr>
        <p:spPr>
          <a:xfrm>
            <a:off x="622034" y="3243252"/>
            <a:ext cx="8259329" cy="15337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8438DC-8F79-4707-9926-890E97655C06}"/>
              </a:ext>
            </a:extLst>
          </p:cNvPr>
          <p:cNvSpPr txBox="1"/>
          <p:nvPr/>
        </p:nvSpPr>
        <p:spPr>
          <a:xfrm>
            <a:off x="8087732" y="3372518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/>
              <a:t>CLOSE</a:t>
            </a:r>
            <a:endParaRPr lang="en-IN" sz="1276" b="1"/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8000" y="720000"/>
            <a:ext cx="6059640" cy="1348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Differentiating Best from the Rest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Now that you have read the two different customer service interactions, try your hand in this activity. The service experience meter is indicative of your response.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341384" y="2079916"/>
            <a:ext cx="5939494" cy="584775"/>
            <a:chOff x="612466" y="2228467"/>
            <a:chExt cx="5587374" cy="55010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4" y="2228467"/>
              <a:ext cx="5322836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Drag and drop the best and worst experiences in the respective slots and select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2FEE1E57-8F7D-49BC-A70F-260BDDB3E5D1}"/>
              </a:ext>
            </a:extLst>
          </p:cNvPr>
          <p:cNvSpPr/>
          <p:nvPr/>
        </p:nvSpPr>
        <p:spPr>
          <a:xfrm>
            <a:off x="6387203" y="5034819"/>
            <a:ext cx="143055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37A4A7-D88F-452F-A96D-A4499DB8C3AC}"/>
              </a:ext>
            </a:extLst>
          </p:cNvPr>
          <p:cNvSpPr txBox="1"/>
          <p:nvPr/>
        </p:nvSpPr>
        <p:spPr>
          <a:xfrm>
            <a:off x="251086" y="2768620"/>
            <a:ext cx="1891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Good experiences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59EC5A-47FB-4CB8-B025-F19F7FF69332}"/>
              </a:ext>
            </a:extLst>
          </p:cNvPr>
          <p:cNvSpPr txBox="1"/>
          <p:nvPr/>
        </p:nvSpPr>
        <p:spPr>
          <a:xfrm>
            <a:off x="3426437" y="2768620"/>
            <a:ext cx="17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Bad Experiences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F197DF6-5380-42EB-95A4-54BB76D35208}"/>
              </a:ext>
            </a:extLst>
          </p:cNvPr>
          <p:cNvSpPr/>
          <p:nvPr/>
        </p:nvSpPr>
        <p:spPr>
          <a:xfrm>
            <a:off x="6680407" y="1712260"/>
            <a:ext cx="2250586" cy="85973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Didn’t acknowledge the customer’s needs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E7ABAC0-112E-456D-827D-358B362BCD34}"/>
              </a:ext>
            </a:extLst>
          </p:cNvPr>
          <p:cNvSpPr/>
          <p:nvPr/>
        </p:nvSpPr>
        <p:spPr>
          <a:xfrm>
            <a:off x="6685036" y="1239290"/>
            <a:ext cx="2245957" cy="353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Drag Buttons</a:t>
            </a:r>
          </a:p>
        </p:txBody>
      </p:sp>
      <p:sp>
        <p:nvSpPr>
          <p:cNvPr id="46" name="Right Triangle 45">
            <a:extLst>
              <a:ext uri="{FF2B5EF4-FFF2-40B4-BE49-F238E27FC236}">
                <a16:creationId xmlns:a16="http://schemas.microsoft.com/office/drawing/2014/main" id="{CB89C4A8-E98F-4E95-B3FB-C83AE7401E07}"/>
              </a:ext>
            </a:extLst>
          </p:cNvPr>
          <p:cNvSpPr/>
          <p:nvPr/>
        </p:nvSpPr>
        <p:spPr>
          <a:xfrm rot="18900000">
            <a:off x="7744558" y="1504820"/>
            <a:ext cx="122284" cy="122284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7455BC-8F87-4ED9-9E8A-72305B534C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17375" y="4653177"/>
            <a:ext cx="942975" cy="1419225"/>
          </a:xfrm>
          <a:prstGeom prst="rect">
            <a:avLst/>
          </a:prstGeom>
        </p:spPr>
      </p:pic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1EA51282-DF63-4B7D-B1A6-D81A4DE9AE39}"/>
              </a:ext>
            </a:extLst>
          </p:cNvPr>
          <p:cNvSpPr/>
          <p:nvPr/>
        </p:nvSpPr>
        <p:spPr>
          <a:xfrm>
            <a:off x="8255182" y="3017066"/>
            <a:ext cx="205281" cy="168051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40F2118-5E28-467B-94EE-E24C0FE962DB}"/>
              </a:ext>
            </a:extLst>
          </p:cNvPr>
          <p:cNvSpPr/>
          <p:nvPr/>
        </p:nvSpPr>
        <p:spPr>
          <a:xfrm>
            <a:off x="7310955" y="3062782"/>
            <a:ext cx="874535" cy="20444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400" dirty="0">
                <a:solidFill>
                  <a:schemeClr val="tx1"/>
                </a:solidFill>
              </a:rPr>
              <a:t>Happy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49C7F3-2E1A-4B5E-BEB8-54087D55782C}"/>
              </a:ext>
            </a:extLst>
          </p:cNvPr>
          <p:cNvSpPr/>
          <p:nvPr/>
        </p:nvSpPr>
        <p:spPr>
          <a:xfrm>
            <a:off x="7310954" y="3742802"/>
            <a:ext cx="886433" cy="2120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Neutral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9505209-E58F-4ABA-9FA3-3CA6272B102A}"/>
              </a:ext>
            </a:extLst>
          </p:cNvPr>
          <p:cNvSpPr/>
          <p:nvPr/>
        </p:nvSpPr>
        <p:spPr>
          <a:xfrm>
            <a:off x="7310954" y="4456847"/>
            <a:ext cx="886433" cy="2120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400">
                <a:solidFill>
                  <a:schemeClr val="tx1"/>
                </a:solidFill>
              </a:rPr>
              <a:t>Sad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F30B5D-FD2B-29F0-42AD-C29B18CF8608}"/>
              </a:ext>
            </a:extLst>
          </p:cNvPr>
          <p:cNvSpPr/>
          <p:nvPr/>
        </p:nvSpPr>
        <p:spPr>
          <a:xfrm>
            <a:off x="258846" y="3178442"/>
            <a:ext cx="2650612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Unhelpful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C5489F-B6EA-0089-0397-1723FF4F7594}"/>
              </a:ext>
            </a:extLst>
          </p:cNvPr>
          <p:cNvSpPr/>
          <p:nvPr/>
        </p:nvSpPr>
        <p:spPr>
          <a:xfrm>
            <a:off x="258846" y="3959782"/>
            <a:ext cx="2650612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Reliable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1F8E53-9D4C-4E7E-CB2B-D5DA478B9089}"/>
              </a:ext>
            </a:extLst>
          </p:cNvPr>
          <p:cNvSpPr/>
          <p:nvPr/>
        </p:nvSpPr>
        <p:spPr>
          <a:xfrm>
            <a:off x="258845" y="4799095"/>
            <a:ext cx="2604737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Helpful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EDB52D-F28C-33DD-C907-2F5EC5322736}"/>
              </a:ext>
            </a:extLst>
          </p:cNvPr>
          <p:cNvSpPr/>
          <p:nvPr/>
        </p:nvSpPr>
        <p:spPr>
          <a:xfrm>
            <a:off x="3426437" y="3178442"/>
            <a:ext cx="2650612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Made the process difficult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768EF4-2EF2-FA7C-76FC-79E032585200}"/>
              </a:ext>
            </a:extLst>
          </p:cNvPr>
          <p:cNvSpPr/>
          <p:nvPr/>
        </p:nvSpPr>
        <p:spPr>
          <a:xfrm>
            <a:off x="3426437" y="3959782"/>
            <a:ext cx="2650612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Didn’t acknowledge the customer’s needs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A74FCA-FFD5-5C18-1054-FAF1A5B500B8}"/>
              </a:ext>
            </a:extLst>
          </p:cNvPr>
          <p:cNvSpPr/>
          <p:nvPr/>
        </p:nvSpPr>
        <p:spPr>
          <a:xfrm>
            <a:off x="3426436" y="4799095"/>
            <a:ext cx="2604737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Courteous</a:t>
            </a:r>
          </a:p>
        </p:txBody>
      </p:sp>
    </p:spTree>
    <p:extLst>
      <p:ext uri="{BB962C8B-B14F-4D97-AF65-F5344CB8AC3E}">
        <p14:creationId xmlns:p14="http://schemas.microsoft.com/office/powerpoint/2010/main" val="232733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9C1259C-8600-30F7-EB9C-F5CFEE36735E}"/>
              </a:ext>
            </a:extLst>
          </p:cNvPr>
          <p:cNvSpPr/>
          <p:nvPr/>
        </p:nvSpPr>
        <p:spPr>
          <a:xfrm>
            <a:off x="523147" y="493587"/>
            <a:ext cx="7896458" cy="51234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E52C12-2A5C-4870-8EF1-604FE24AB898}"/>
              </a:ext>
            </a:extLst>
          </p:cNvPr>
          <p:cNvSpPr txBox="1"/>
          <p:nvPr/>
        </p:nvSpPr>
        <p:spPr>
          <a:xfrm>
            <a:off x="708232" y="1667260"/>
            <a:ext cx="1891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Good experiences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95C8DD-2F9B-4FB8-B0E9-54951D5BED35}"/>
              </a:ext>
            </a:extLst>
          </p:cNvPr>
          <p:cNvSpPr txBox="1"/>
          <p:nvPr/>
        </p:nvSpPr>
        <p:spPr>
          <a:xfrm>
            <a:off x="3883583" y="1667260"/>
            <a:ext cx="17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Bad Experiences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B6AD39-CA80-46E7-BE53-9E4FB7310E53}"/>
              </a:ext>
            </a:extLst>
          </p:cNvPr>
          <p:cNvSpPr/>
          <p:nvPr/>
        </p:nvSpPr>
        <p:spPr>
          <a:xfrm>
            <a:off x="813520" y="2035628"/>
            <a:ext cx="2650612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Courteous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DD3299-4611-4C3F-9237-EBFF3797D129}"/>
              </a:ext>
            </a:extLst>
          </p:cNvPr>
          <p:cNvSpPr/>
          <p:nvPr/>
        </p:nvSpPr>
        <p:spPr>
          <a:xfrm>
            <a:off x="813520" y="2816968"/>
            <a:ext cx="2650612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Reliable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CA8D83-F8D5-4BAA-A8D8-234B9DD4F90D}"/>
              </a:ext>
            </a:extLst>
          </p:cNvPr>
          <p:cNvSpPr/>
          <p:nvPr/>
        </p:nvSpPr>
        <p:spPr>
          <a:xfrm>
            <a:off x="813519" y="3656281"/>
            <a:ext cx="2604737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Helpful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84B1A4-DBDD-4032-A9EC-B0303A66ABAE}"/>
              </a:ext>
            </a:extLst>
          </p:cNvPr>
          <p:cNvSpPr/>
          <p:nvPr/>
        </p:nvSpPr>
        <p:spPr>
          <a:xfrm>
            <a:off x="3981111" y="2035628"/>
            <a:ext cx="2650612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Didn’t acknowledge the customer’s needs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0E1DA9-DE98-4E8E-9B0F-710639BB905D}"/>
              </a:ext>
            </a:extLst>
          </p:cNvPr>
          <p:cNvSpPr/>
          <p:nvPr/>
        </p:nvSpPr>
        <p:spPr>
          <a:xfrm>
            <a:off x="3981111" y="2816968"/>
            <a:ext cx="2650612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Made the process difficult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89AD65-09E7-4B42-BD02-18C3873E662C}"/>
              </a:ext>
            </a:extLst>
          </p:cNvPr>
          <p:cNvSpPr/>
          <p:nvPr/>
        </p:nvSpPr>
        <p:spPr>
          <a:xfrm>
            <a:off x="3981110" y="3656281"/>
            <a:ext cx="2604737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Unhelpful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E45BB30-CA73-4CCB-BB5F-37BD0C2FF1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970" y="2035628"/>
            <a:ext cx="923925" cy="1457325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285B532-ACE5-448E-A06A-8E3E352EA8E5}"/>
              </a:ext>
            </a:extLst>
          </p:cNvPr>
          <p:cNvSpPr/>
          <p:nvPr/>
        </p:nvSpPr>
        <p:spPr>
          <a:xfrm>
            <a:off x="3040820" y="4590488"/>
            <a:ext cx="143055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Continue</a:t>
            </a:r>
          </a:p>
        </p:txBody>
      </p:sp>
    </p:spTree>
    <p:extLst>
      <p:ext uri="{BB962C8B-B14F-4D97-AF65-F5344CB8AC3E}">
        <p14:creationId xmlns:p14="http://schemas.microsoft.com/office/powerpoint/2010/main" val="1625450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9C1259C-8600-30F7-EB9C-F5CFEE36735E}"/>
              </a:ext>
            </a:extLst>
          </p:cNvPr>
          <p:cNvSpPr/>
          <p:nvPr/>
        </p:nvSpPr>
        <p:spPr>
          <a:xfrm>
            <a:off x="523147" y="493587"/>
            <a:ext cx="7896458" cy="51234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E52C12-2A5C-4870-8EF1-604FE24AB898}"/>
              </a:ext>
            </a:extLst>
          </p:cNvPr>
          <p:cNvSpPr txBox="1"/>
          <p:nvPr/>
        </p:nvSpPr>
        <p:spPr>
          <a:xfrm>
            <a:off x="708232" y="1667260"/>
            <a:ext cx="1891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Good experiences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95C8DD-2F9B-4FB8-B0E9-54951D5BED35}"/>
              </a:ext>
            </a:extLst>
          </p:cNvPr>
          <p:cNvSpPr txBox="1"/>
          <p:nvPr/>
        </p:nvSpPr>
        <p:spPr>
          <a:xfrm>
            <a:off x="3883583" y="1667260"/>
            <a:ext cx="17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Bad Experiences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E45BB30-CA73-4CCB-BB5F-37BD0C2FF1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970" y="2035628"/>
            <a:ext cx="923925" cy="1457325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285B532-ACE5-448E-A06A-8E3E352EA8E5}"/>
              </a:ext>
            </a:extLst>
          </p:cNvPr>
          <p:cNvSpPr/>
          <p:nvPr/>
        </p:nvSpPr>
        <p:spPr>
          <a:xfrm>
            <a:off x="2043614" y="4682878"/>
            <a:ext cx="143055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Continue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FC8365-6839-D96E-8E60-26FFA2B5D511}"/>
              </a:ext>
            </a:extLst>
          </p:cNvPr>
          <p:cNvSpPr/>
          <p:nvPr/>
        </p:nvSpPr>
        <p:spPr>
          <a:xfrm>
            <a:off x="3883583" y="4682878"/>
            <a:ext cx="143055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My Answers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6AEDE4B-8757-1D31-E149-B58295ABF12E}"/>
              </a:ext>
            </a:extLst>
          </p:cNvPr>
          <p:cNvSpPr/>
          <p:nvPr/>
        </p:nvSpPr>
        <p:spPr>
          <a:xfrm>
            <a:off x="813520" y="2035628"/>
            <a:ext cx="2650612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Courteous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99526D-6E2F-DC10-495D-1D5AE2F08618}"/>
              </a:ext>
            </a:extLst>
          </p:cNvPr>
          <p:cNvSpPr/>
          <p:nvPr/>
        </p:nvSpPr>
        <p:spPr>
          <a:xfrm>
            <a:off x="813520" y="2816968"/>
            <a:ext cx="2650612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Reliable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61B43C-0E84-F3C8-AFB9-2B4C50265896}"/>
              </a:ext>
            </a:extLst>
          </p:cNvPr>
          <p:cNvSpPr/>
          <p:nvPr/>
        </p:nvSpPr>
        <p:spPr>
          <a:xfrm>
            <a:off x="813519" y="3656281"/>
            <a:ext cx="2604737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Helpful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1CD25D-CD79-629C-8E94-AD69D3DD9986}"/>
              </a:ext>
            </a:extLst>
          </p:cNvPr>
          <p:cNvSpPr/>
          <p:nvPr/>
        </p:nvSpPr>
        <p:spPr>
          <a:xfrm>
            <a:off x="3981111" y="2035628"/>
            <a:ext cx="2650612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Didn’t acknowledge the customer’s needs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485929-D78B-18E2-3CF7-66BD87D29E5A}"/>
              </a:ext>
            </a:extLst>
          </p:cNvPr>
          <p:cNvSpPr/>
          <p:nvPr/>
        </p:nvSpPr>
        <p:spPr>
          <a:xfrm>
            <a:off x="3981111" y="2816968"/>
            <a:ext cx="2650612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Made the process difficult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A7CA279-D738-6AFF-B9FC-85BB7EACFF0E}"/>
              </a:ext>
            </a:extLst>
          </p:cNvPr>
          <p:cNvSpPr/>
          <p:nvPr/>
        </p:nvSpPr>
        <p:spPr>
          <a:xfrm>
            <a:off x="3981110" y="3656281"/>
            <a:ext cx="2604737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Unhelpful</a:t>
            </a:r>
          </a:p>
        </p:txBody>
      </p:sp>
    </p:spTree>
    <p:extLst>
      <p:ext uri="{BB962C8B-B14F-4D97-AF65-F5344CB8AC3E}">
        <p14:creationId xmlns:p14="http://schemas.microsoft.com/office/powerpoint/2010/main" val="614917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337253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8000" y="720000"/>
            <a:ext cx="6059640" cy="1348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Differentiating Best from the Rest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Now that you have read the two different customer service interactions, try your hand in this activity. The service experience meter is indicative of your response.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341384" y="2079916"/>
            <a:ext cx="5939494" cy="584775"/>
            <a:chOff x="612466" y="2228467"/>
            <a:chExt cx="5587374" cy="55010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4" y="2228467"/>
              <a:ext cx="5322836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Drag and drop the best and worst experiences in the respective slots and select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137A4A7-D88F-452F-A96D-A4499DB8C3AC}"/>
              </a:ext>
            </a:extLst>
          </p:cNvPr>
          <p:cNvSpPr txBox="1"/>
          <p:nvPr/>
        </p:nvSpPr>
        <p:spPr>
          <a:xfrm>
            <a:off x="251086" y="2768620"/>
            <a:ext cx="1891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Good experiences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59EC5A-47FB-4CB8-B025-F19F7FF69332}"/>
              </a:ext>
            </a:extLst>
          </p:cNvPr>
          <p:cNvSpPr txBox="1"/>
          <p:nvPr/>
        </p:nvSpPr>
        <p:spPr>
          <a:xfrm>
            <a:off x="3426437" y="2768620"/>
            <a:ext cx="17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Bad Experiences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F197DF6-5380-42EB-95A4-54BB76D35208}"/>
              </a:ext>
            </a:extLst>
          </p:cNvPr>
          <p:cNvSpPr/>
          <p:nvPr/>
        </p:nvSpPr>
        <p:spPr>
          <a:xfrm>
            <a:off x="6680407" y="1712260"/>
            <a:ext cx="2250586" cy="85973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Didn’t acknowledge the customer’s needs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E7ABAC0-112E-456D-827D-358B362BCD34}"/>
              </a:ext>
            </a:extLst>
          </p:cNvPr>
          <p:cNvSpPr/>
          <p:nvPr/>
        </p:nvSpPr>
        <p:spPr>
          <a:xfrm>
            <a:off x="6685036" y="1239290"/>
            <a:ext cx="2245957" cy="353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Drag Buttons</a:t>
            </a:r>
          </a:p>
        </p:txBody>
      </p:sp>
      <p:sp>
        <p:nvSpPr>
          <p:cNvPr id="46" name="Right Triangle 45">
            <a:extLst>
              <a:ext uri="{FF2B5EF4-FFF2-40B4-BE49-F238E27FC236}">
                <a16:creationId xmlns:a16="http://schemas.microsoft.com/office/drawing/2014/main" id="{CB89C4A8-E98F-4E95-B3FB-C83AE7401E07}"/>
              </a:ext>
            </a:extLst>
          </p:cNvPr>
          <p:cNvSpPr/>
          <p:nvPr/>
        </p:nvSpPr>
        <p:spPr>
          <a:xfrm rot="18900000">
            <a:off x="7744558" y="1504820"/>
            <a:ext cx="122284" cy="122284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7455BC-8F87-4ED9-9E8A-72305B534C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17375" y="4653177"/>
            <a:ext cx="942975" cy="1419225"/>
          </a:xfrm>
          <a:prstGeom prst="rect">
            <a:avLst/>
          </a:prstGeom>
        </p:spPr>
      </p:pic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1EA51282-DF63-4B7D-B1A6-D81A4DE9AE39}"/>
              </a:ext>
            </a:extLst>
          </p:cNvPr>
          <p:cNvSpPr/>
          <p:nvPr/>
        </p:nvSpPr>
        <p:spPr>
          <a:xfrm>
            <a:off x="8255182" y="3017066"/>
            <a:ext cx="205281" cy="168051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40F2118-5E28-467B-94EE-E24C0FE962DB}"/>
              </a:ext>
            </a:extLst>
          </p:cNvPr>
          <p:cNvSpPr/>
          <p:nvPr/>
        </p:nvSpPr>
        <p:spPr>
          <a:xfrm>
            <a:off x="7310955" y="3062782"/>
            <a:ext cx="874535" cy="20444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400" dirty="0">
                <a:solidFill>
                  <a:schemeClr val="tx1"/>
                </a:solidFill>
              </a:rPr>
              <a:t>Happy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49C7F3-2E1A-4B5E-BEB8-54087D55782C}"/>
              </a:ext>
            </a:extLst>
          </p:cNvPr>
          <p:cNvSpPr/>
          <p:nvPr/>
        </p:nvSpPr>
        <p:spPr>
          <a:xfrm>
            <a:off x="7310954" y="3742802"/>
            <a:ext cx="886433" cy="2120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Neutral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9505209-E58F-4ABA-9FA3-3CA6272B102A}"/>
              </a:ext>
            </a:extLst>
          </p:cNvPr>
          <p:cNvSpPr/>
          <p:nvPr/>
        </p:nvSpPr>
        <p:spPr>
          <a:xfrm>
            <a:off x="7310954" y="4456847"/>
            <a:ext cx="886433" cy="2120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400">
                <a:solidFill>
                  <a:schemeClr val="tx1"/>
                </a:solidFill>
              </a:rPr>
              <a:t>Sad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A72FE32-787B-6442-0D19-C78CC9B26D07}"/>
              </a:ext>
            </a:extLst>
          </p:cNvPr>
          <p:cNvSpPr/>
          <p:nvPr/>
        </p:nvSpPr>
        <p:spPr>
          <a:xfrm>
            <a:off x="6387203" y="5035015"/>
            <a:ext cx="143055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Show Answers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15315ED-9A4C-D61B-0C76-477E44205AF5}"/>
              </a:ext>
            </a:extLst>
          </p:cNvPr>
          <p:cNvSpPr/>
          <p:nvPr/>
        </p:nvSpPr>
        <p:spPr>
          <a:xfrm>
            <a:off x="258846" y="3178442"/>
            <a:ext cx="2650612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Unhelpful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E8766C-FF98-4561-123E-0A1E60A35815}"/>
              </a:ext>
            </a:extLst>
          </p:cNvPr>
          <p:cNvSpPr/>
          <p:nvPr/>
        </p:nvSpPr>
        <p:spPr>
          <a:xfrm>
            <a:off x="258846" y="3959782"/>
            <a:ext cx="2650612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Reliable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AD8351-DB3C-5373-B45B-EBD649917799}"/>
              </a:ext>
            </a:extLst>
          </p:cNvPr>
          <p:cNvSpPr/>
          <p:nvPr/>
        </p:nvSpPr>
        <p:spPr>
          <a:xfrm>
            <a:off x="258845" y="4799095"/>
            <a:ext cx="2604737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Helpful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A33209-F4EE-6C40-DB37-D32D14AEDDBA}"/>
              </a:ext>
            </a:extLst>
          </p:cNvPr>
          <p:cNvSpPr/>
          <p:nvPr/>
        </p:nvSpPr>
        <p:spPr>
          <a:xfrm>
            <a:off x="3426437" y="3178442"/>
            <a:ext cx="2650612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Made the process difficult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BC820A-6EFD-6876-A28C-1739DD2A93E7}"/>
              </a:ext>
            </a:extLst>
          </p:cNvPr>
          <p:cNvSpPr/>
          <p:nvPr/>
        </p:nvSpPr>
        <p:spPr>
          <a:xfrm>
            <a:off x="3426437" y="3959782"/>
            <a:ext cx="2650612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Didn’t acknowledge the customer’s needs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6545F5-A72D-3136-A134-C59A85F38CE1}"/>
              </a:ext>
            </a:extLst>
          </p:cNvPr>
          <p:cNvSpPr/>
          <p:nvPr/>
        </p:nvSpPr>
        <p:spPr>
          <a:xfrm>
            <a:off x="3426436" y="4799095"/>
            <a:ext cx="2604737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Courteous</a:t>
            </a:r>
          </a:p>
        </p:txBody>
      </p:sp>
    </p:spTree>
    <p:extLst>
      <p:ext uri="{BB962C8B-B14F-4D97-AF65-F5344CB8AC3E}">
        <p14:creationId xmlns:p14="http://schemas.microsoft.com/office/powerpoint/2010/main" val="5661714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480</Words>
  <Application>Microsoft Office PowerPoint</Application>
  <PresentationFormat>Custom</PresentationFormat>
  <Paragraphs>82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9</cp:revision>
  <dcterms:created xsi:type="dcterms:W3CDTF">2017-07-21T05:01:19Z</dcterms:created>
  <dcterms:modified xsi:type="dcterms:W3CDTF">2022-08-19T13:58:56Z</dcterms:modified>
</cp:coreProperties>
</file>