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
  </p:notesMasterIdLst>
  <p:sldIdLst>
    <p:sldId id="1202" r:id="rId2"/>
    <p:sldId id="1203" r:id="rId3"/>
    <p:sldId id="1208" r:id="rId4"/>
    <p:sldId id="1209" r:id="rId5"/>
    <p:sldId id="1210" r:id="rId6"/>
    <p:sldId id="1204" r:id="rId7"/>
    <p:sldId id="1211" r:id="rId8"/>
  </p:sldIdLst>
  <p:sldSz cx="12960350" cy="611981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tuition ID" initials="Int ID" lastIdx="32" clrIdx="0">
    <p:extLst>
      <p:ext uri="{19B8F6BF-5375-455C-9EA6-DF929625EA0E}">
        <p15:presenceInfo xmlns:p15="http://schemas.microsoft.com/office/powerpoint/2012/main" userId="Intuition ID" providerId="None"/>
      </p:ext>
    </p:extLst>
  </p:cmAuthor>
  <p:cmAuthor id="2" name="Donagh Hourihan" initials="DH" lastIdx="33" clrIdx="1">
    <p:extLst>
      <p:ext uri="{19B8F6BF-5375-455C-9EA6-DF929625EA0E}">
        <p15:presenceInfo xmlns:p15="http://schemas.microsoft.com/office/powerpoint/2012/main" userId="S-1-5-21-4092134144-1492677721-901831465-8103" providerId="AD"/>
      </p:ext>
    </p:extLst>
  </p:cmAuthor>
  <p:cmAuthor id="3" name="Mark Murray" initials="MM" lastIdx="37" clrIdx="2">
    <p:extLst>
      <p:ext uri="{19B8F6BF-5375-455C-9EA6-DF929625EA0E}">
        <p15:presenceInfo xmlns:p15="http://schemas.microsoft.com/office/powerpoint/2012/main" userId="S-1-5-21-4092134144-1492677721-901831465-8277" providerId="AD"/>
      </p:ext>
    </p:extLst>
  </p:cmAuthor>
  <p:cmAuthor id="4" name="shivakumarm" initials="s" lastIdx="1" clrIdx="3">
    <p:extLst>
      <p:ext uri="{19B8F6BF-5375-455C-9EA6-DF929625EA0E}">
        <p15:presenceInfo xmlns:p15="http://schemas.microsoft.com/office/powerpoint/2012/main" userId="S::shivakumarm@eidesign.net::fc266fd6-ea27-4f72-bd9f-a77e391fbe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E2E2"/>
    <a:srgbClr val="F7F7F7"/>
    <a:srgbClr val="F0F0F0"/>
    <a:srgbClr val="F4F4F4"/>
    <a:srgbClr val="B4B4B4"/>
    <a:srgbClr val="FDF3ED"/>
    <a:srgbClr val="FDF3D5"/>
    <a:srgbClr val="FFF5D5"/>
    <a:srgbClr val="DAE3F3"/>
    <a:srgbClr val="DAFF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27E8A6-616D-4B06-A122-92E0E71F7A9E}" v="8" dt="2022-04-10T11:21:18.7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86" autoAdjust="0"/>
    <p:restoredTop sz="94660"/>
  </p:normalViewPr>
  <p:slideViewPr>
    <p:cSldViewPr snapToGrid="0">
      <p:cViewPr varScale="1">
        <p:scale>
          <a:sx n="76" d="100"/>
          <a:sy n="76" d="100"/>
        </p:scale>
        <p:origin x="30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ramani K" userId="bf009f75-d47a-408b-a678-4666a6eafc4c" providerId="ADAL" clId="{A398EA5B-F422-46C5-BE39-EF4760C1996C}"/>
    <pc:docChg chg="undo custSel addSld delSld modSld">
      <pc:chgData name="Subramani K" userId="bf009f75-d47a-408b-a678-4666a6eafc4c" providerId="ADAL" clId="{A398EA5B-F422-46C5-BE39-EF4760C1996C}" dt="2022-04-07T19:27:58.343" v="966" actId="20577"/>
      <pc:docMkLst>
        <pc:docMk/>
      </pc:docMkLst>
      <pc:sldChg chg="addSp delSp modSp mod">
        <pc:chgData name="Subramani K" userId="bf009f75-d47a-408b-a678-4666a6eafc4c" providerId="ADAL" clId="{A398EA5B-F422-46C5-BE39-EF4760C1996C}" dt="2022-04-07T19:20:42.190" v="478" actId="21"/>
        <pc:sldMkLst>
          <pc:docMk/>
          <pc:sldMk cId="2508173990" sldId="1202"/>
        </pc:sldMkLst>
        <pc:spChg chg="mod">
          <ac:chgData name="Subramani K" userId="bf009f75-d47a-408b-a678-4666a6eafc4c" providerId="ADAL" clId="{A398EA5B-F422-46C5-BE39-EF4760C1996C}" dt="2022-04-07T19:10:01.227" v="2" actId="20577"/>
          <ac:spMkLst>
            <pc:docMk/>
            <pc:sldMk cId="2508173990" sldId="1202"/>
            <ac:spMk id="9" creationId="{B7E2EC3C-9883-47AA-9BD1-48DE0A1C8C38}"/>
          </ac:spMkLst>
        </pc:spChg>
        <pc:spChg chg="add mod">
          <ac:chgData name="Subramani K" userId="bf009f75-d47a-408b-a678-4666a6eafc4c" providerId="ADAL" clId="{A398EA5B-F422-46C5-BE39-EF4760C1996C}" dt="2022-04-07T19:12:37.711" v="364" actId="554"/>
          <ac:spMkLst>
            <pc:docMk/>
            <pc:sldMk cId="2508173990" sldId="1202"/>
            <ac:spMk id="19" creationId="{B63E671D-DD98-45F8-BAB9-E3C1F0E5151A}"/>
          </ac:spMkLst>
        </pc:spChg>
        <pc:spChg chg="add mod">
          <ac:chgData name="Subramani K" userId="bf009f75-d47a-408b-a678-4666a6eafc4c" providerId="ADAL" clId="{A398EA5B-F422-46C5-BE39-EF4760C1996C}" dt="2022-04-07T19:12:47.159" v="396" actId="20577"/>
          <ac:spMkLst>
            <pc:docMk/>
            <pc:sldMk cId="2508173990" sldId="1202"/>
            <ac:spMk id="22" creationId="{DD56A5DA-25DE-4106-980F-F8423E57E97C}"/>
          </ac:spMkLst>
        </pc:spChg>
        <pc:spChg chg="mod">
          <ac:chgData name="Subramani K" userId="bf009f75-d47a-408b-a678-4666a6eafc4c" providerId="ADAL" clId="{A398EA5B-F422-46C5-BE39-EF4760C1996C}" dt="2022-04-07T19:11:30.176" v="251" actId="20577"/>
          <ac:spMkLst>
            <pc:docMk/>
            <pc:sldMk cId="2508173990" sldId="1202"/>
            <ac:spMk id="23" creationId="{7D961548-A3EF-4924-87A7-3F7891EDDC71}"/>
          </ac:spMkLst>
        </pc:spChg>
        <pc:spChg chg="mod">
          <ac:chgData name="Subramani K" userId="bf009f75-d47a-408b-a678-4666a6eafc4c" providerId="ADAL" clId="{A398EA5B-F422-46C5-BE39-EF4760C1996C}" dt="2022-04-07T19:11:53.557" v="310" actId="20577"/>
          <ac:spMkLst>
            <pc:docMk/>
            <pc:sldMk cId="2508173990" sldId="1202"/>
            <ac:spMk id="25" creationId="{3C4BBF3F-1A19-43E7-BE43-07A6EACEA98E}"/>
          </ac:spMkLst>
        </pc:spChg>
        <pc:spChg chg="del mod">
          <ac:chgData name="Subramani K" userId="bf009f75-d47a-408b-a678-4666a6eafc4c" providerId="ADAL" clId="{A398EA5B-F422-46C5-BE39-EF4760C1996C}" dt="2022-04-07T19:20:42.190" v="478" actId="21"/>
          <ac:spMkLst>
            <pc:docMk/>
            <pc:sldMk cId="2508173990" sldId="1202"/>
            <ac:spMk id="28" creationId="{2FEE1E57-8F7D-49BC-A70F-260BDDB3E5D1}"/>
          </ac:spMkLst>
        </pc:spChg>
        <pc:picChg chg="del mod">
          <ac:chgData name="Subramani K" userId="bf009f75-d47a-408b-a678-4666a6eafc4c" providerId="ADAL" clId="{A398EA5B-F422-46C5-BE39-EF4760C1996C}" dt="2022-04-07T19:14:48.225" v="400" actId="478"/>
          <ac:picMkLst>
            <pc:docMk/>
            <pc:sldMk cId="2508173990" sldId="1202"/>
            <ac:picMk id="3" creationId="{B0313679-00DA-432A-B71F-92F07887FC6C}"/>
          </ac:picMkLst>
        </pc:picChg>
        <pc:picChg chg="add del mod">
          <ac:chgData name="Subramani K" userId="bf009f75-d47a-408b-a678-4666a6eafc4c" providerId="ADAL" clId="{A398EA5B-F422-46C5-BE39-EF4760C1996C}" dt="2022-04-07T19:12:56.864" v="399" actId="478"/>
          <ac:picMkLst>
            <pc:docMk/>
            <pc:sldMk cId="2508173990" sldId="1202"/>
            <ac:picMk id="17" creationId="{22605106-6DBC-4C21-A06D-87100456E336}"/>
          </ac:picMkLst>
        </pc:picChg>
        <pc:picChg chg="mod">
          <ac:chgData name="Subramani K" userId="bf009f75-d47a-408b-a678-4666a6eafc4c" providerId="ADAL" clId="{A398EA5B-F422-46C5-BE39-EF4760C1996C}" dt="2022-04-07T19:12:29.581" v="361" actId="1038"/>
          <ac:picMkLst>
            <pc:docMk/>
            <pc:sldMk cId="2508173990" sldId="1202"/>
            <ac:picMk id="21" creationId="{BF4A3A38-3250-479E-9D77-9D0D1E93579F}"/>
          </ac:picMkLst>
        </pc:picChg>
        <pc:picChg chg="del">
          <ac:chgData name="Subramani K" userId="bf009f75-d47a-408b-a678-4666a6eafc4c" providerId="ADAL" clId="{A398EA5B-F422-46C5-BE39-EF4760C1996C}" dt="2022-04-07T19:14:48.225" v="400" actId="478"/>
          <ac:picMkLst>
            <pc:docMk/>
            <pc:sldMk cId="2508173990" sldId="1202"/>
            <ac:picMk id="27" creationId="{8678CAE9-DD2C-4464-9D0D-65703077C60B}"/>
          </ac:picMkLst>
        </pc:picChg>
        <pc:picChg chg="add mod">
          <ac:chgData name="Subramani K" userId="bf009f75-d47a-408b-a678-4666a6eafc4c" providerId="ADAL" clId="{A398EA5B-F422-46C5-BE39-EF4760C1996C}" dt="2022-04-07T19:15:24.613" v="409" actId="554"/>
          <ac:picMkLst>
            <pc:docMk/>
            <pc:sldMk cId="2508173990" sldId="1202"/>
            <ac:picMk id="31" creationId="{AF381AA7-324D-492F-A3CC-43DCFF56879A}"/>
          </ac:picMkLst>
        </pc:picChg>
        <pc:picChg chg="add mod">
          <ac:chgData name="Subramani K" userId="bf009f75-d47a-408b-a678-4666a6eafc4c" providerId="ADAL" clId="{A398EA5B-F422-46C5-BE39-EF4760C1996C}" dt="2022-04-07T19:15:24.613" v="409" actId="554"/>
          <ac:picMkLst>
            <pc:docMk/>
            <pc:sldMk cId="2508173990" sldId="1202"/>
            <ac:picMk id="32" creationId="{4FC38489-3A10-4E59-B864-ACBA9DC84AF5}"/>
          </ac:picMkLst>
        </pc:picChg>
      </pc:sldChg>
      <pc:sldChg chg="addSp delSp modSp mod">
        <pc:chgData name="Subramani K" userId="bf009f75-d47a-408b-a678-4666a6eafc4c" providerId="ADAL" clId="{A398EA5B-F422-46C5-BE39-EF4760C1996C}" dt="2022-04-07T19:21:33.985" v="501" actId="113"/>
        <pc:sldMkLst>
          <pc:docMk/>
          <pc:sldMk cId="2285015065" sldId="1203"/>
        </pc:sldMkLst>
        <pc:spChg chg="add mod">
          <ac:chgData name="Subramani K" userId="bf009f75-d47a-408b-a678-4666a6eafc4c" providerId="ADAL" clId="{A398EA5B-F422-46C5-BE39-EF4760C1996C}" dt="2022-04-07T19:20:32.379" v="477" actId="1076"/>
          <ac:spMkLst>
            <pc:docMk/>
            <pc:sldMk cId="2285015065" sldId="1203"/>
            <ac:spMk id="2" creationId="{F97F746A-391E-4059-BA4F-674E3D000EDC}"/>
          </ac:spMkLst>
        </pc:spChg>
        <pc:spChg chg="add mod">
          <ac:chgData name="Subramani K" userId="bf009f75-d47a-408b-a678-4666a6eafc4c" providerId="ADAL" clId="{A398EA5B-F422-46C5-BE39-EF4760C1996C}" dt="2022-04-07T19:20:32.379" v="477" actId="1076"/>
          <ac:spMkLst>
            <pc:docMk/>
            <pc:sldMk cId="2285015065" sldId="1203"/>
            <ac:spMk id="3" creationId="{9B511E32-8981-4CE1-969E-D07BC56A96E3}"/>
          </ac:spMkLst>
        </pc:spChg>
        <pc:spChg chg="mod">
          <ac:chgData name="Subramani K" userId="bf009f75-d47a-408b-a678-4666a6eafc4c" providerId="ADAL" clId="{A398EA5B-F422-46C5-BE39-EF4760C1996C}" dt="2022-04-07T19:17:18.638" v="415" actId="20577"/>
          <ac:spMkLst>
            <pc:docMk/>
            <pc:sldMk cId="2285015065" sldId="1203"/>
            <ac:spMk id="10" creationId="{A941E904-8FE5-4125-B686-DE496F22B5B6}"/>
          </ac:spMkLst>
        </pc:spChg>
        <pc:spChg chg="mod">
          <ac:chgData name="Subramani K" userId="bf009f75-d47a-408b-a678-4666a6eafc4c" providerId="ADAL" clId="{A398EA5B-F422-46C5-BE39-EF4760C1996C}" dt="2022-04-07T19:21:33.985" v="501" actId="113"/>
          <ac:spMkLst>
            <pc:docMk/>
            <pc:sldMk cId="2285015065" sldId="1203"/>
            <ac:spMk id="15" creationId="{3A541E7E-D743-4301-BFF3-99BD3611753A}"/>
          </ac:spMkLst>
        </pc:spChg>
        <pc:spChg chg="add mod">
          <ac:chgData name="Subramani K" userId="bf009f75-d47a-408b-a678-4666a6eafc4c" providerId="ADAL" clId="{A398EA5B-F422-46C5-BE39-EF4760C1996C}" dt="2022-04-07T19:20:32.379" v="477" actId="1076"/>
          <ac:spMkLst>
            <pc:docMk/>
            <pc:sldMk cId="2285015065" sldId="1203"/>
            <ac:spMk id="16" creationId="{AF511BCE-84C5-434C-8BE4-C34012DEA37F}"/>
          </ac:spMkLst>
        </pc:spChg>
        <pc:spChg chg="add mod">
          <ac:chgData name="Subramani K" userId="bf009f75-d47a-408b-a678-4666a6eafc4c" providerId="ADAL" clId="{A398EA5B-F422-46C5-BE39-EF4760C1996C}" dt="2022-04-07T19:20:32.379" v="477" actId="1076"/>
          <ac:spMkLst>
            <pc:docMk/>
            <pc:sldMk cId="2285015065" sldId="1203"/>
            <ac:spMk id="17" creationId="{43BE0758-801E-4BF7-84D8-0CF8BF2ADB9A}"/>
          </ac:spMkLst>
        </pc:spChg>
        <pc:spChg chg="del">
          <ac:chgData name="Subramani K" userId="bf009f75-d47a-408b-a678-4666a6eafc4c" providerId="ADAL" clId="{A398EA5B-F422-46C5-BE39-EF4760C1996C}" dt="2022-04-07T19:16:44.522" v="410" actId="478"/>
          <ac:spMkLst>
            <pc:docMk/>
            <pc:sldMk cId="2285015065" sldId="1203"/>
            <ac:spMk id="20" creationId="{F147415D-E16C-445C-9A1D-C2D143C1E294}"/>
          </ac:spMkLst>
        </pc:spChg>
        <pc:spChg chg="del">
          <ac:chgData name="Subramani K" userId="bf009f75-d47a-408b-a678-4666a6eafc4c" providerId="ADAL" clId="{A398EA5B-F422-46C5-BE39-EF4760C1996C}" dt="2022-04-07T19:16:44.522" v="410" actId="478"/>
          <ac:spMkLst>
            <pc:docMk/>
            <pc:sldMk cId="2285015065" sldId="1203"/>
            <ac:spMk id="21" creationId="{6F7C91BE-B61F-48F4-92AA-1F820DE4EF90}"/>
          </ac:spMkLst>
        </pc:spChg>
        <pc:spChg chg="del">
          <ac:chgData name="Subramani K" userId="bf009f75-d47a-408b-a678-4666a6eafc4c" providerId="ADAL" clId="{A398EA5B-F422-46C5-BE39-EF4760C1996C}" dt="2022-04-07T19:16:44.522" v="410" actId="478"/>
          <ac:spMkLst>
            <pc:docMk/>
            <pc:sldMk cId="2285015065" sldId="1203"/>
            <ac:spMk id="22" creationId="{C25CF31D-ADAC-4DA9-868B-1855F1803D55}"/>
          </ac:spMkLst>
        </pc:spChg>
        <pc:spChg chg="mod">
          <ac:chgData name="Subramani K" userId="bf009f75-d47a-408b-a678-4666a6eafc4c" providerId="ADAL" clId="{A398EA5B-F422-46C5-BE39-EF4760C1996C}" dt="2022-04-07T19:17:45.498" v="443" actId="20577"/>
          <ac:spMkLst>
            <pc:docMk/>
            <pc:sldMk cId="2285015065" sldId="1203"/>
            <ac:spMk id="23" creationId="{A7DE55A2-0EFA-4658-A0F9-78D9DCDDD7E3}"/>
          </ac:spMkLst>
        </pc:spChg>
        <pc:spChg chg="mod">
          <ac:chgData name="Subramani K" userId="bf009f75-d47a-408b-a678-4666a6eafc4c" providerId="ADAL" clId="{A398EA5B-F422-46C5-BE39-EF4760C1996C}" dt="2022-04-07T19:17:36.357" v="437"/>
          <ac:spMkLst>
            <pc:docMk/>
            <pc:sldMk cId="2285015065" sldId="1203"/>
            <ac:spMk id="26" creationId="{2AD66E5F-EDE9-4B34-B110-9BFF037FF59B}"/>
          </ac:spMkLst>
        </pc:spChg>
        <pc:spChg chg="del">
          <ac:chgData name="Subramani K" userId="bf009f75-d47a-408b-a678-4666a6eafc4c" providerId="ADAL" clId="{A398EA5B-F422-46C5-BE39-EF4760C1996C}" dt="2022-04-07T19:16:44.522" v="410" actId="478"/>
          <ac:spMkLst>
            <pc:docMk/>
            <pc:sldMk cId="2285015065" sldId="1203"/>
            <ac:spMk id="27" creationId="{B38438DC-8F79-4707-9926-890E97655C06}"/>
          </ac:spMkLst>
        </pc:spChg>
        <pc:spChg chg="add del mod">
          <ac:chgData name="Subramani K" userId="bf009f75-d47a-408b-a678-4666a6eafc4c" providerId="ADAL" clId="{A398EA5B-F422-46C5-BE39-EF4760C1996C}" dt="2022-04-07T19:20:25.219" v="476" actId="478"/>
          <ac:spMkLst>
            <pc:docMk/>
            <pc:sldMk cId="2285015065" sldId="1203"/>
            <ac:spMk id="28" creationId="{DAA23F1F-D2BA-4598-8553-9C938FD6CB15}"/>
          </ac:spMkLst>
        </pc:spChg>
        <pc:spChg chg="add del mod">
          <ac:chgData name="Subramani K" userId="bf009f75-d47a-408b-a678-4666a6eafc4c" providerId="ADAL" clId="{A398EA5B-F422-46C5-BE39-EF4760C1996C}" dt="2022-04-07T19:20:25.219" v="476" actId="478"/>
          <ac:spMkLst>
            <pc:docMk/>
            <pc:sldMk cId="2285015065" sldId="1203"/>
            <ac:spMk id="29" creationId="{C7752C0F-2495-4521-AD1D-A1DB3B124EA9}"/>
          </ac:spMkLst>
        </pc:spChg>
        <pc:spChg chg="add mod">
          <ac:chgData name="Subramani K" userId="bf009f75-d47a-408b-a678-4666a6eafc4c" providerId="ADAL" clId="{A398EA5B-F422-46C5-BE39-EF4760C1996C}" dt="2022-04-07T19:20:32.379" v="477" actId="1076"/>
          <ac:spMkLst>
            <pc:docMk/>
            <pc:sldMk cId="2285015065" sldId="1203"/>
            <ac:spMk id="30" creationId="{A92A0EB9-8722-46CA-BFEF-7C2637D84AD5}"/>
          </ac:spMkLst>
        </pc:spChg>
        <pc:spChg chg="add mod">
          <ac:chgData name="Subramani K" userId="bf009f75-d47a-408b-a678-4666a6eafc4c" providerId="ADAL" clId="{A398EA5B-F422-46C5-BE39-EF4760C1996C}" dt="2022-04-07T19:20:32.379" v="477" actId="1076"/>
          <ac:spMkLst>
            <pc:docMk/>
            <pc:sldMk cId="2285015065" sldId="1203"/>
            <ac:spMk id="31" creationId="{5D79521E-1AF4-4C05-9B40-5F59951C43B8}"/>
          </ac:spMkLst>
        </pc:spChg>
        <pc:spChg chg="add mod">
          <ac:chgData name="Subramani K" userId="bf009f75-d47a-408b-a678-4666a6eafc4c" providerId="ADAL" clId="{A398EA5B-F422-46C5-BE39-EF4760C1996C}" dt="2022-04-07T19:20:52.923" v="488" actId="1037"/>
          <ac:spMkLst>
            <pc:docMk/>
            <pc:sldMk cId="2285015065" sldId="1203"/>
            <ac:spMk id="32" creationId="{2098A9DC-8FF2-4A2A-ACDE-083EDB77969A}"/>
          </ac:spMkLst>
        </pc:spChg>
        <pc:grpChg chg="add mod">
          <ac:chgData name="Subramani K" userId="bf009f75-d47a-408b-a678-4666a6eafc4c" providerId="ADAL" clId="{A398EA5B-F422-46C5-BE39-EF4760C1996C}" dt="2022-04-07T19:20:32.379" v="477" actId="1076"/>
          <ac:grpSpMkLst>
            <pc:docMk/>
            <pc:sldMk cId="2285015065" sldId="1203"/>
            <ac:grpSpMk id="8" creationId="{DE71660F-330F-4EF1-AB21-49498BC52CB0}"/>
          </ac:grpSpMkLst>
        </pc:grpChg>
        <pc:grpChg chg="add mod">
          <ac:chgData name="Subramani K" userId="bf009f75-d47a-408b-a678-4666a6eafc4c" providerId="ADAL" clId="{A398EA5B-F422-46C5-BE39-EF4760C1996C}" dt="2022-04-07T19:20:32.379" v="477" actId="1076"/>
          <ac:grpSpMkLst>
            <pc:docMk/>
            <pc:sldMk cId="2285015065" sldId="1203"/>
            <ac:grpSpMk id="12" creationId="{99341299-5D9B-4297-9D8A-A51C823C7C62}"/>
          </ac:grpSpMkLst>
        </pc:grpChg>
        <pc:grpChg chg="add del mod">
          <ac:chgData name="Subramani K" userId="bf009f75-d47a-408b-a678-4666a6eafc4c" providerId="ADAL" clId="{A398EA5B-F422-46C5-BE39-EF4760C1996C}" dt="2022-04-07T19:20:25.219" v="476" actId="478"/>
          <ac:grpSpMkLst>
            <pc:docMk/>
            <pc:sldMk cId="2285015065" sldId="1203"/>
            <ac:grpSpMk id="18" creationId="{0C89842D-BA48-46E4-8390-2584393E936A}"/>
          </ac:grpSpMkLst>
        </pc:grpChg>
        <pc:grpChg chg="add del mod">
          <ac:chgData name="Subramani K" userId="bf009f75-d47a-408b-a678-4666a6eafc4c" providerId="ADAL" clId="{A398EA5B-F422-46C5-BE39-EF4760C1996C}" dt="2022-04-07T19:20:25.219" v="476" actId="478"/>
          <ac:grpSpMkLst>
            <pc:docMk/>
            <pc:sldMk cId="2285015065" sldId="1203"/>
            <ac:grpSpMk id="24" creationId="{BC0A80D2-7932-47EB-A50E-B1177A1E555C}"/>
          </ac:grpSpMkLst>
        </pc:grpChg>
        <pc:picChg chg="mod">
          <ac:chgData name="Subramani K" userId="bf009f75-d47a-408b-a678-4666a6eafc4c" providerId="ADAL" clId="{A398EA5B-F422-46C5-BE39-EF4760C1996C}" dt="2022-04-07T19:17:05.255" v="411"/>
          <ac:picMkLst>
            <pc:docMk/>
            <pc:sldMk cId="2285015065" sldId="1203"/>
            <ac:picMk id="9" creationId="{3BA8115F-8F2E-4743-BB88-7E5AE6E7467D}"/>
          </ac:picMkLst>
        </pc:picChg>
        <pc:picChg chg="mod">
          <ac:chgData name="Subramani K" userId="bf009f75-d47a-408b-a678-4666a6eafc4c" providerId="ADAL" clId="{A398EA5B-F422-46C5-BE39-EF4760C1996C}" dt="2022-04-07T19:17:05.255" v="411"/>
          <ac:picMkLst>
            <pc:docMk/>
            <pc:sldMk cId="2285015065" sldId="1203"/>
            <ac:picMk id="13" creationId="{0836ED3C-10D3-4BC8-9D5A-BDD6661C8F32}"/>
          </ac:picMkLst>
        </pc:picChg>
        <pc:picChg chg="mod">
          <ac:chgData name="Subramani K" userId="bf009f75-d47a-408b-a678-4666a6eafc4c" providerId="ADAL" clId="{A398EA5B-F422-46C5-BE39-EF4760C1996C}" dt="2022-04-07T19:17:36.357" v="437"/>
          <ac:picMkLst>
            <pc:docMk/>
            <pc:sldMk cId="2285015065" sldId="1203"/>
            <ac:picMk id="19" creationId="{1DED06FA-8B3B-4C19-869E-234F16FE9BD8}"/>
          </ac:picMkLst>
        </pc:picChg>
        <pc:picChg chg="mod">
          <ac:chgData name="Subramani K" userId="bf009f75-d47a-408b-a678-4666a6eafc4c" providerId="ADAL" clId="{A398EA5B-F422-46C5-BE39-EF4760C1996C}" dt="2022-04-07T19:17:36.357" v="437"/>
          <ac:picMkLst>
            <pc:docMk/>
            <pc:sldMk cId="2285015065" sldId="1203"/>
            <ac:picMk id="25" creationId="{535FF457-F400-4848-8BEC-DCD24DC2E656}"/>
          </ac:picMkLst>
        </pc:picChg>
      </pc:sldChg>
      <pc:sldChg chg="addSp delSp modSp mod">
        <pc:chgData name="Subramani K" userId="bf009f75-d47a-408b-a678-4666a6eafc4c" providerId="ADAL" clId="{A398EA5B-F422-46C5-BE39-EF4760C1996C}" dt="2022-04-07T19:27:19.802" v="948" actId="478"/>
        <pc:sldMkLst>
          <pc:docMk/>
          <pc:sldMk cId="2327331224" sldId="1204"/>
        </pc:sldMkLst>
        <pc:spChg chg="del">
          <ac:chgData name="Subramani K" userId="bf009f75-d47a-408b-a678-4666a6eafc4c" providerId="ADAL" clId="{A398EA5B-F422-46C5-BE39-EF4760C1996C}" dt="2022-04-07T19:23:20.252" v="747" actId="478"/>
          <ac:spMkLst>
            <pc:docMk/>
            <pc:sldMk cId="2327331224" sldId="1204"/>
            <ac:spMk id="2" creationId="{9137A4A7-D88F-452F-A96D-A4499DB8C3AC}"/>
          </ac:spMkLst>
        </pc:spChg>
        <pc:spChg chg="del">
          <ac:chgData name="Subramani K" userId="bf009f75-d47a-408b-a678-4666a6eafc4c" providerId="ADAL" clId="{A398EA5B-F422-46C5-BE39-EF4760C1996C}" dt="2022-04-07T19:10:05.576" v="3" actId="478"/>
          <ac:spMkLst>
            <pc:docMk/>
            <pc:sldMk cId="2327331224" sldId="1204"/>
            <ac:spMk id="9" creationId="{B7E2EC3C-9883-47AA-9BD1-48DE0A1C8C38}"/>
          </ac:spMkLst>
        </pc:spChg>
        <pc:spChg chg="del">
          <ac:chgData name="Subramani K" userId="bf009f75-d47a-408b-a678-4666a6eafc4c" providerId="ADAL" clId="{A398EA5B-F422-46C5-BE39-EF4760C1996C}" dt="2022-04-07T19:10:05.576" v="3" actId="478"/>
          <ac:spMkLst>
            <pc:docMk/>
            <pc:sldMk cId="2327331224" sldId="1204"/>
            <ac:spMk id="12" creationId="{B4BEA475-7A09-41F4-B29E-D01CEF32D3D4}"/>
          </ac:spMkLst>
        </pc:spChg>
        <pc:spChg chg="del">
          <ac:chgData name="Subramani K" userId="bf009f75-d47a-408b-a678-4666a6eafc4c" providerId="ADAL" clId="{A398EA5B-F422-46C5-BE39-EF4760C1996C}" dt="2022-04-07T19:23:22.556" v="748" actId="478"/>
          <ac:spMkLst>
            <pc:docMk/>
            <pc:sldMk cId="2327331224" sldId="1204"/>
            <ac:spMk id="22" creationId="{AC59EC5A-47FB-4CB8-B025-F19F7FF69332}"/>
          </ac:spMkLst>
        </pc:spChg>
        <pc:spChg chg="mod">
          <ac:chgData name="Subramani K" userId="bf009f75-d47a-408b-a678-4666a6eafc4c" providerId="ADAL" clId="{A398EA5B-F422-46C5-BE39-EF4760C1996C}" dt="2022-04-07T19:26:41.823" v="945" actId="14100"/>
          <ac:spMkLst>
            <pc:docMk/>
            <pc:sldMk cId="2327331224" sldId="1204"/>
            <ac:spMk id="23" creationId="{7D961548-A3EF-4924-87A7-3F7891EDDC71}"/>
          </ac:spMkLst>
        </pc:spChg>
        <pc:spChg chg="mod">
          <ac:chgData name="Subramani K" userId="bf009f75-d47a-408b-a678-4666a6eafc4c" providerId="ADAL" clId="{A398EA5B-F422-46C5-BE39-EF4760C1996C}" dt="2022-04-07T19:23:33.244" v="769" actId="1036"/>
          <ac:spMkLst>
            <pc:docMk/>
            <pc:sldMk cId="2327331224" sldId="1204"/>
            <ac:spMk id="25" creationId="{3C4BBF3F-1A19-43E7-BE43-07A6EACEA98E}"/>
          </ac:spMkLst>
        </pc:spChg>
        <pc:spChg chg="del">
          <ac:chgData name="Subramani K" userId="bf009f75-d47a-408b-a678-4666a6eafc4c" providerId="ADAL" clId="{A398EA5B-F422-46C5-BE39-EF4760C1996C}" dt="2022-04-07T19:24:09.483" v="872" actId="478"/>
          <ac:spMkLst>
            <pc:docMk/>
            <pc:sldMk cId="2327331224" sldId="1204"/>
            <ac:spMk id="28" creationId="{2FEE1E57-8F7D-49BC-A70F-260BDDB3E5D1}"/>
          </ac:spMkLst>
        </pc:spChg>
        <pc:spChg chg="del">
          <ac:chgData name="Subramani K" userId="bf009f75-d47a-408b-a678-4666a6eafc4c" providerId="ADAL" clId="{A398EA5B-F422-46C5-BE39-EF4760C1996C}" dt="2022-04-07T19:23:26.660" v="749" actId="478"/>
          <ac:spMkLst>
            <pc:docMk/>
            <pc:sldMk cId="2327331224" sldId="1204"/>
            <ac:spMk id="32" creationId="{08118AD1-485C-4566-A44F-0D4E0E603C11}"/>
          </ac:spMkLst>
        </pc:spChg>
        <pc:spChg chg="del">
          <ac:chgData name="Subramani K" userId="bf009f75-d47a-408b-a678-4666a6eafc4c" providerId="ADAL" clId="{A398EA5B-F422-46C5-BE39-EF4760C1996C}" dt="2022-04-07T19:23:26.660" v="749" actId="478"/>
          <ac:spMkLst>
            <pc:docMk/>
            <pc:sldMk cId="2327331224" sldId="1204"/>
            <ac:spMk id="33" creationId="{10F695E1-8396-4B80-8E2A-614820D22F6A}"/>
          </ac:spMkLst>
        </pc:spChg>
        <pc:spChg chg="mod">
          <ac:chgData name="Subramani K" userId="bf009f75-d47a-408b-a678-4666a6eafc4c" providerId="ADAL" clId="{A398EA5B-F422-46C5-BE39-EF4760C1996C}" dt="2022-04-07T19:24:24.820" v="877" actId="14100"/>
          <ac:spMkLst>
            <pc:docMk/>
            <pc:sldMk cId="2327331224" sldId="1204"/>
            <ac:spMk id="34" creationId="{11EF991F-2B4B-4B62-9183-8FC483C3FD58}"/>
          </ac:spMkLst>
        </pc:spChg>
        <pc:spChg chg="add mod">
          <ac:chgData name="Subramani K" userId="bf009f75-d47a-408b-a678-4666a6eafc4c" providerId="ADAL" clId="{A398EA5B-F422-46C5-BE39-EF4760C1996C}" dt="2022-04-07T19:24:51.275" v="918" actId="313"/>
          <ac:spMkLst>
            <pc:docMk/>
            <pc:sldMk cId="2327331224" sldId="1204"/>
            <ac:spMk id="35" creationId="{661C66F1-EEF7-4B71-8DD5-55E2309F62E8}"/>
          </ac:spMkLst>
        </pc:spChg>
        <pc:spChg chg="add del mod">
          <ac:chgData name="Subramani K" userId="bf009f75-d47a-408b-a678-4666a6eafc4c" providerId="ADAL" clId="{A398EA5B-F422-46C5-BE39-EF4760C1996C}" dt="2022-04-07T19:27:19.802" v="948" actId="478"/>
          <ac:spMkLst>
            <pc:docMk/>
            <pc:sldMk cId="2327331224" sldId="1204"/>
            <ac:spMk id="36" creationId="{793CDED4-E148-4107-8999-CFCBE0C77D94}"/>
          </ac:spMkLst>
        </pc:spChg>
        <pc:spChg chg="del">
          <ac:chgData name="Subramani K" userId="bf009f75-d47a-408b-a678-4666a6eafc4c" providerId="ADAL" clId="{A398EA5B-F422-46C5-BE39-EF4760C1996C}" dt="2022-04-07T19:23:26.660" v="749" actId="478"/>
          <ac:spMkLst>
            <pc:docMk/>
            <pc:sldMk cId="2327331224" sldId="1204"/>
            <ac:spMk id="40" creationId="{12F3EB4E-32C5-4F69-A3F0-65A4BE2AE2EC}"/>
          </ac:spMkLst>
        </pc:spChg>
        <pc:spChg chg="del">
          <ac:chgData name="Subramani K" userId="bf009f75-d47a-408b-a678-4666a6eafc4c" providerId="ADAL" clId="{A398EA5B-F422-46C5-BE39-EF4760C1996C}" dt="2022-04-07T19:23:26.660" v="749" actId="478"/>
          <ac:spMkLst>
            <pc:docMk/>
            <pc:sldMk cId="2327331224" sldId="1204"/>
            <ac:spMk id="41" creationId="{41DD4F58-698F-4602-87BA-5E170FB59838}"/>
          </ac:spMkLst>
        </pc:spChg>
        <pc:spChg chg="del">
          <ac:chgData name="Subramani K" userId="bf009f75-d47a-408b-a678-4666a6eafc4c" providerId="ADAL" clId="{A398EA5B-F422-46C5-BE39-EF4760C1996C}" dt="2022-04-07T19:23:28.436" v="750" actId="478"/>
          <ac:spMkLst>
            <pc:docMk/>
            <pc:sldMk cId="2327331224" sldId="1204"/>
            <ac:spMk id="42" creationId="{8567252B-9D93-401A-BF10-225DF01C79EB}"/>
          </ac:spMkLst>
        </pc:spChg>
        <pc:spChg chg="del">
          <ac:chgData name="Subramani K" userId="bf009f75-d47a-408b-a678-4666a6eafc4c" providerId="ADAL" clId="{A398EA5B-F422-46C5-BE39-EF4760C1996C}" dt="2022-04-07T19:23:07.645" v="743" actId="478"/>
          <ac:spMkLst>
            <pc:docMk/>
            <pc:sldMk cId="2327331224" sldId="1204"/>
            <ac:spMk id="43" creationId="{2F197DF6-5380-42EB-95A4-54BB76D35208}"/>
          </ac:spMkLst>
        </pc:spChg>
        <pc:spChg chg="del mod">
          <ac:chgData name="Subramani K" userId="bf009f75-d47a-408b-a678-4666a6eafc4c" providerId="ADAL" clId="{A398EA5B-F422-46C5-BE39-EF4760C1996C}" dt="2022-04-07T19:23:09.332" v="745" actId="478"/>
          <ac:spMkLst>
            <pc:docMk/>
            <pc:sldMk cId="2327331224" sldId="1204"/>
            <ac:spMk id="45" creationId="{3E7ABAC0-112E-456D-827D-358B362BCD34}"/>
          </ac:spMkLst>
        </pc:spChg>
        <pc:spChg chg="del">
          <ac:chgData name="Subramani K" userId="bf009f75-d47a-408b-a678-4666a6eafc4c" providerId="ADAL" clId="{A398EA5B-F422-46C5-BE39-EF4760C1996C}" dt="2022-04-07T19:23:07.645" v="743" actId="478"/>
          <ac:spMkLst>
            <pc:docMk/>
            <pc:sldMk cId="2327331224" sldId="1204"/>
            <ac:spMk id="46" creationId="{CB89C4A8-E98F-4E95-B3FB-C83AE7401E07}"/>
          </ac:spMkLst>
        </pc:spChg>
        <pc:spChg chg="del">
          <ac:chgData name="Subramani K" userId="bf009f75-d47a-408b-a678-4666a6eafc4c" providerId="ADAL" clId="{A398EA5B-F422-46C5-BE39-EF4760C1996C}" dt="2022-04-07T19:23:12.690" v="746" actId="478"/>
          <ac:spMkLst>
            <pc:docMk/>
            <pc:sldMk cId="2327331224" sldId="1204"/>
            <ac:spMk id="50" creationId="{1EA51282-DF63-4B7D-B1A6-D81A4DE9AE39}"/>
          </ac:spMkLst>
        </pc:spChg>
        <pc:spChg chg="del">
          <ac:chgData name="Subramani K" userId="bf009f75-d47a-408b-a678-4666a6eafc4c" providerId="ADAL" clId="{A398EA5B-F422-46C5-BE39-EF4760C1996C}" dt="2022-04-07T19:23:12.690" v="746" actId="478"/>
          <ac:spMkLst>
            <pc:docMk/>
            <pc:sldMk cId="2327331224" sldId="1204"/>
            <ac:spMk id="51" creationId="{240F2118-5E28-467B-94EE-E24C0FE962DB}"/>
          </ac:spMkLst>
        </pc:spChg>
        <pc:spChg chg="del">
          <ac:chgData name="Subramani K" userId="bf009f75-d47a-408b-a678-4666a6eafc4c" providerId="ADAL" clId="{A398EA5B-F422-46C5-BE39-EF4760C1996C}" dt="2022-04-07T19:23:12.690" v="746" actId="478"/>
          <ac:spMkLst>
            <pc:docMk/>
            <pc:sldMk cId="2327331224" sldId="1204"/>
            <ac:spMk id="52" creationId="{3D49C7F3-2E1A-4B5E-BEB8-54087D55782C}"/>
          </ac:spMkLst>
        </pc:spChg>
        <pc:spChg chg="del">
          <ac:chgData name="Subramani K" userId="bf009f75-d47a-408b-a678-4666a6eafc4c" providerId="ADAL" clId="{A398EA5B-F422-46C5-BE39-EF4760C1996C}" dt="2022-04-07T19:23:12.690" v="746" actId="478"/>
          <ac:spMkLst>
            <pc:docMk/>
            <pc:sldMk cId="2327331224" sldId="1204"/>
            <ac:spMk id="53" creationId="{19505209-E58F-4ABA-9FA3-3CA6272B102A}"/>
          </ac:spMkLst>
        </pc:spChg>
        <pc:grpChg chg="del mod">
          <ac:chgData name="Subramani K" userId="bf009f75-d47a-408b-a678-4666a6eafc4c" providerId="ADAL" clId="{A398EA5B-F422-46C5-BE39-EF4760C1996C}" dt="2022-04-07T19:23:52.368" v="800" actId="478"/>
          <ac:grpSpMkLst>
            <pc:docMk/>
            <pc:sldMk cId="2327331224" sldId="1204"/>
            <ac:grpSpMk id="24" creationId="{62068381-E4B5-422F-84FC-C6CFA94B8D90}"/>
          </ac:grpSpMkLst>
        </pc:grpChg>
        <pc:picChg chg="del">
          <ac:chgData name="Subramani K" userId="bf009f75-d47a-408b-a678-4666a6eafc4c" providerId="ADAL" clId="{A398EA5B-F422-46C5-BE39-EF4760C1996C}" dt="2022-04-07T19:27:03.721" v="946" actId="478"/>
          <ac:picMkLst>
            <pc:docMk/>
            <pc:sldMk cId="2327331224" sldId="1204"/>
            <ac:picMk id="5" creationId="{4E7455BC-8F87-4ED9-9E8A-72305B534CC3}"/>
          </ac:picMkLst>
        </pc:picChg>
        <pc:picChg chg="add del mod">
          <ac:chgData name="Subramani K" userId="bf009f75-d47a-408b-a678-4666a6eafc4c" providerId="ADAL" clId="{A398EA5B-F422-46C5-BE39-EF4760C1996C}" dt="2022-04-07T19:25:07.185" v="923" actId="478"/>
          <ac:picMkLst>
            <pc:docMk/>
            <pc:sldMk cId="2327331224" sldId="1204"/>
            <ac:picMk id="31" creationId="{1A0939CE-8F32-4A7E-B05B-63C44CCE1DEC}"/>
          </ac:picMkLst>
        </pc:picChg>
      </pc:sldChg>
      <pc:sldChg chg="del">
        <pc:chgData name="Subramani K" userId="bf009f75-d47a-408b-a678-4666a6eafc4c" providerId="ADAL" clId="{A398EA5B-F422-46C5-BE39-EF4760C1996C}" dt="2022-04-07T19:24:55.401" v="919" actId="47"/>
        <pc:sldMkLst>
          <pc:docMk/>
          <pc:sldMk cId="2773842464" sldId="1205"/>
        </pc:sldMkLst>
      </pc:sldChg>
      <pc:sldChg chg="modSp add del mod">
        <pc:chgData name="Subramani K" userId="bf009f75-d47a-408b-a678-4666a6eafc4c" providerId="ADAL" clId="{A398EA5B-F422-46C5-BE39-EF4760C1996C}" dt="2022-04-07T19:21:01.041" v="492"/>
        <pc:sldMkLst>
          <pc:docMk/>
          <pc:sldMk cId="2650693719" sldId="1206"/>
        </pc:sldMkLst>
        <pc:grpChg chg="mod">
          <ac:chgData name="Subramani K" userId="bf009f75-d47a-408b-a678-4666a6eafc4c" providerId="ADAL" clId="{A398EA5B-F422-46C5-BE39-EF4760C1996C}" dt="2022-04-07T19:20:59.808" v="491" actId="1076"/>
          <ac:grpSpMkLst>
            <pc:docMk/>
            <pc:sldMk cId="2650693719" sldId="1206"/>
            <ac:grpSpMk id="8" creationId="{DE71660F-330F-4EF1-AB21-49498BC52CB0}"/>
          </ac:grpSpMkLst>
        </pc:grpChg>
      </pc:sldChg>
      <pc:sldChg chg="modSp add mod">
        <pc:chgData name="Subramani K" userId="bf009f75-d47a-408b-a678-4666a6eafc4c" providerId="ADAL" clId="{A398EA5B-F422-46C5-BE39-EF4760C1996C}" dt="2022-04-07T19:21:31.149" v="500" actId="113"/>
        <pc:sldMkLst>
          <pc:docMk/>
          <pc:sldMk cId="3456503268" sldId="1206"/>
        </pc:sldMkLst>
        <pc:spChg chg="mod">
          <ac:chgData name="Subramani K" userId="bf009f75-d47a-408b-a678-4666a6eafc4c" providerId="ADAL" clId="{A398EA5B-F422-46C5-BE39-EF4760C1996C}" dt="2022-04-07T19:21:05.344" v="498" actId="20577"/>
          <ac:spMkLst>
            <pc:docMk/>
            <pc:sldMk cId="3456503268" sldId="1206"/>
            <ac:spMk id="10" creationId="{A941E904-8FE5-4125-B686-DE496F22B5B6}"/>
          </ac:spMkLst>
        </pc:spChg>
        <pc:spChg chg="mod">
          <ac:chgData name="Subramani K" userId="bf009f75-d47a-408b-a678-4666a6eafc4c" providerId="ADAL" clId="{A398EA5B-F422-46C5-BE39-EF4760C1996C}" dt="2022-04-07T19:21:31.149" v="500" actId="113"/>
          <ac:spMkLst>
            <pc:docMk/>
            <pc:sldMk cId="3456503268" sldId="1206"/>
            <ac:spMk id="15" creationId="{3A541E7E-D743-4301-BFF3-99BD3611753A}"/>
          </ac:spMkLst>
        </pc:spChg>
        <pc:grpChg chg="mod">
          <ac:chgData name="Subramani K" userId="bf009f75-d47a-408b-a678-4666a6eafc4c" providerId="ADAL" clId="{A398EA5B-F422-46C5-BE39-EF4760C1996C}" dt="2022-04-07T19:21:29.228" v="499" actId="555"/>
          <ac:grpSpMkLst>
            <pc:docMk/>
            <pc:sldMk cId="3456503268" sldId="1206"/>
            <ac:grpSpMk id="8" creationId="{DE71660F-330F-4EF1-AB21-49498BC52CB0}"/>
          </ac:grpSpMkLst>
        </pc:grpChg>
        <pc:grpChg chg="mod">
          <ac:chgData name="Subramani K" userId="bf009f75-d47a-408b-a678-4666a6eafc4c" providerId="ADAL" clId="{A398EA5B-F422-46C5-BE39-EF4760C1996C}" dt="2022-04-07T19:21:29.228" v="499" actId="555"/>
          <ac:grpSpMkLst>
            <pc:docMk/>
            <pc:sldMk cId="3456503268" sldId="1206"/>
            <ac:grpSpMk id="12" creationId="{99341299-5D9B-4297-9D8A-A51C823C7C62}"/>
          </ac:grpSpMkLst>
        </pc:grpChg>
      </pc:sldChg>
      <pc:sldChg chg="addSp delSp modSp add mod">
        <pc:chgData name="Subramani K" userId="bf009f75-d47a-408b-a678-4666a6eafc4c" providerId="ADAL" clId="{A398EA5B-F422-46C5-BE39-EF4760C1996C}" dt="2022-04-07T19:27:58.343" v="966" actId="20577"/>
        <pc:sldMkLst>
          <pc:docMk/>
          <pc:sldMk cId="740938489" sldId="1207"/>
        </pc:sldMkLst>
        <pc:spChg chg="add mod">
          <ac:chgData name="Subramani K" userId="bf009f75-d47a-408b-a678-4666a6eafc4c" providerId="ADAL" clId="{A398EA5B-F422-46C5-BE39-EF4760C1996C}" dt="2022-04-07T19:27:58.343" v="966" actId="20577"/>
          <ac:spMkLst>
            <pc:docMk/>
            <pc:sldMk cId="740938489" sldId="1207"/>
            <ac:spMk id="8" creationId="{6A3454D0-D7F3-430C-95A7-09D57F33E47A}"/>
          </ac:spMkLst>
        </pc:spChg>
        <pc:spChg chg="del">
          <ac:chgData name="Subramani K" userId="bf009f75-d47a-408b-a678-4666a6eafc4c" providerId="ADAL" clId="{A398EA5B-F422-46C5-BE39-EF4760C1996C}" dt="2022-04-07T19:27:27.385" v="949" actId="478"/>
          <ac:spMkLst>
            <pc:docMk/>
            <pc:sldMk cId="740938489" sldId="1207"/>
            <ac:spMk id="23" creationId="{7D961548-A3EF-4924-87A7-3F7891EDDC71}"/>
          </ac:spMkLst>
        </pc:spChg>
        <pc:spChg chg="mod">
          <ac:chgData name="Subramani K" userId="bf009f75-d47a-408b-a678-4666a6eafc4c" providerId="ADAL" clId="{A398EA5B-F422-46C5-BE39-EF4760C1996C}" dt="2022-04-07T19:27:34.424" v="953" actId="14100"/>
          <ac:spMkLst>
            <pc:docMk/>
            <pc:sldMk cId="740938489" sldId="1207"/>
            <ac:spMk id="34" creationId="{11EF991F-2B4B-4B62-9183-8FC483C3FD58}"/>
          </ac:spMkLst>
        </pc:spChg>
        <pc:spChg chg="del">
          <ac:chgData name="Subramani K" userId="bf009f75-d47a-408b-a678-4666a6eafc4c" providerId="ADAL" clId="{A398EA5B-F422-46C5-BE39-EF4760C1996C}" dt="2022-04-07T19:27:28.789" v="950" actId="478"/>
          <ac:spMkLst>
            <pc:docMk/>
            <pc:sldMk cId="740938489" sldId="1207"/>
            <ac:spMk id="35" creationId="{661C66F1-EEF7-4B71-8DD5-55E2309F62E8}"/>
          </ac:spMkLst>
        </pc:spChg>
        <pc:spChg chg="mod">
          <ac:chgData name="Subramani K" userId="bf009f75-d47a-408b-a678-4666a6eafc4c" providerId="ADAL" clId="{A398EA5B-F422-46C5-BE39-EF4760C1996C}" dt="2022-04-07T19:27:43.269" v="956" actId="14100"/>
          <ac:spMkLst>
            <pc:docMk/>
            <pc:sldMk cId="740938489" sldId="1207"/>
            <ac:spMk id="36" creationId="{793CDED4-E148-4107-8999-CFCBE0C77D94}"/>
          </ac:spMkLst>
        </pc:spChg>
      </pc:sldChg>
    </pc:docChg>
  </pc:docChgLst>
  <pc:docChgLst>
    <pc:chgData name="Subramani K" userId="bf009f75-d47a-408b-a678-4666a6eafc4c" providerId="ADAL" clId="{166FCDB4-B0B9-47F6-926C-4F0650558058}"/>
    <pc:docChg chg="delSld">
      <pc:chgData name="Subramani K" userId="bf009f75-d47a-408b-a678-4666a6eafc4c" providerId="ADAL" clId="{166FCDB4-B0B9-47F6-926C-4F0650558058}" dt="2022-03-29T13:31:43.368" v="0" actId="47"/>
      <pc:docMkLst>
        <pc:docMk/>
      </pc:docMkLst>
      <pc:sldChg chg="del">
        <pc:chgData name="Subramani K" userId="bf009f75-d47a-408b-a678-4666a6eafc4c" providerId="ADAL" clId="{166FCDB4-B0B9-47F6-926C-4F0650558058}" dt="2022-03-29T13:31:43.368" v="0" actId="47"/>
        <pc:sldMkLst>
          <pc:docMk/>
          <pc:sldMk cId="1498209220" sldId="1204"/>
        </pc:sldMkLst>
      </pc:sldChg>
    </pc:docChg>
  </pc:docChgLst>
  <pc:docChgLst>
    <pc:chgData name="Subramani K" userId="bf009f75-d47a-408b-a678-4666a6eafc4c" providerId="ADAL" clId="{5F27E8A6-616D-4B06-A122-92E0E71F7A9E}"/>
    <pc:docChg chg="custSel addSld delSld modSld">
      <pc:chgData name="Subramani K" userId="bf009f75-d47a-408b-a678-4666a6eafc4c" providerId="ADAL" clId="{5F27E8A6-616D-4B06-A122-92E0E71F7A9E}" dt="2022-04-10T11:21:18.774" v="82"/>
      <pc:docMkLst>
        <pc:docMk/>
      </pc:docMkLst>
      <pc:sldChg chg="addSp modSp mod">
        <pc:chgData name="Subramani K" userId="bf009f75-d47a-408b-a678-4666a6eafc4c" providerId="ADAL" clId="{5F27E8A6-616D-4B06-A122-92E0E71F7A9E}" dt="2022-04-08T06:18:06.956" v="72" actId="20577"/>
        <pc:sldMkLst>
          <pc:docMk/>
          <pc:sldMk cId="2508173990" sldId="1202"/>
        </pc:sldMkLst>
        <pc:spChg chg="mod">
          <ac:chgData name="Subramani K" userId="bf009f75-d47a-408b-a678-4666a6eafc4c" providerId="ADAL" clId="{5F27E8A6-616D-4B06-A122-92E0E71F7A9E}" dt="2022-04-08T06:18:06.956" v="72" actId="20577"/>
          <ac:spMkLst>
            <pc:docMk/>
            <pc:sldMk cId="2508173990" sldId="1202"/>
            <ac:spMk id="14" creationId="{D4C948DF-669C-42CA-B0CC-3EF35C283FEC}"/>
          </ac:spMkLst>
        </pc:spChg>
        <pc:spChg chg="add mod">
          <ac:chgData name="Subramani K" userId="bf009f75-d47a-408b-a678-4666a6eafc4c" providerId="ADAL" clId="{5F27E8A6-616D-4B06-A122-92E0E71F7A9E}" dt="2022-04-08T06:17:54.202" v="9" actId="1076"/>
          <ac:spMkLst>
            <pc:docMk/>
            <pc:sldMk cId="2508173990" sldId="1202"/>
            <ac:spMk id="18" creationId="{EC39F192-9481-420E-B880-F20A20C433A3}"/>
          </ac:spMkLst>
        </pc:spChg>
      </pc:sldChg>
      <pc:sldChg chg="addSp modSp new">
        <pc:chgData name="Subramani K" userId="bf009f75-d47a-408b-a678-4666a6eafc4c" providerId="ADAL" clId="{5F27E8A6-616D-4B06-A122-92E0E71F7A9E}" dt="2022-04-10T11:20:45.707" v="74"/>
        <pc:sldMkLst>
          <pc:docMk/>
          <pc:sldMk cId="2984169912" sldId="1208"/>
        </pc:sldMkLst>
        <pc:picChg chg="add mod">
          <ac:chgData name="Subramani K" userId="bf009f75-d47a-408b-a678-4666a6eafc4c" providerId="ADAL" clId="{5F27E8A6-616D-4B06-A122-92E0E71F7A9E}" dt="2022-04-10T11:20:45.707" v="74"/>
          <ac:picMkLst>
            <pc:docMk/>
            <pc:sldMk cId="2984169912" sldId="1208"/>
            <ac:picMk id="2" creationId="{B8DA1B5A-BC44-4D06-9C22-0D7911480006}"/>
          </ac:picMkLst>
        </pc:picChg>
      </pc:sldChg>
      <pc:sldChg chg="addSp delSp modSp add mod">
        <pc:chgData name="Subramani K" userId="bf009f75-d47a-408b-a678-4666a6eafc4c" providerId="ADAL" clId="{5F27E8A6-616D-4B06-A122-92E0E71F7A9E}" dt="2022-04-10T11:21:06.188" v="81"/>
        <pc:sldMkLst>
          <pc:docMk/>
          <pc:sldMk cId="1748084776" sldId="1209"/>
        </pc:sldMkLst>
        <pc:picChg chg="del">
          <ac:chgData name="Subramani K" userId="bf009f75-d47a-408b-a678-4666a6eafc4c" providerId="ADAL" clId="{5F27E8A6-616D-4B06-A122-92E0E71F7A9E}" dt="2022-04-10T11:20:54.742" v="76" actId="478"/>
          <ac:picMkLst>
            <pc:docMk/>
            <pc:sldMk cId="1748084776" sldId="1209"/>
            <ac:picMk id="2" creationId="{B8DA1B5A-BC44-4D06-9C22-0D7911480006}"/>
          </ac:picMkLst>
        </pc:picChg>
        <pc:picChg chg="add mod">
          <ac:chgData name="Subramani K" userId="bf009f75-d47a-408b-a678-4666a6eafc4c" providerId="ADAL" clId="{5F27E8A6-616D-4B06-A122-92E0E71F7A9E}" dt="2022-04-10T11:21:06.188" v="81"/>
          <ac:picMkLst>
            <pc:docMk/>
            <pc:sldMk cId="1748084776" sldId="1209"/>
            <ac:picMk id="3" creationId="{5953C91A-6600-4223-A3C7-024C97AB18DF}"/>
          </ac:picMkLst>
        </pc:picChg>
      </pc:sldChg>
      <pc:sldChg chg="addSp delSp modSp add mod">
        <pc:chgData name="Subramani K" userId="bf009f75-d47a-408b-a678-4666a6eafc4c" providerId="ADAL" clId="{5F27E8A6-616D-4B06-A122-92E0E71F7A9E}" dt="2022-04-10T11:21:18.774" v="82"/>
        <pc:sldMkLst>
          <pc:docMk/>
          <pc:sldMk cId="3105043069" sldId="1210"/>
        </pc:sldMkLst>
        <pc:picChg chg="del">
          <ac:chgData name="Subramani K" userId="bf009f75-d47a-408b-a678-4666a6eafc4c" providerId="ADAL" clId="{5F27E8A6-616D-4B06-A122-92E0E71F7A9E}" dt="2022-04-10T11:20:57.272" v="78" actId="478"/>
          <ac:picMkLst>
            <pc:docMk/>
            <pc:sldMk cId="3105043069" sldId="1210"/>
            <ac:picMk id="2" creationId="{B8DA1B5A-BC44-4D06-9C22-0D7911480006}"/>
          </ac:picMkLst>
        </pc:picChg>
        <pc:picChg chg="add mod">
          <ac:chgData name="Subramani K" userId="bf009f75-d47a-408b-a678-4666a6eafc4c" providerId="ADAL" clId="{5F27E8A6-616D-4B06-A122-92E0E71F7A9E}" dt="2022-04-10T11:21:18.774" v="82"/>
          <ac:picMkLst>
            <pc:docMk/>
            <pc:sldMk cId="3105043069" sldId="1210"/>
            <ac:picMk id="3" creationId="{B49D973C-AFC9-4874-9DD0-E738DBADDAAA}"/>
          </ac:picMkLst>
        </pc:picChg>
      </pc:sldChg>
      <pc:sldChg chg="add del">
        <pc:chgData name="Subramani K" userId="bf009f75-d47a-408b-a678-4666a6eafc4c" providerId="ADAL" clId="{5F27E8A6-616D-4B06-A122-92E0E71F7A9E}" dt="2022-04-10T11:21:02.254" v="80"/>
        <pc:sldMkLst>
          <pc:docMk/>
          <pc:sldMk cId="2338019903" sldId="1211"/>
        </pc:sldMkLst>
      </pc:sldChg>
    </pc:docChg>
  </pc:docChgLst>
  <pc:docChgLst>
    <pc:chgData name="Subramani K" userId="bf009f75-d47a-408b-a678-4666a6eafc4c" providerId="ADAL" clId="{9ED3DF1D-9F97-4CF1-927C-FD72D3C5FB83}"/>
    <pc:docChg chg="undo custSel addSld modSld">
      <pc:chgData name="Subramani K" userId="bf009f75-d47a-408b-a678-4666a6eafc4c" providerId="ADAL" clId="{9ED3DF1D-9F97-4CF1-927C-FD72D3C5FB83}" dt="2022-04-07T18:36:42.149" v="1179" actId="20577"/>
      <pc:docMkLst>
        <pc:docMk/>
      </pc:docMkLst>
      <pc:sldChg chg="addSp delSp modSp mod">
        <pc:chgData name="Subramani K" userId="bf009f75-d47a-408b-a678-4666a6eafc4c" providerId="ADAL" clId="{9ED3DF1D-9F97-4CF1-927C-FD72D3C5FB83}" dt="2022-04-07T18:18:26.515" v="489" actId="478"/>
        <pc:sldMkLst>
          <pc:docMk/>
          <pc:sldMk cId="2508173990" sldId="1202"/>
        </pc:sldMkLst>
        <pc:spChg chg="del mod topLvl">
          <ac:chgData name="Subramani K" userId="bf009f75-d47a-408b-a678-4666a6eafc4c" providerId="ADAL" clId="{9ED3DF1D-9F97-4CF1-927C-FD72D3C5FB83}" dt="2022-04-07T18:11:47.118" v="447" actId="478"/>
          <ac:spMkLst>
            <pc:docMk/>
            <pc:sldMk cId="2508173990" sldId="1202"/>
            <ac:spMk id="19" creationId="{2408E7EB-FD6F-4569-AE79-2A4E45ECB229}"/>
          </ac:spMkLst>
        </pc:spChg>
        <pc:spChg chg="mod">
          <ac:chgData name="Subramani K" userId="bf009f75-d47a-408b-a678-4666a6eafc4c" providerId="ADAL" clId="{9ED3DF1D-9F97-4CF1-927C-FD72D3C5FB83}" dt="2022-04-07T18:10:07.776" v="278" actId="14100"/>
          <ac:spMkLst>
            <pc:docMk/>
            <pc:sldMk cId="2508173990" sldId="1202"/>
            <ac:spMk id="23" creationId="{7D961548-A3EF-4924-87A7-3F7891EDDC71}"/>
          </ac:spMkLst>
        </pc:spChg>
        <pc:spChg chg="mod">
          <ac:chgData name="Subramani K" userId="bf009f75-d47a-408b-a678-4666a6eafc4c" providerId="ADAL" clId="{9ED3DF1D-9F97-4CF1-927C-FD72D3C5FB83}" dt="2022-04-07T18:11:05.524" v="431" actId="20577"/>
          <ac:spMkLst>
            <pc:docMk/>
            <pc:sldMk cId="2508173990" sldId="1202"/>
            <ac:spMk id="25" creationId="{3C4BBF3F-1A19-43E7-BE43-07A6EACEA98E}"/>
          </ac:spMkLst>
        </pc:spChg>
        <pc:spChg chg="add mod">
          <ac:chgData name="Subramani K" userId="bf009f75-d47a-408b-a678-4666a6eafc4c" providerId="ADAL" clId="{9ED3DF1D-9F97-4CF1-927C-FD72D3C5FB83}" dt="2022-04-07T18:18:17.919" v="486" actId="20577"/>
          <ac:spMkLst>
            <pc:docMk/>
            <pc:sldMk cId="2508173990" sldId="1202"/>
            <ac:spMk id="28" creationId="{2FEE1E57-8F7D-49BC-A70F-260BDDB3E5D1}"/>
          </ac:spMkLst>
        </pc:spChg>
        <pc:spChg chg="del">
          <ac:chgData name="Subramani K" userId="bf009f75-d47a-408b-a678-4666a6eafc4c" providerId="ADAL" clId="{9ED3DF1D-9F97-4CF1-927C-FD72D3C5FB83}" dt="2022-04-07T18:11:24.205" v="435" actId="478"/>
          <ac:spMkLst>
            <pc:docMk/>
            <pc:sldMk cId="2508173990" sldId="1202"/>
            <ac:spMk id="42" creationId="{2D1A40E9-B655-41E6-8C3C-17367D3E8253}"/>
          </ac:spMkLst>
        </pc:spChg>
        <pc:spChg chg="del">
          <ac:chgData name="Subramani K" userId="bf009f75-d47a-408b-a678-4666a6eafc4c" providerId="ADAL" clId="{9ED3DF1D-9F97-4CF1-927C-FD72D3C5FB83}" dt="2022-04-07T18:11:24.205" v="435" actId="478"/>
          <ac:spMkLst>
            <pc:docMk/>
            <pc:sldMk cId="2508173990" sldId="1202"/>
            <ac:spMk id="44" creationId="{10ECBFD3-2613-4841-ADAE-0B93C1362008}"/>
          </ac:spMkLst>
        </pc:spChg>
        <pc:grpChg chg="add del mod">
          <ac:chgData name="Subramani K" userId="bf009f75-d47a-408b-a678-4666a6eafc4c" providerId="ADAL" clId="{9ED3DF1D-9F97-4CF1-927C-FD72D3C5FB83}" dt="2022-04-07T18:11:40.939" v="443" actId="165"/>
          <ac:grpSpMkLst>
            <pc:docMk/>
            <pc:sldMk cId="2508173990" sldId="1202"/>
            <ac:grpSpMk id="17" creationId="{AC685F8F-E072-4165-B2D4-7849CB300915}"/>
          </ac:grpSpMkLst>
        </pc:grpChg>
        <pc:grpChg chg="mod">
          <ac:chgData name="Subramani K" userId="bf009f75-d47a-408b-a678-4666a6eafc4c" providerId="ADAL" clId="{9ED3DF1D-9F97-4CF1-927C-FD72D3C5FB83}" dt="2022-04-07T18:11:44.700" v="446" actId="1076"/>
          <ac:grpSpMkLst>
            <pc:docMk/>
            <pc:sldMk cId="2508173990" sldId="1202"/>
            <ac:grpSpMk id="24" creationId="{62068381-E4B5-422F-84FC-C6CFA94B8D90}"/>
          </ac:grpSpMkLst>
        </pc:grpChg>
        <pc:picChg chg="add mod">
          <ac:chgData name="Subramani K" userId="bf009f75-d47a-408b-a678-4666a6eafc4c" providerId="ADAL" clId="{9ED3DF1D-9F97-4CF1-927C-FD72D3C5FB83}" dt="2022-04-07T18:13:37.563" v="475" actId="1076"/>
          <ac:picMkLst>
            <pc:docMk/>
            <pc:sldMk cId="2508173990" sldId="1202"/>
            <ac:picMk id="3" creationId="{B0313679-00DA-432A-B71F-92F07887FC6C}"/>
          </ac:picMkLst>
        </pc:picChg>
        <pc:picChg chg="add del mod">
          <ac:chgData name="Subramani K" userId="bf009f75-d47a-408b-a678-4666a6eafc4c" providerId="ADAL" clId="{9ED3DF1D-9F97-4CF1-927C-FD72D3C5FB83}" dt="2022-04-07T18:18:26.515" v="489" actId="478"/>
          <ac:picMkLst>
            <pc:docMk/>
            <pc:sldMk cId="2508173990" sldId="1202"/>
            <ac:picMk id="16" creationId="{A4E1F35D-635E-4687-B8CD-738F15486344}"/>
          </ac:picMkLst>
        </pc:picChg>
        <pc:picChg chg="del mod topLvl">
          <ac:chgData name="Subramani K" userId="bf009f75-d47a-408b-a678-4666a6eafc4c" providerId="ADAL" clId="{9ED3DF1D-9F97-4CF1-927C-FD72D3C5FB83}" dt="2022-04-07T18:11:43.340" v="444" actId="21"/>
          <ac:picMkLst>
            <pc:docMk/>
            <pc:sldMk cId="2508173990" sldId="1202"/>
            <ac:picMk id="18" creationId="{DBA0CEED-18EA-4246-9D16-E292545CEB0D}"/>
          </ac:picMkLst>
        </pc:picChg>
        <pc:picChg chg="add mod">
          <ac:chgData name="Subramani K" userId="bf009f75-d47a-408b-a678-4666a6eafc4c" providerId="ADAL" clId="{9ED3DF1D-9F97-4CF1-927C-FD72D3C5FB83}" dt="2022-04-07T18:13:37.563" v="475" actId="1076"/>
          <ac:picMkLst>
            <pc:docMk/>
            <pc:sldMk cId="2508173990" sldId="1202"/>
            <ac:picMk id="20" creationId="{C9B3BD76-6A6A-4918-A601-316F3AD9E1F9}"/>
          </ac:picMkLst>
        </pc:picChg>
        <pc:picChg chg="add mod">
          <ac:chgData name="Subramani K" userId="bf009f75-d47a-408b-a678-4666a6eafc4c" providerId="ADAL" clId="{9ED3DF1D-9F97-4CF1-927C-FD72D3C5FB83}" dt="2022-04-07T18:13:37.563" v="475" actId="1076"/>
          <ac:picMkLst>
            <pc:docMk/>
            <pc:sldMk cId="2508173990" sldId="1202"/>
            <ac:picMk id="21" creationId="{BF4A3A38-3250-479E-9D77-9D0D1E93579F}"/>
          </ac:picMkLst>
        </pc:picChg>
        <pc:picChg chg="add mod">
          <ac:chgData name="Subramani K" userId="bf009f75-d47a-408b-a678-4666a6eafc4c" providerId="ADAL" clId="{9ED3DF1D-9F97-4CF1-927C-FD72D3C5FB83}" dt="2022-04-07T18:13:37.563" v="475" actId="1076"/>
          <ac:picMkLst>
            <pc:docMk/>
            <pc:sldMk cId="2508173990" sldId="1202"/>
            <ac:picMk id="27" creationId="{8678CAE9-DD2C-4464-9D0D-65703077C60B}"/>
          </ac:picMkLst>
        </pc:picChg>
        <pc:picChg chg="del">
          <ac:chgData name="Subramani K" userId="bf009f75-d47a-408b-a678-4666a6eafc4c" providerId="ADAL" clId="{9ED3DF1D-9F97-4CF1-927C-FD72D3C5FB83}" dt="2022-04-07T18:11:24.205" v="435" actId="478"/>
          <ac:picMkLst>
            <pc:docMk/>
            <pc:sldMk cId="2508173990" sldId="1202"/>
            <ac:picMk id="43" creationId="{56E4DE83-1C4B-4904-8D6C-F218D965DA98}"/>
          </ac:picMkLst>
        </pc:picChg>
        <pc:picChg chg="del">
          <ac:chgData name="Subramani K" userId="bf009f75-d47a-408b-a678-4666a6eafc4c" providerId="ADAL" clId="{9ED3DF1D-9F97-4CF1-927C-FD72D3C5FB83}" dt="2022-04-07T18:11:24.205" v="435" actId="478"/>
          <ac:picMkLst>
            <pc:docMk/>
            <pc:sldMk cId="2508173990" sldId="1202"/>
            <ac:picMk id="45" creationId="{6974F583-0099-4FD6-9254-B5E655FEA2F8}"/>
          </ac:picMkLst>
        </pc:picChg>
        <pc:picChg chg="add del">
          <ac:chgData name="Subramani K" userId="bf009f75-d47a-408b-a678-4666a6eafc4c" providerId="ADAL" clId="{9ED3DF1D-9F97-4CF1-927C-FD72D3C5FB83}" dt="2022-04-07T18:12:21.155" v="454"/>
          <ac:picMkLst>
            <pc:docMk/>
            <pc:sldMk cId="2508173990" sldId="1202"/>
            <ac:picMk id="1026" creationId="{10F2F520-505D-4ED7-ACFA-7F704220C465}"/>
          </ac:picMkLst>
        </pc:picChg>
        <pc:picChg chg="add del mod">
          <ac:chgData name="Subramani K" userId="bf009f75-d47a-408b-a678-4666a6eafc4c" providerId="ADAL" clId="{9ED3DF1D-9F97-4CF1-927C-FD72D3C5FB83}" dt="2022-04-07T18:12:57.341" v="461" actId="478"/>
          <ac:picMkLst>
            <pc:docMk/>
            <pc:sldMk cId="2508173990" sldId="1202"/>
            <ac:picMk id="1028" creationId="{35E918B5-5FBB-4E41-A7F3-65B91526E409}"/>
          </ac:picMkLst>
        </pc:picChg>
      </pc:sldChg>
      <pc:sldChg chg="modSp mod">
        <pc:chgData name="Subramani K" userId="bf009f75-d47a-408b-a678-4666a6eafc4c" providerId="ADAL" clId="{9ED3DF1D-9F97-4CF1-927C-FD72D3C5FB83}" dt="2022-04-07T18:19:26.516" v="516" actId="1036"/>
        <pc:sldMkLst>
          <pc:docMk/>
          <pc:sldMk cId="2285015065" sldId="1203"/>
        </pc:sldMkLst>
        <pc:spChg chg="mod">
          <ac:chgData name="Subramani K" userId="bf009f75-d47a-408b-a678-4666a6eafc4c" providerId="ADAL" clId="{9ED3DF1D-9F97-4CF1-927C-FD72D3C5FB83}" dt="2022-04-07T18:19:19.114" v="499" actId="14100"/>
          <ac:spMkLst>
            <pc:docMk/>
            <pc:sldMk cId="2285015065" sldId="1203"/>
            <ac:spMk id="20" creationId="{F147415D-E16C-445C-9A1D-C2D143C1E294}"/>
          </ac:spMkLst>
        </pc:spChg>
        <pc:spChg chg="mod">
          <ac:chgData name="Subramani K" userId="bf009f75-d47a-408b-a678-4666a6eafc4c" providerId="ADAL" clId="{9ED3DF1D-9F97-4CF1-927C-FD72D3C5FB83}" dt="2022-04-07T18:19:26.516" v="516" actId="1036"/>
          <ac:spMkLst>
            <pc:docMk/>
            <pc:sldMk cId="2285015065" sldId="1203"/>
            <ac:spMk id="22" creationId="{C25CF31D-ADAC-4DA9-868B-1855F1803D55}"/>
          </ac:spMkLst>
        </pc:spChg>
        <pc:spChg chg="mod">
          <ac:chgData name="Subramani K" userId="bf009f75-d47a-408b-a678-4666a6eafc4c" providerId="ADAL" clId="{9ED3DF1D-9F97-4CF1-927C-FD72D3C5FB83}" dt="2022-04-07T18:19:26.516" v="516" actId="1036"/>
          <ac:spMkLst>
            <pc:docMk/>
            <pc:sldMk cId="2285015065" sldId="1203"/>
            <ac:spMk id="27" creationId="{B38438DC-8F79-4707-9926-890E97655C06}"/>
          </ac:spMkLst>
        </pc:spChg>
      </pc:sldChg>
      <pc:sldChg chg="addSp delSp modSp add mod">
        <pc:chgData name="Subramani K" userId="bf009f75-d47a-408b-a678-4666a6eafc4c" providerId="ADAL" clId="{9ED3DF1D-9F97-4CF1-927C-FD72D3C5FB83}" dt="2022-04-07T18:33:21.911" v="1036" actId="1076"/>
        <pc:sldMkLst>
          <pc:docMk/>
          <pc:sldMk cId="2327331224" sldId="1204"/>
        </pc:sldMkLst>
        <pc:spChg chg="add mod">
          <ac:chgData name="Subramani K" userId="bf009f75-d47a-408b-a678-4666a6eafc4c" providerId="ADAL" clId="{9ED3DF1D-9F97-4CF1-927C-FD72D3C5FB83}" dt="2022-04-07T18:30:15.421" v="998" actId="1038"/>
          <ac:spMkLst>
            <pc:docMk/>
            <pc:sldMk cId="2327331224" sldId="1204"/>
            <ac:spMk id="2" creationId="{9137A4A7-D88F-452F-A96D-A4499DB8C3AC}"/>
          </ac:spMkLst>
        </pc:spChg>
        <pc:spChg chg="add del mod">
          <ac:chgData name="Subramani K" userId="bf009f75-d47a-408b-a678-4666a6eafc4c" providerId="ADAL" clId="{9ED3DF1D-9F97-4CF1-927C-FD72D3C5FB83}" dt="2022-04-07T18:27:29.355" v="859" actId="478"/>
          <ac:spMkLst>
            <pc:docMk/>
            <pc:sldMk cId="2327331224" sldId="1204"/>
            <ac:spMk id="18" creationId="{AD6A6D46-B21A-4A34-8C51-4E3F8061D010}"/>
          </ac:spMkLst>
        </pc:spChg>
        <pc:spChg chg="add mod">
          <ac:chgData name="Subramani K" userId="bf009f75-d47a-408b-a678-4666a6eafc4c" providerId="ADAL" clId="{9ED3DF1D-9F97-4CF1-927C-FD72D3C5FB83}" dt="2022-04-07T18:30:10.030" v="979" actId="1037"/>
          <ac:spMkLst>
            <pc:docMk/>
            <pc:sldMk cId="2327331224" sldId="1204"/>
            <ac:spMk id="22" creationId="{AC59EC5A-47FB-4CB8-B025-F19F7FF69332}"/>
          </ac:spMkLst>
        </pc:spChg>
        <pc:spChg chg="mod">
          <ac:chgData name="Subramani K" userId="bf009f75-d47a-408b-a678-4666a6eafc4c" providerId="ADAL" clId="{9ED3DF1D-9F97-4CF1-927C-FD72D3C5FB83}" dt="2022-04-07T18:32:59.131" v="1031" actId="14100"/>
          <ac:spMkLst>
            <pc:docMk/>
            <pc:sldMk cId="2327331224" sldId="1204"/>
            <ac:spMk id="23" creationId="{7D961548-A3EF-4924-87A7-3F7891EDDC71}"/>
          </ac:spMkLst>
        </pc:spChg>
        <pc:spChg chg="mod">
          <ac:chgData name="Subramani K" userId="bf009f75-d47a-408b-a678-4666a6eafc4c" providerId="ADAL" clId="{9ED3DF1D-9F97-4CF1-927C-FD72D3C5FB83}" dt="2022-04-07T18:33:01.955" v="1032" actId="14100"/>
          <ac:spMkLst>
            <pc:docMk/>
            <pc:sldMk cId="2327331224" sldId="1204"/>
            <ac:spMk id="25" creationId="{3C4BBF3F-1A19-43E7-BE43-07A6EACEA98E}"/>
          </ac:spMkLst>
        </pc:spChg>
        <pc:spChg chg="mod">
          <ac:chgData name="Subramani K" userId="bf009f75-d47a-408b-a678-4666a6eafc4c" providerId="ADAL" clId="{9ED3DF1D-9F97-4CF1-927C-FD72D3C5FB83}" dt="2022-04-07T18:33:15.578" v="1035" actId="1076"/>
          <ac:spMkLst>
            <pc:docMk/>
            <pc:sldMk cId="2327331224" sldId="1204"/>
            <ac:spMk id="28" creationId="{2FEE1E57-8F7D-49BC-A70F-260BDDB3E5D1}"/>
          </ac:spMkLst>
        </pc:spChg>
        <pc:spChg chg="add del mod">
          <ac:chgData name="Subramani K" userId="bf009f75-d47a-408b-a678-4666a6eafc4c" providerId="ADAL" clId="{9ED3DF1D-9F97-4CF1-927C-FD72D3C5FB83}" dt="2022-04-07T18:32:18.874" v="1019" actId="478"/>
          <ac:spMkLst>
            <pc:docMk/>
            <pc:sldMk cId="2327331224" sldId="1204"/>
            <ac:spMk id="31" creationId="{CA252FEC-FCED-4DE4-8A73-7CCE633AD1BB}"/>
          </ac:spMkLst>
        </pc:spChg>
        <pc:spChg chg="add mod">
          <ac:chgData name="Subramani K" userId="bf009f75-d47a-408b-a678-4666a6eafc4c" providerId="ADAL" clId="{9ED3DF1D-9F97-4CF1-927C-FD72D3C5FB83}" dt="2022-04-07T18:29:56.180" v="960" actId="14100"/>
          <ac:spMkLst>
            <pc:docMk/>
            <pc:sldMk cId="2327331224" sldId="1204"/>
            <ac:spMk id="32" creationId="{08118AD1-485C-4566-A44F-0D4E0E603C11}"/>
          </ac:spMkLst>
        </pc:spChg>
        <pc:spChg chg="add mod">
          <ac:chgData name="Subramani K" userId="bf009f75-d47a-408b-a678-4666a6eafc4c" providerId="ADAL" clId="{9ED3DF1D-9F97-4CF1-927C-FD72D3C5FB83}" dt="2022-04-07T18:29:56.180" v="960" actId="14100"/>
          <ac:spMkLst>
            <pc:docMk/>
            <pc:sldMk cId="2327331224" sldId="1204"/>
            <ac:spMk id="33" creationId="{10F695E1-8396-4B80-8E2A-614820D22F6A}"/>
          </ac:spMkLst>
        </pc:spChg>
        <pc:spChg chg="add mod">
          <ac:chgData name="Subramani K" userId="bf009f75-d47a-408b-a678-4666a6eafc4c" providerId="ADAL" clId="{9ED3DF1D-9F97-4CF1-927C-FD72D3C5FB83}" dt="2022-04-07T18:29:56.180" v="960" actId="14100"/>
          <ac:spMkLst>
            <pc:docMk/>
            <pc:sldMk cId="2327331224" sldId="1204"/>
            <ac:spMk id="34" creationId="{11EF991F-2B4B-4B62-9183-8FC483C3FD58}"/>
          </ac:spMkLst>
        </pc:spChg>
        <pc:spChg chg="add del mod">
          <ac:chgData name="Subramani K" userId="bf009f75-d47a-408b-a678-4666a6eafc4c" providerId="ADAL" clId="{9ED3DF1D-9F97-4CF1-927C-FD72D3C5FB83}" dt="2022-04-07T18:29:47.678" v="956" actId="478"/>
          <ac:spMkLst>
            <pc:docMk/>
            <pc:sldMk cId="2327331224" sldId="1204"/>
            <ac:spMk id="35" creationId="{CD6FCFF8-3FC6-4F04-A716-DAFFA9D8E372}"/>
          </ac:spMkLst>
        </pc:spChg>
        <pc:spChg chg="add del mod">
          <ac:chgData name="Subramani K" userId="bf009f75-d47a-408b-a678-4666a6eafc4c" providerId="ADAL" clId="{9ED3DF1D-9F97-4CF1-927C-FD72D3C5FB83}" dt="2022-04-07T18:29:26.386" v="950"/>
          <ac:spMkLst>
            <pc:docMk/>
            <pc:sldMk cId="2327331224" sldId="1204"/>
            <ac:spMk id="36" creationId="{62A73939-52B4-4B77-8C54-29E7F1E83331}"/>
          </ac:spMkLst>
        </pc:spChg>
        <pc:spChg chg="add del mod">
          <ac:chgData name="Subramani K" userId="bf009f75-d47a-408b-a678-4666a6eafc4c" providerId="ADAL" clId="{9ED3DF1D-9F97-4CF1-927C-FD72D3C5FB83}" dt="2022-04-07T18:29:26.386" v="950"/>
          <ac:spMkLst>
            <pc:docMk/>
            <pc:sldMk cId="2327331224" sldId="1204"/>
            <ac:spMk id="37" creationId="{1FEC52E2-44DA-43DE-ACF9-21AFCC8C6BD1}"/>
          </ac:spMkLst>
        </pc:spChg>
        <pc:spChg chg="add del mod">
          <ac:chgData name="Subramani K" userId="bf009f75-d47a-408b-a678-4666a6eafc4c" providerId="ADAL" clId="{9ED3DF1D-9F97-4CF1-927C-FD72D3C5FB83}" dt="2022-04-07T18:29:26.386" v="950"/>
          <ac:spMkLst>
            <pc:docMk/>
            <pc:sldMk cId="2327331224" sldId="1204"/>
            <ac:spMk id="38" creationId="{F4BA7348-C524-4300-8181-6501DEB17FE4}"/>
          </ac:spMkLst>
        </pc:spChg>
        <pc:spChg chg="add del mod">
          <ac:chgData name="Subramani K" userId="bf009f75-d47a-408b-a678-4666a6eafc4c" providerId="ADAL" clId="{9ED3DF1D-9F97-4CF1-927C-FD72D3C5FB83}" dt="2022-04-07T18:29:26.386" v="950"/>
          <ac:spMkLst>
            <pc:docMk/>
            <pc:sldMk cId="2327331224" sldId="1204"/>
            <ac:spMk id="39" creationId="{71EB9E1B-2309-4FEA-9A35-C0513D3252F5}"/>
          </ac:spMkLst>
        </pc:spChg>
        <pc:spChg chg="add mod">
          <ac:chgData name="Subramani K" userId="bf009f75-d47a-408b-a678-4666a6eafc4c" providerId="ADAL" clId="{9ED3DF1D-9F97-4CF1-927C-FD72D3C5FB83}" dt="2022-04-07T18:30:00.029" v="962" actId="1076"/>
          <ac:spMkLst>
            <pc:docMk/>
            <pc:sldMk cId="2327331224" sldId="1204"/>
            <ac:spMk id="40" creationId="{12F3EB4E-32C5-4F69-A3F0-65A4BE2AE2EC}"/>
          </ac:spMkLst>
        </pc:spChg>
        <pc:spChg chg="add mod">
          <ac:chgData name="Subramani K" userId="bf009f75-d47a-408b-a678-4666a6eafc4c" providerId="ADAL" clId="{9ED3DF1D-9F97-4CF1-927C-FD72D3C5FB83}" dt="2022-04-07T18:30:00.029" v="962" actId="1076"/>
          <ac:spMkLst>
            <pc:docMk/>
            <pc:sldMk cId="2327331224" sldId="1204"/>
            <ac:spMk id="41" creationId="{41DD4F58-698F-4602-87BA-5E170FB59838}"/>
          </ac:spMkLst>
        </pc:spChg>
        <pc:spChg chg="add mod">
          <ac:chgData name="Subramani K" userId="bf009f75-d47a-408b-a678-4666a6eafc4c" providerId="ADAL" clId="{9ED3DF1D-9F97-4CF1-927C-FD72D3C5FB83}" dt="2022-04-07T18:30:00.029" v="962" actId="1076"/>
          <ac:spMkLst>
            <pc:docMk/>
            <pc:sldMk cId="2327331224" sldId="1204"/>
            <ac:spMk id="42" creationId="{8567252B-9D93-401A-BF10-225DF01C79EB}"/>
          </ac:spMkLst>
        </pc:spChg>
        <pc:spChg chg="add mod">
          <ac:chgData name="Subramani K" userId="bf009f75-d47a-408b-a678-4666a6eafc4c" providerId="ADAL" clId="{9ED3DF1D-9F97-4CF1-927C-FD72D3C5FB83}" dt="2022-04-07T18:33:12.824" v="1034" actId="1076"/>
          <ac:spMkLst>
            <pc:docMk/>
            <pc:sldMk cId="2327331224" sldId="1204"/>
            <ac:spMk id="43" creationId="{2F197DF6-5380-42EB-95A4-54BB76D35208}"/>
          </ac:spMkLst>
        </pc:spChg>
        <pc:spChg chg="add del mod">
          <ac:chgData name="Subramani K" userId="bf009f75-d47a-408b-a678-4666a6eafc4c" providerId="ADAL" clId="{9ED3DF1D-9F97-4CF1-927C-FD72D3C5FB83}" dt="2022-04-07T18:30:34.277" v="1003"/>
          <ac:spMkLst>
            <pc:docMk/>
            <pc:sldMk cId="2327331224" sldId="1204"/>
            <ac:spMk id="44" creationId="{C68F7940-8732-4195-8B8B-ABB7C6C6E778}"/>
          </ac:spMkLst>
        </pc:spChg>
        <pc:spChg chg="add mod">
          <ac:chgData name="Subramani K" userId="bf009f75-d47a-408b-a678-4666a6eafc4c" providerId="ADAL" clId="{9ED3DF1D-9F97-4CF1-927C-FD72D3C5FB83}" dt="2022-04-07T18:33:12.824" v="1034" actId="1076"/>
          <ac:spMkLst>
            <pc:docMk/>
            <pc:sldMk cId="2327331224" sldId="1204"/>
            <ac:spMk id="45" creationId="{3E7ABAC0-112E-456D-827D-358B362BCD34}"/>
          </ac:spMkLst>
        </pc:spChg>
        <pc:spChg chg="add mod">
          <ac:chgData name="Subramani K" userId="bf009f75-d47a-408b-a678-4666a6eafc4c" providerId="ADAL" clId="{9ED3DF1D-9F97-4CF1-927C-FD72D3C5FB83}" dt="2022-04-07T18:33:12.824" v="1034" actId="1076"/>
          <ac:spMkLst>
            <pc:docMk/>
            <pc:sldMk cId="2327331224" sldId="1204"/>
            <ac:spMk id="46" creationId="{CB89C4A8-E98F-4E95-B3FB-C83AE7401E07}"/>
          </ac:spMkLst>
        </pc:spChg>
        <pc:spChg chg="add del mod">
          <ac:chgData name="Subramani K" userId="bf009f75-d47a-408b-a678-4666a6eafc4c" providerId="ADAL" clId="{9ED3DF1D-9F97-4CF1-927C-FD72D3C5FB83}" dt="2022-04-07T18:32:14.694" v="1018" actId="478"/>
          <ac:spMkLst>
            <pc:docMk/>
            <pc:sldMk cId="2327331224" sldId="1204"/>
            <ac:spMk id="47" creationId="{43CC6F90-2C75-43A6-86B6-980C30CECF0A}"/>
          </ac:spMkLst>
        </pc:spChg>
        <pc:spChg chg="add del mod">
          <ac:chgData name="Subramani K" userId="bf009f75-d47a-408b-a678-4666a6eafc4c" providerId="ADAL" clId="{9ED3DF1D-9F97-4CF1-927C-FD72D3C5FB83}" dt="2022-04-07T18:32:14.694" v="1018" actId="478"/>
          <ac:spMkLst>
            <pc:docMk/>
            <pc:sldMk cId="2327331224" sldId="1204"/>
            <ac:spMk id="48" creationId="{819249EC-AA5C-4766-B6D7-80BB62A5DCD0}"/>
          </ac:spMkLst>
        </pc:spChg>
        <pc:spChg chg="add del mod">
          <ac:chgData name="Subramani K" userId="bf009f75-d47a-408b-a678-4666a6eafc4c" providerId="ADAL" clId="{9ED3DF1D-9F97-4CF1-927C-FD72D3C5FB83}" dt="2022-04-07T18:32:14.694" v="1018" actId="478"/>
          <ac:spMkLst>
            <pc:docMk/>
            <pc:sldMk cId="2327331224" sldId="1204"/>
            <ac:spMk id="49" creationId="{C4150B9E-3BC9-4845-B142-A37366ECD783}"/>
          </ac:spMkLst>
        </pc:spChg>
        <pc:spChg chg="add mod">
          <ac:chgData name="Subramani K" userId="bf009f75-d47a-408b-a678-4666a6eafc4c" providerId="ADAL" clId="{9ED3DF1D-9F97-4CF1-927C-FD72D3C5FB83}" dt="2022-04-07T18:33:21.911" v="1036" actId="1076"/>
          <ac:spMkLst>
            <pc:docMk/>
            <pc:sldMk cId="2327331224" sldId="1204"/>
            <ac:spMk id="50" creationId="{1EA51282-DF63-4B7D-B1A6-D81A4DE9AE39}"/>
          </ac:spMkLst>
        </pc:spChg>
        <pc:spChg chg="add mod">
          <ac:chgData name="Subramani K" userId="bf009f75-d47a-408b-a678-4666a6eafc4c" providerId="ADAL" clId="{9ED3DF1D-9F97-4CF1-927C-FD72D3C5FB83}" dt="2022-04-07T18:33:21.911" v="1036" actId="1076"/>
          <ac:spMkLst>
            <pc:docMk/>
            <pc:sldMk cId="2327331224" sldId="1204"/>
            <ac:spMk id="51" creationId="{240F2118-5E28-467B-94EE-E24C0FE962DB}"/>
          </ac:spMkLst>
        </pc:spChg>
        <pc:spChg chg="add mod">
          <ac:chgData name="Subramani K" userId="bf009f75-d47a-408b-a678-4666a6eafc4c" providerId="ADAL" clId="{9ED3DF1D-9F97-4CF1-927C-FD72D3C5FB83}" dt="2022-04-07T18:33:21.911" v="1036" actId="1076"/>
          <ac:spMkLst>
            <pc:docMk/>
            <pc:sldMk cId="2327331224" sldId="1204"/>
            <ac:spMk id="52" creationId="{3D49C7F3-2E1A-4B5E-BEB8-54087D55782C}"/>
          </ac:spMkLst>
        </pc:spChg>
        <pc:spChg chg="add mod">
          <ac:chgData name="Subramani K" userId="bf009f75-d47a-408b-a678-4666a6eafc4c" providerId="ADAL" clId="{9ED3DF1D-9F97-4CF1-927C-FD72D3C5FB83}" dt="2022-04-07T18:33:21.911" v="1036" actId="1076"/>
          <ac:spMkLst>
            <pc:docMk/>
            <pc:sldMk cId="2327331224" sldId="1204"/>
            <ac:spMk id="53" creationId="{19505209-E58F-4ABA-9FA3-3CA6272B102A}"/>
          </ac:spMkLst>
        </pc:spChg>
        <pc:grpChg chg="add del">
          <ac:chgData name="Subramani K" userId="bf009f75-d47a-408b-a678-4666a6eafc4c" providerId="ADAL" clId="{9ED3DF1D-9F97-4CF1-927C-FD72D3C5FB83}" dt="2022-04-07T18:26:19.513" v="700" actId="478"/>
          <ac:grpSpMkLst>
            <pc:docMk/>
            <pc:sldMk cId="2327331224" sldId="1204"/>
            <ac:grpSpMk id="24" creationId="{62068381-E4B5-422F-84FC-C6CFA94B8D90}"/>
          </ac:grpSpMkLst>
        </pc:grpChg>
        <pc:picChg chg="del">
          <ac:chgData name="Subramani K" userId="bf009f75-d47a-408b-a678-4666a6eafc4c" providerId="ADAL" clId="{9ED3DF1D-9F97-4CF1-927C-FD72D3C5FB83}" dt="2022-04-07T18:25:40.249" v="522" actId="478"/>
          <ac:picMkLst>
            <pc:docMk/>
            <pc:sldMk cId="2327331224" sldId="1204"/>
            <ac:picMk id="3" creationId="{B0313679-00DA-432A-B71F-92F07887FC6C}"/>
          </ac:picMkLst>
        </pc:picChg>
        <pc:picChg chg="add mod">
          <ac:chgData name="Subramani K" userId="bf009f75-d47a-408b-a678-4666a6eafc4c" providerId="ADAL" clId="{9ED3DF1D-9F97-4CF1-927C-FD72D3C5FB83}" dt="2022-04-07T18:32:40.510" v="1024" actId="1076"/>
          <ac:picMkLst>
            <pc:docMk/>
            <pc:sldMk cId="2327331224" sldId="1204"/>
            <ac:picMk id="5" creationId="{4E7455BC-8F87-4ED9-9E8A-72305B534CC3}"/>
          </ac:picMkLst>
        </pc:picChg>
        <pc:picChg chg="add del mod">
          <ac:chgData name="Subramani K" userId="bf009f75-d47a-408b-a678-4666a6eafc4c" providerId="ADAL" clId="{9ED3DF1D-9F97-4CF1-927C-FD72D3C5FB83}" dt="2022-04-07T18:28:21.082" v="934" actId="478"/>
          <ac:picMkLst>
            <pc:docMk/>
            <pc:sldMk cId="2327331224" sldId="1204"/>
            <ac:picMk id="17" creationId="{A1D2C757-31D3-42FB-B4BE-480F7F4781D7}"/>
          </ac:picMkLst>
        </pc:picChg>
        <pc:picChg chg="del mod">
          <ac:chgData name="Subramani K" userId="bf009f75-d47a-408b-a678-4666a6eafc4c" providerId="ADAL" clId="{9ED3DF1D-9F97-4CF1-927C-FD72D3C5FB83}" dt="2022-04-07T18:25:40.249" v="522" actId="478"/>
          <ac:picMkLst>
            <pc:docMk/>
            <pc:sldMk cId="2327331224" sldId="1204"/>
            <ac:picMk id="20" creationId="{C9B3BD76-6A6A-4918-A601-316F3AD9E1F9}"/>
          </ac:picMkLst>
        </pc:picChg>
        <pc:picChg chg="del mod">
          <ac:chgData name="Subramani K" userId="bf009f75-d47a-408b-a678-4666a6eafc4c" providerId="ADAL" clId="{9ED3DF1D-9F97-4CF1-927C-FD72D3C5FB83}" dt="2022-04-07T18:25:40.249" v="522" actId="478"/>
          <ac:picMkLst>
            <pc:docMk/>
            <pc:sldMk cId="2327331224" sldId="1204"/>
            <ac:picMk id="21" creationId="{BF4A3A38-3250-479E-9D77-9D0D1E93579F}"/>
          </ac:picMkLst>
        </pc:picChg>
        <pc:picChg chg="del mod">
          <ac:chgData name="Subramani K" userId="bf009f75-d47a-408b-a678-4666a6eafc4c" providerId="ADAL" clId="{9ED3DF1D-9F97-4CF1-927C-FD72D3C5FB83}" dt="2022-04-07T18:25:40.249" v="522" actId="478"/>
          <ac:picMkLst>
            <pc:docMk/>
            <pc:sldMk cId="2327331224" sldId="1204"/>
            <ac:picMk id="27" creationId="{8678CAE9-DD2C-4464-9D0D-65703077C60B}"/>
          </ac:picMkLst>
        </pc:picChg>
      </pc:sldChg>
      <pc:sldChg chg="addSp delSp modSp new mod">
        <pc:chgData name="Subramani K" userId="bf009f75-d47a-408b-a678-4666a6eafc4c" providerId="ADAL" clId="{9ED3DF1D-9F97-4CF1-927C-FD72D3C5FB83}" dt="2022-04-07T18:36:42.149" v="1179" actId="20577"/>
        <pc:sldMkLst>
          <pc:docMk/>
          <pc:sldMk cId="2773842464" sldId="1205"/>
        </pc:sldMkLst>
        <pc:spChg chg="add mod">
          <ac:chgData name="Subramani K" userId="bf009f75-d47a-408b-a678-4666a6eafc4c" providerId="ADAL" clId="{9ED3DF1D-9F97-4CF1-927C-FD72D3C5FB83}" dt="2022-04-07T18:36:05.862" v="1168" actId="1076"/>
          <ac:spMkLst>
            <pc:docMk/>
            <pc:sldMk cId="2773842464" sldId="1205"/>
            <ac:spMk id="2" creationId="{6438A64C-A343-4A2F-ABAF-9438A3B060CD}"/>
          </ac:spMkLst>
        </pc:spChg>
        <pc:spChg chg="add del">
          <ac:chgData name="Subramani K" userId="bf009f75-d47a-408b-a678-4666a6eafc4c" providerId="ADAL" clId="{9ED3DF1D-9F97-4CF1-927C-FD72D3C5FB83}" dt="2022-04-07T18:34:26.081" v="1075" actId="22"/>
          <ac:spMkLst>
            <pc:docMk/>
            <pc:sldMk cId="2773842464" sldId="1205"/>
            <ac:spMk id="5" creationId="{E7B28F0C-341F-4B18-8CA4-61307B9CD49B}"/>
          </ac:spMkLst>
        </pc:spChg>
        <pc:spChg chg="add del mod">
          <ac:chgData name="Subramani K" userId="bf009f75-d47a-408b-a678-4666a6eafc4c" providerId="ADAL" clId="{9ED3DF1D-9F97-4CF1-927C-FD72D3C5FB83}" dt="2022-04-07T18:34:51.709" v="1092" actId="478"/>
          <ac:spMkLst>
            <pc:docMk/>
            <pc:sldMk cId="2773842464" sldId="1205"/>
            <ac:spMk id="6" creationId="{15AEC904-F6BA-4C9A-8F74-207A0696534F}"/>
          </ac:spMkLst>
        </pc:spChg>
        <pc:spChg chg="add mod">
          <ac:chgData name="Subramani K" userId="bf009f75-d47a-408b-a678-4666a6eafc4c" providerId="ADAL" clId="{9ED3DF1D-9F97-4CF1-927C-FD72D3C5FB83}" dt="2022-04-07T18:34:47.815" v="1091" actId="1037"/>
          <ac:spMkLst>
            <pc:docMk/>
            <pc:sldMk cId="2773842464" sldId="1205"/>
            <ac:spMk id="7" creationId="{1CE52C12-2A5C-4870-8EF1-604FE24AB898}"/>
          </ac:spMkLst>
        </pc:spChg>
        <pc:spChg chg="add mod">
          <ac:chgData name="Subramani K" userId="bf009f75-d47a-408b-a678-4666a6eafc4c" providerId="ADAL" clId="{9ED3DF1D-9F97-4CF1-927C-FD72D3C5FB83}" dt="2022-04-07T18:34:47.815" v="1091" actId="1037"/>
          <ac:spMkLst>
            <pc:docMk/>
            <pc:sldMk cId="2773842464" sldId="1205"/>
            <ac:spMk id="8" creationId="{3D95C8DD-2F9B-4FB8-B0E9-54951D5BED35}"/>
          </ac:spMkLst>
        </pc:spChg>
        <pc:spChg chg="add mod">
          <ac:chgData name="Subramani K" userId="bf009f75-d47a-408b-a678-4666a6eafc4c" providerId="ADAL" clId="{9ED3DF1D-9F97-4CF1-927C-FD72D3C5FB83}" dt="2022-04-07T18:36:16.982" v="1169" actId="120"/>
          <ac:spMkLst>
            <pc:docMk/>
            <pc:sldMk cId="2773842464" sldId="1205"/>
            <ac:spMk id="9" creationId="{13B6AD39-CA80-46E7-BE53-9E4FB7310E53}"/>
          </ac:spMkLst>
        </pc:spChg>
        <pc:spChg chg="add mod">
          <ac:chgData name="Subramani K" userId="bf009f75-d47a-408b-a678-4666a6eafc4c" providerId="ADAL" clId="{9ED3DF1D-9F97-4CF1-927C-FD72D3C5FB83}" dt="2022-04-07T18:36:16.982" v="1169" actId="120"/>
          <ac:spMkLst>
            <pc:docMk/>
            <pc:sldMk cId="2773842464" sldId="1205"/>
            <ac:spMk id="10" creationId="{4CDD3299-4611-4C3F-9237-EBFF3797D129}"/>
          </ac:spMkLst>
        </pc:spChg>
        <pc:spChg chg="add mod">
          <ac:chgData name="Subramani K" userId="bf009f75-d47a-408b-a678-4666a6eafc4c" providerId="ADAL" clId="{9ED3DF1D-9F97-4CF1-927C-FD72D3C5FB83}" dt="2022-04-07T18:36:16.982" v="1169" actId="120"/>
          <ac:spMkLst>
            <pc:docMk/>
            <pc:sldMk cId="2773842464" sldId="1205"/>
            <ac:spMk id="11" creationId="{51CA8D83-F8D5-4BAA-A8D8-234B9DD4F90D}"/>
          </ac:spMkLst>
        </pc:spChg>
        <pc:spChg chg="add mod">
          <ac:chgData name="Subramani K" userId="bf009f75-d47a-408b-a678-4666a6eafc4c" providerId="ADAL" clId="{9ED3DF1D-9F97-4CF1-927C-FD72D3C5FB83}" dt="2022-04-07T18:36:16.982" v="1169" actId="120"/>
          <ac:spMkLst>
            <pc:docMk/>
            <pc:sldMk cId="2773842464" sldId="1205"/>
            <ac:spMk id="12" creationId="{0284B1A4-DBDD-4032-A9EC-B0303A66ABAE}"/>
          </ac:spMkLst>
        </pc:spChg>
        <pc:spChg chg="add mod">
          <ac:chgData name="Subramani K" userId="bf009f75-d47a-408b-a678-4666a6eafc4c" providerId="ADAL" clId="{9ED3DF1D-9F97-4CF1-927C-FD72D3C5FB83}" dt="2022-04-07T18:36:16.982" v="1169" actId="120"/>
          <ac:spMkLst>
            <pc:docMk/>
            <pc:sldMk cId="2773842464" sldId="1205"/>
            <ac:spMk id="13" creationId="{1F0E1DA9-DE98-4E8E-9B0F-710639BB905D}"/>
          </ac:spMkLst>
        </pc:spChg>
        <pc:spChg chg="add mod">
          <ac:chgData name="Subramani K" userId="bf009f75-d47a-408b-a678-4666a6eafc4c" providerId="ADAL" clId="{9ED3DF1D-9F97-4CF1-927C-FD72D3C5FB83}" dt="2022-04-07T18:36:16.982" v="1169" actId="120"/>
          <ac:spMkLst>
            <pc:docMk/>
            <pc:sldMk cId="2773842464" sldId="1205"/>
            <ac:spMk id="14" creationId="{B389AD65-09E7-4B42-BD02-18C3873E662C}"/>
          </ac:spMkLst>
        </pc:spChg>
        <pc:spChg chg="add mod">
          <ac:chgData name="Subramani K" userId="bf009f75-d47a-408b-a678-4666a6eafc4c" providerId="ADAL" clId="{9ED3DF1D-9F97-4CF1-927C-FD72D3C5FB83}" dt="2022-04-07T18:36:42.149" v="1179" actId="20577"/>
          <ac:spMkLst>
            <pc:docMk/>
            <pc:sldMk cId="2773842464" sldId="1205"/>
            <ac:spMk id="17" creationId="{0F27DAEA-18ED-4A96-B36E-32AF2DBF4418}"/>
          </ac:spMkLst>
        </pc:spChg>
        <pc:picChg chg="add del mod modCrop">
          <ac:chgData name="Subramani K" userId="bf009f75-d47a-408b-a678-4666a6eafc4c" providerId="ADAL" clId="{9ED3DF1D-9F97-4CF1-927C-FD72D3C5FB83}" dt="2022-04-07T18:35:51.994" v="1164" actId="478"/>
          <ac:picMkLst>
            <pc:docMk/>
            <pc:sldMk cId="2773842464" sldId="1205"/>
            <ac:picMk id="3" creationId="{4A560BA1-70C5-4716-B7E5-275B56CA83A9}"/>
          </ac:picMkLst>
        </pc:picChg>
        <pc:picChg chg="add mod">
          <ac:chgData name="Subramani K" userId="bf009f75-d47a-408b-a678-4666a6eafc4c" providerId="ADAL" clId="{9ED3DF1D-9F97-4CF1-927C-FD72D3C5FB83}" dt="2022-04-07T18:35:57.466" v="1167" actId="1076"/>
          <ac:picMkLst>
            <pc:docMk/>
            <pc:sldMk cId="2773842464" sldId="1205"/>
            <ac:picMk id="16" creationId="{AE45BB30-CA73-4CCB-BB5F-37BD0C2FF15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8632A59B-9CC3-41B5-A00B-4661D45AAE86}" type="datetimeFigureOut">
              <a:rPr lang="en-GB" smtClean="0"/>
              <a:t>17/08/2022</a:t>
            </a:fld>
            <a:endParaRPr lang="en-GB"/>
          </a:p>
        </p:txBody>
      </p:sp>
      <p:sp>
        <p:nvSpPr>
          <p:cNvPr id="4" name="Slide Image Placeholder 3"/>
          <p:cNvSpPr>
            <a:spLocks noGrp="1" noRot="1" noChangeAspect="1"/>
          </p:cNvSpPr>
          <p:nvPr>
            <p:ph type="sldImg" idx="2"/>
          </p:nvPr>
        </p:nvSpPr>
        <p:spPr>
          <a:xfrm>
            <a:off x="2120900" y="857250"/>
            <a:ext cx="4902200" cy="23145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48EAF3CD-0CB1-4656-AC50-21EED46B2540}" type="slidenum">
              <a:rPr lang="en-GB" smtClean="0"/>
              <a:t>‹#›</a:t>
            </a:fld>
            <a:endParaRPr lang="en-GB"/>
          </a:p>
        </p:txBody>
      </p:sp>
    </p:spTree>
    <p:extLst>
      <p:ext uri="{BB962C8B-B14F-4D97-AF65-F5344CB8AC3E}">
        <p14:creationId xmlns:p14="http://schemas.microsoft.com/office/powerpoint/2010/main" val="143987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135054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DA43AA0-E779-4343-B859-22F1C060878D}"/>
              </a:ext>
            </a:extLst>
          </p:cNvPr>
          <p:cNvSpPr/>
          <p:nvPr userDrawn="1"/>
        </p:nvSpPr>
        <p:spPr>
          <a:xfrm>
            <a:off x="10774" y="5752217"/>
            <a:ext cx="6480175" cy="321306"/>
          </a:xfrm>
          <a:prstGeom prst="rect">
            <a:avLst/>
          </a:prstGeom>
        </p:spPr>
        <p:txBody>
          <a:bodyPr>
            <a:spAutoFit/>
          </a:bodyPr>
          <a:lstStyle/>
          <a:p>
            <a:pPr marL="0" marR="0" lvl="0" indent="0" algn="l" defTabSz="971957" rtl="0" eaLnBrk="1" fontAlgn="auto" latinLnBrk="0" hangingPunct="1">
              <a:lnSpc>
                <a:spcPct val="100000"/>
              </a:lnSpc>
              <a:spcBef>
                <a:spcPts val="0"/>
              </a:spcBef>
              <a:spcAft>
                <a:spcPts val="0"/>
              </a:spcAft>
              <a:buClrTx/>
              <a:buSzTx/>
              <a:buFontTx/>
              <a:buNone/>
              <a:tabLst/>
              <a:defRPr/>
            </a:pPr>
            <a:r>
              <a:rPr kumimoji="0" lang="en-IN" sz="1488"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CyberSAFE</a:t>
            </a:r>
          </a:p>
        </p:txBody>
      </p:sp>
      <p:graphicFrame>
        <p:nvGraphicFramePr>
          <p:cNvPr id="4" name="Table 3">
            <a:extLst>
              <a:ext uri="{FF2B5EF4-FFF2-40B4-BE49-F238E27FC236}">
                <a16:creationId xmlns:a16="http://schemas.microsoft.com/office/drawing/2014/main" id="{E2EF0984-7CEB-4BD2-B22A-EF45018E6E2B}"/>
              </a:ext>
            </a:extLst>
          </p:cNvPr>
          <p:cNvGraphicFramePr>
            <a:graphicFrameLocks noGrp="1"/>
          </p:cNvGraphicFramePr>
          <p:nvPr userDrawn="1">
            <p:extLst>
              <p:ext uri="{D42A27DB-BD31-4B8C-83A1-F6EECF244321}">
                <p14:modId xmlns:p14="http://schemas.microsoft.com/office/powerpoint/2010/main" val="3408801265"/>
              </p:ext>
            </p:extLst>
          </p:nvPr>
        </p:nvGraphicFramePr>
        <p:xfrm>
          <a:off x="9678390" y="0"/>
          <a:ext cx="3281961" cy="6092062"/>
        </p:xfrm>
        <a:graphic>
          <a:graphicData uri="http://schemas.openxmlformats.org/drawingml/2006/table">
            <a:tbl>
              <a:tblPr firstRow="1" bandRow="1">
                <a:tableStyleId>{5C22544A-7EE6-4342-B048-85BDC9FD1C3A}</a:tableStyleId>
              </a:tblPr>
              <a:tblGrid>
                <a:gridCol w="3281961">
                  <a:extLst>
                    <a:ext uri="{9D8B030D-6E8A-4147-A177-3AD203B41FA5}">
                      <a16:colId xmlns:a16="http://schemas.microsoft.com/office/drawing/2014/main" val="1440731263"/>
                    </a:ext>
                  </a:extLst>
                </a:gridCol>
              </a:tblGrid>
              <a:tr h="759162">
                <a:tc>
                  <a:txBody>
                    <a:bodyPr/>
                    <a:lstStyle/>
                    <a:p>
                      <a:endParaRPr lang="en-IN" sz="1400" b="0" dirty="0">
                        <a:solidFill>
                          <a:schemeClr val="tx1"/>
                        </a:solidFill>
                      </a:endParaRPr>
                    </a:p>
                  </a:txBody>
                  <a:tcPr marL="97203" marR="97203">
                    <a:solidFill>
                      <a:srgbClr val="EAEFF7"/>
                    </a:solidFill>
                  </a:tcPr>
                </a:tc>
                <a:extLst>
                  <a:ext uri="{0D108BD9-81ED-4DB2-BD59-A6C34878D82A}">
                    <a16:rowId xmlns:a16="http://schemas.microsoft.com/office/drawing/2014/main" val="53715972"/>
                  </a:ext>
                </a:extLst>
              </a:tr>
              <a:tr h="3283105">
                <a:tc>
                  <a:txBody>
                    <a:bodyPr/>
                    <a:lstStyle/>
                    <a:p>
                      <a:r>
                        <a:rPr lang="en-IN" sz="1400" b="0" dirty="0">
                          <a:solidFill>
                            <a:schemeClr val="tx1"/>
                          </a:solidFill>
                        </a:rPr>
                        <a:t>Audio Transcript:</a:t>
                      </a: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p>
                      <a:endParaRPr lang="en-IN" sz="1400" b="0" dirty="0">
                        <a:solidFill>
                          <a:schemeClr val="tx1"/>
                        </a:solidFill>
                      </a:endParaRPr>
                    </a:p>
                  </a:txBody>
                  <a:tcPr marL="97203" marR="97203">
                    <a:solidFill>
                      <a:srgbClr val="EAEFF7"/>
                    </a:solidFill>
                  </a:tcPr>
                </a:tc>
                <a:extLst>
                  <a:ext uri="{0D108BD9-81ED-4DB2-BD59-A6C34878D82A}">
                    <a16:rowId xmlns:a16="http://schemas.microsoft.com/office/drawing/2014/main" val="2858219096"/>
                  </a:ext>
                </a:extLst>
              </a:tr>
              <a:tr h="2041060">
                <a:tc>
                  <a:txBody>
                    <a:bodyPr/>
                    <a:lstStyle/>
                    <a:p>
                      <a:r>
                        <a:rPr lang="en-IN" sz="1400" b="0" dirty="0">
                          <a:solidFill>
                            <a:schemeClr val="tx1"/>
                          </a:solidFill>
                        </a:rPr>
                        <a:t>Graphic Notes and Image IDs:</a:t>
                      </a:r>
                    </a:p>
                  </a:txBody>
                  <a:tcPr marL="97203" marR="97203"/>
                </a:tc>
                <a:extLst>
                  <a:ext uri="{0D108BD9-81ED-4DB2-BD59-A6C34878D82A}">
                    <a16:rowId xmlns:a16="http://schemas.microsoft.com/office/drawing/2014/main" val="2372894833"/>
                  </a:ext>
                </a:extLst>
              </a:tr>
            </a:tbl>
          </a:graphicData>
        </a:graphic>
      </p:graphicFrame>
      <p:sp>
        <p:nvSpPr>
          <p:cNvPr id="5" name="TextBox 4">
            <a:extLst>
              <a:ext uri="{FF2B5EF4-FFF2-40B4-BE49-F238E27FC236}">
                <a16:creationId xmlns:a16="http://schemas.microsoft.com/office/drawing/2014/main" id="{DCFA5A78-630A-4F3D-8066-ABBA4AA00A49}"/>
              </a:ext>
            </a:extLst>
          </p:cNvPr>
          <p:cNvSpPr txBox="1"/>
          <p:nvPr userDrawn="1"/>
        </p:nvSpPr>
        <p:spPr>
          <a:xfrm>
            <a:off x="9716713" y="440142"/>
            <a:ext cx="3489833" cy="307777"/>
          </a:xfrm>
          <a:prstGeom prst="rect">
            <a:avLst/>
          </a:prstGeom>
          <a:noFill/>
        </p:spPr>
        <p:txBody>
          <a:bodyPr wrap="square" rtlCol="0">
            <a:spAutoFit/>
          </a:bodyPr>
          <a:lstStyle/>
          <a:p>
            <a:r>
              <a:rPr lang="en-IN" sz="1400" dirty="0"/>
              <a:t>Screen ID:</a:t>
            </a:r>
          </a:p>
        </p:txBody>
      </p:sp>
      <p:sp>
        <p:nvSpPr>
          <p:cNvPr id="6" name="TextBox 5">
            <a:extLst>
              <a:ext uri="{FF2B5EF4-FFF2-40B4-BE49-F238E27FC236}">
                <a16:creationId xmlns:a16="http://schemas.microsoft.com/office/drawing/2014/main" id="{98B0DFBA-8794-4B6C-A49B-77E10380DD70}"/>
              </a:ext>
            </a:extLst>
          </p:cNvPr>
          <p:cNvSpPr txBox="1"/>
          <p:nvPr userDrawn="1"/>
        </p:nvSpPr>
        <p:spPr>
          <a:xfrm>
            <a:off x="9720829" y="36486"/>
            <a:ext cx="3489833" cy="307777"/>
          </a:xfrm>
          <a:prstGeom prst="rect">
            <a:avLst/>
          </a:prstGeom>
          <a:noFill/>
        </p:spPr>
        <p:txBody>
          <a:bodyPr wrap="square" rtlCol="0">
            <a:spAutoFit/>
          </a:bodyPr>
          <a:lstStyle/>
          <a:p>
            <a:r>
              <a:rPr lang="en-IN" sz="1400" dirty="0"/>
              <a:t>Template ID:</a:t>
            </a:r>
          </a:p>
        </p:txBody>
      </p:sp>
    </p:spTree>
    <p:extLst>
      <p:ext uri="{BB962C8B-B14F-4D97-AF65-F5344CB8AC3E}">
        <p14:creationId xmlns:p14="http://schemas.microsoft.com/office/powerpoint/2010/main" val="3356529996"/>
      </p:ext>
    </p:extLst>
  </p:cSld>
  <p:clrMap bg1="lt1" tx1="dk1" bg2="lt2" tx2="dk2" accent1="accent1" accent2="accent2" accent3="accent3" accent4="accent4" accent5="accent5" accent6="accent6" hlink="hlink" folHlink="folHlink"/>
  <p:sldLayoutIdLst>
    <p:sldLayoutId id="2147483685" r:id="rId1"/>
  </p:sldLayoutIdLst>
  <p:txStyles>
    <p:titleStyle>
      <a:lvl1pPr algn="l" defTabSz="816011" rtl="0" eaLnBrk="1" latinLnBrk="0" hangingPunct="1">
        <a:lnSpc>
          <a:spcPct val="90000"/>
        </a:lnSpc>
        <a:spcBef>
          <a:spcPct val="0"/>
        </a:spcBef>
        <a:buNone/>
        <a:defRPr sz="3927" kern="1200">
          <a:solidFill>
            <a:schemeClr val="tx1"/>
          </a:solidFill>
          <a:latin typeface="+mj-lt"/>
          <a:ea typeface="+mj-ea"/>
          <a:cs typeface="+mj-cs"/>
        </a:defRPr>
      </a:lvl1pPr>
    </p:titleStyle>
    <p:bodyStyle>
      <a:lvl1pPr marL="204003" indent="-204003" algn="l" defTabSz="816011" rtl="0" eaLnBrk="1" latinLnBrk="0" hangingPunct="1">
        <a:lnSpc>
          <a:spcPct val="90000"/>
        </a:lnSpc>
        <a:spcBef>
          <a:spcPts val="892"/>
        </a:spcBef>
        <a:buFont typeface="Arial" panose="020B0604020202020204" pitchFamily="34" charset="0"/>
        <a:buChar char="•"/>
        <a:defRPr sz="2499" kern="1200">
          <a:solidFill>
            <a:schemeClr val="tx1"/>
          </a:solidFill>
          <a:latin typeface="+mn-lt"/>
          <a:ea typeface="+mn-ea"/>
          <a:cs typeface="+mn-cs"/>
        </a:defRPr>
      </a:lvl1pPr>
      <a:lvl2pPr marL="612008" indent="-204003" algn="l" defTabSz="816011" rtl="0" eaLnBrk="1" latinLnBrk="0" hangingPunct="1">
        <a:lnSpc>
          <a:spcPct val="90000"/>
        </a:lnSpc>
        <a:spcBef>
          <a:spcPts val="446"/>
        </a:spcBef>
        <a:buFont typeface="Arial" panose="020B0604020202020204" pitchFamily="34" charset="0"/>
        <a:buChar char="•"/>
        <a:defRPr sz="2142" kern="1200">
          <a:solidFill>
            <a:schemeClr val="tx1"/>
          </a:solidFill>
          <a:latin typeface="+mn-lt"/>
          <a:ea typeface="+mn-ea"/>
          <a:cs typeface="+mn-cs"/>
        </a:defRPr>
      </a:lvl2pPr>
      <a:lvl3pPr marL="1020013" indent="-204003" algn="l" defTabSz="816011" rtl="0" eaLnBrk="1" latinLnBrk="0" hangingPunct="1">
        <a:lnSpc>
          <a:spcPct val="90000"/>
        </a:lnSpc>
        <a:spcBef>
          <a:spcPts val="446"/>
        </a:spcBef>
        <a:buFont typeface="Arial" panose="020B0604020202020204" pitchFamily="34" charset="0"/>
        <a:buChar char="•"/>
        <a:defRPr sz="1785" kern="1200">
          <a:solidFill>
            <a:schemeClr val="tx1"/>
          </a:solidFill>
          <a:latin typeface="+mn-lt"/>
          <a:ea typeface="+mn-ea"/>
          <a:cs typeface="+mn-cs"/>
        </a:defRPr>
      </a:lvl3pPr>
      <a:lvl4pPr marL="1428018"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4pPr>
      <a:lvl5pPr marL="1836024"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5pPr>
      <a:lvl6pPr marL="2244029"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6pPr>
      <a:lvl7pPr marL="2652034"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7pPr>
      <a:lvl8pPr marL="3060040"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8pPr>
      <a:lvl9pPr marL="3468045" indent="-204003" algn="l" defTabSz="816011" rtl="0" eaLnBrk="1" latinLnBrk="0" hangingPunct="1">
        <a:lnSpc>
          <a:spcPct val="90000"/>
        </a:lnSpc>
        <a:spcBef>
          <a:spcPts val="446"/>
        </a:spcBef>
        <a:buFont typeface="Arial" panose="020B0604020202020204" pitchFamily="34" charset="0"/>
        <a:buChar char="•"/>
        <a:defRPr sz="1606" kern="1200">
          <a:solidFill>
            <a:schemeClr val="tx1"/>
          </a:solidFill>
          <a:latin typeface="+mn-lt"/>
          <a:ea typeface="+mn-ea"/>
          <a:cs typeface="+mn-cs"/>
        </a:defRPr>
      </a:lvl9pPr>
    </p:bodyStyle>
    <p:otherStyle>
      <a:defPPr>
        <a:defRPr lang="en-US"/>
      </a:defPPr>
      <a:lvl1pPr marL="0" algn="l" defTabSz="816011" rtl="0" eaLnBrk="1" latinLnBrk="0" hangingPunct="1">
        <a:defRPr sz="1606" kern="1200">
          <a:solidFill>
            <a:schemeClr val="tx1"/>
          </a:solidFill>
          <a:latin typeface="+mn-lt"/>
          <a:ea typeface="+mn-ea"/>
          <a:cs typeface="+mn-cs"/>
        </a:defRPr>
      </a:lvl1pPr>
      <a:lvl2pPr marL="408005" algn="l" defTabSz="816011" rtl="0" eaLnBrk="1" latinLnBrk="0" hangingPunct="1">
        <a:defRPr sz="1606" kern="1200">
          <a:solidFill>
            <a:schemeClr val="tx1"/>
          </a:solidFill>
          <a:latin typeface="+mn-lt"/>
          <a:ea typeface="+mn-ea"/>
          <a:cs typeface="+mn-cs"/>
        </a:defRPr>
      </a:lvl2pPr>
      <a:lvl3pPr marL="816011" algn="l" defTabSz="816011" rtl="0" eaLnBrk="1" latinLnBrk="0" hangingPunct="1">
        <a:defRPr sz="1606" kern="1200">
          <a:solidFill>
            <a:schemeClr val="tx1"/>
          </a:solidFill>
          <a:latin typeface="+mn-lt"/>
          <a:ea typeface="+mn-ea"/>
          <a:cs typeface="+mn-cs"/>
        </a:defRPr>
      </a:lvl3pPr>
      <a:lvl4pPr marL="1224016" algn="l" defTabSz="816011" rtl="0" eaLnBrk="1" latinLnBrk="0" hangingPunct="1">
        <a:defRPr sz="1606" kern="1200">
          <a:solidFill>
            <a:schemeClr val="tx1"/>
          </a:solidFill>
          <a:latin typeface="+mn-lt"/>
          <a:ea typeface="+mn-ea"/>
          <a:cs typeface="+mn-cs"/>
        </a:defRPr>
      </a:lvl4pPr>
      <a:lvl5pPr marL="1632021" algn="l" defTabSz="816011" rtl="0" eaLnBrk="1" latinLnBrk="0" hangingPunct="1">
        <a:defRPr sz="1606" kern="1200">
          <a:solidFill>
            <a:schemeClr val="tx1"/>
          </a:solidFill>
          <a:latin typeface="+mn-lt"/>
          <a:ea typeface="+mn-ea"/>
          <a:cs typeface="+mn-cs"/>
        </a:defRPr>
      </a:lvl5pPr>
      <a:lvl6pPr marL="2040026" algn="l" defTabSz="816011" rtl="0" eaLnBrk="1" latinLnBrk="0" hangingPunct="1">
        <a:defRPr sz="1606" kern="1200">
          <a:solidFill>
            <a:schemeClr val="tx1"/>
          </a:solidFill>
          <a:latin typeface="+mn-lt"/>
          <a:ea typeface="+mn-ea"/>
          <a:cs typeface="+mn-cs"/>
        </a:defRPr>
      </a:lvl6pPr>
      <a:lvl7pPr marL="2448032" algn="l" defTabSz="816011" rtl="0" eaLnBrk="1" latinLnBrk="0" hangingPunct="1">
        <a:defRPr sz="1606" kern="1200">
          <a:solidFill>
            <a:schemeClr val="tx1"/>
          </a:solidFill>
          <a:latin typeface="+mn-lt"/>
          <a:ea typeface="+mn-ea"/>
          <a:cs typeface="+mn-cs"/>
        </a:defRPr>
      </a:lvl7pPr>
      <a:lvl8pPr marL="2856037" algn="l" defTabSz="816011" rtl="0" eaLnBrk="1" latinLnBrk="0" hangingPunct="1">
        <a:defRPr sz="1606" kern="1200">
          <a:solidFill>
            <a:schemeClr val="tx1"/>
          </a:solidFill>
          <a:latin typeface="+mn-lt"/>
          <a:ea typeface="+mn-ea"/>
          <a:cs typeface="+mn-cs"/>
        </a:defRPr>
      </a:lvl8pPr>
      <a:lvl9pPr marL="3264042" algn="l" defTabSz="816011" rtl="0" eaLnBrk="1" latinLnBrk="0" hangingPunct="1">
        <a:defRPr sz="16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523220"/>
          </a:xfrm>
          <a:prstGeom prst="rect">
            <a:avLst/>
          </a:prstGeom>
          <a:noFill/>
        </p:spPr>
        <p:txBody>
          <a:bodyPr wrap="square" rtlCol="0">
            <a:spAutoFit/>
          </a:bodyPr>
          <a:lstStyle/>
          <a:p>
            <a:r>
              <a:rPr lang="en-IN" sz="1400" dirty="0"/>
              <a:t>Display Continue once user has viewed both scenarios.</a:t>
            </a:r>
          </a:p>
        </p:txBody>
      </p:sp>
      <p:sp>
        <p:nvSpPr>
          <p:cNvPr id="23" name="Rectangle 22">
            <a:extLst>
              <a:ext uri="{FF2B5EF4-FFF2-40B4-BE49-F238E27FC236}">
                <a16:creationId xmlns:a16="http://schemas.microsoft.com/office/drawing/2014/main" id="{7D961548-A3EF-4924-87A7-3F7891EDDC71}"/>
              </a:ext>
            </a:extLst>
          </p:cNvPr>
          <p:cNvSpPr/>
          <p:nvPr/>
        </p:nvSpPr>
        <p:spPr>
          <a:xfrm>
            <a:off x="288000" y="720000"/>
            <a:ext cx="8751834" cy="9752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Apply in practice</a:t>
            </a:r>
          </a:p>
          <a:p>
            <a:endParaRPr lang="en-US" sz="1600" dirty="0">
              <a:solidFill>
                <a:schemeClr val="tx1"/>
              </a:solidFill>
            </a:endParaRPr>
          </a:p>
          <a:p>
            <a:r>
              <a:rPr lang="en-US" sz="1600" dirty="0">
                <a:solidFill>
                  <a:schemeClr val="tx1"/>
                </a:solidFill>
              </a:rPr>
              <a:t>It’s time to learn more about the impact of flexing your style on the customer. Here are two scenarios where you will find Sally and Marie, the executives, interacting with the same client. </a:t>
            </a:r>
          </a:p>
        </p:txBody>
      </p:sp>
      <p:grpSp>
        <p:nvGrpSpPr>
          <p:cNvPr id="24" name="Group 23">
            <a:extLst>
              <a:ext uri="{FF2B5EF4-FFF2-40B4-BE49-F238E27FC236}">
                <a16:creationId xmlns:a16="http://schemas.microsoft.com/office/drawing/2014/main" id="{62068381-E4B5-422F-84FC-C6CFA94B8D90}"/>
              </a:ext>
            </a:extLst>
          </p:cNvPr>
          <p:cNvGrpSpPr/>
          <p:nvPr/>
        </p:nvGrpSpPr>
        <p:grpSpPr>
          <a:xfrm>
            <a:off x="251442" y="1885042"/>
            <a:ext cx="8031434" cy="338554"/>
            <a:chOff x="612466" y="2228467"/>
            <a:chExt cx="7555294" cy="318481"/>
          </a:xfrm>
        </p:grpSpPr>
        <p:sp>
          <p:nvSpPr>
            <p:cNvPr id="25" name="TextBox 24">
              <a:extLst>
                <a:ext uri="{FF2B5EF4-FFF2-40B4-BE49-F238E27FC236}">
                  <a16:creationId xmlns:a16="http://schemas.microsoft.com/office/drawing/2014/main" id="{3C4BBF3F-1A19-43E7-BE43-07A6EACEA98E}"/>
                </a:ext>
              </a:extLst>
            </p:cNvPr>
            <p:cNvSpPr txBox="1"/>
            <p:nvPr/>
          </p:nvSpPr>
          <p:spPr>
            <a:xfrm>
              <a:off x="877004" y="2228467"/>
              <a:ext cx="7290756" cy="318481"/>
            </a:xfrm>
            <a:prstGeom prst="rect">
              <a:avLst/>
            </a:prstGeom>
            <a:noFill/>
          </p:spPr>
          <p:txBody>
            <a:bodyPr wrap="square" rtlCol="0">
              <a:spAutoFit/>
            </a:bodyPr>
            <a:lstStyle/>
            <a:p>
              <a:r>
                <a:rPr lang="en-IN" sz="1600" b="1" dirty="0"/>
                <a:t>Select each scenario to observe their different styles. </a:t>
              </a:r>
            </a:p>
          </p:txBody>
        </p:sp>
        <p:grpSp>
          <p:nvGrpSpPr>
            <p:cNvPr id="26" name="Group 25">
              <a:extLst>
                <a:ext uri="{FF2B5EF4-FFF2-40B4-BE49-F238E27FC236}">
                  <a16:creationId xmlns:a16="http://schemas.microsoft.com/office/drawing/2014/main" id="{1F4AF4D7-0F45-439D-BDD2-1310E6EFC614}"/>
                </a:ext>
              </a:extLst>
            </p:cNvPr>
            <p:cNvGrpSpPr/>
            <p:nvPr/>
          </p:nvGrpSpPr>
          <p:grpSpPr>
            <a:xfrm>
              <a:off x="612466" y="2239650"/>
              <a:ext cx="254631" cy="254631"/>
              <a:chOff x="6452558" y="1319837"/>
              <a:chExt cx="254631" cy="254631"/>
            </a:xfrm>
          </p:grpSpPr>
          <p:pic>
            <p:nvPicPr>
              <p:cNvPr id="29" name="Graphic 28" descr="Direction">
                <a:extLst>
                  <a:ext uri="{FF2B5EF4-FFF2-40B4-BE49-F238E27FC236}">
                    <a16:creationId xmlns:a16="http://schemas.microsoft.com/office/drawing/2014/main" id="{367C48C0-15D7-4E00-AE57-F1E54212F07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6509937" y="1383725"/>
                <a:ext cx="180000" cy="180000"/>
              </a:xfrm>
              <a:prstGeom prst="rect">
                <a:avLst/>
              </a:prstGeom>
            </p:spPr>
          </p:pic>
          <p:sp>
            <p:nvSpPr>
              <p:cNvPr id="30" name="Oval 29">
                <a:extLst>
                  <a:ext uri="{FF2B5EF4-FFF2-40B4-BE49-F238E27FC236}">
                    <a16:creationId xmlns:a16="http://schemas.microsoft.com/office/drawing/2014/main" id="{0073647B-86F0-4A56-8D44-67C675AB8F8E}"/>
                  </a:ext>
                </a:extLst>
              </p:cNvPr>
              <p:cNvSpPr/>
              <p:nvPr/>
            </p:nvSpPr>
            <p:spPr>
              <a:xfrm>
                <a:off x="6452558" y="1319837"/>
                <a:ext cx="254631" cy="25463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p>
            </p:txBody>
          </p:sp>
        </p:grpSp>
      </p:grpSp>
      <p:pic>
        <p:nvPicPr>
          <p:cNvPr id="20" name="Graphic 19" descr="User">
            <a:extLst>
              <a:ext uri="{FF2B5EF4-FFF2-40B4-BE49-F238E27FC236}">
                <a16:creationId xmlns:a16="http://schemas.microsoft.com/office/drawing/2014/main" id="{C9B3BD76-6A6A-4918-A601-316F3AD9E1F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032864" y="2543544"/>
            <a:ext cx="1040852" cy="1040852"/>
          </a:xfrm>
          <a:prstGeom prst="rect">
            <a:avLst/>
          </a:prstGeom>
        </p:spPr>
      </p:pic>
      <p:pic>
        <p:nvPicPr>
          <p:cNvPr id="21" name="Graphic 20" descr="User">
            <a:extLst>
              <a:ext uri="{FF2B5EF4-FFF2-40B4-BE49-F238E27FC236}">
                <a16:creationId xmlns:a16="http://schemas.microsoft.com/office/drawing/2014/main" id="{BF4A3A38-3250-479E-9D77-9D0D1E93579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55353" y="2543544"/>
            <a:ext cx="1040852" cy="1040852"/>
          </a:xfrm>
          <a:prstGeom prst="rect">
            <a:avLst/>
          </a:prstGeom>
        </p:spPr>
      </p:pic>
      <p:sp>
        <p:nvSpPr>
          <p:cNvPr id="19" name="TextBox 18">
            <a:extLst>
              <a:ext uri="{FF2B5EF4-FFF2-40B4-BE49-F238E27FC236}">
                <a16:creationId xmlns:a16="http://schemas.microsoft.com/office/drawing/2014/main" id="{B63E671D-DD98-45F8-BAB9-E3C1F0E5151A}"/>
              </a:ext>
            </a:extLst>
          </p:cNvPr>
          <p:cNvSpPr txBox="1"/>
          <p:nvPr/>
        </p:nvSpPr>
        <p:spPr>
          <a:xfrm>
            <a:off x="2607171" y="3761221"/>
            <a:ext cx="1892238" cy="646331"/>
          </a:xfrm>
          <a:prstGeom prst="rect">
            <a:avLst/>
          </a:prstGeom>
          <a:noFill/>
        </p:spPr>
        <p:txBody>
          <a:bodyPr wrap="square">
            <a:spAutoFit/>
          </a:bodyPr>
          <a:lstStyle/>
          <a:p>
            <a:pPr algn="ctr"/>
            <a:r>
              <a:rPr lang="en-US" sz="1800" dirty="0">
                <a:solidFill>
                  <a:schemeClr val="tx1"/>
                </a:solidFill>
              </a:rPr>
              <a:t>Sally’s interaction style</a:t>
            </a:r>
            <a:endParaRPr lang="en-IN" dirty="0"/>
          </a:p>
        </p:txBody>
      </p:sp>
      <p:sp>
        <p:nvSpPr>
          <p:cNvPr id="22" name="TextBox 21">
            <a:extLst>
              <a:ext uri="{FF2B5EF4-FFF2-40B4-BE49-F238E27FC236}">
                <a16:creationId xmlns:a16="http://schemas.microsoft.com/office/drawing/2014/main" id="{DD56A5DA-25DE-4106-980F-F8423E57E97C}"/>
              </a:ext>
            </a:extLst>
          </p:cNvPr>
          <p:cNvSpPr txBox="1"/>
          <p:nvPr/>
        </p:nvSpPr>
        <p:spPr>
          <a:xfrm>
            <a:off x="4729660" y="3761221"/>
            <a:ext cx="1892238" cy="646331"/>
          </a:xfrm>
          <a:prstGeom prst="rect">
            <a:avLst/>
          </a:prstGeom>
          <a:noFill/>
        </p:spPr>
        <p:txBody>
          <a:bodyPr wrap="square">
            <a:spAutoFit/>
          </a:bodyPr>
          <a:lstStyle/>
          <a:p>
            <a:pPr algn="ctr"/>
            <a:r>
              <a:rPr lang="en-US" dirty="0"/>
              <a:t>Marie’s interaction style</a:t>
            </a:r>
            <a:endParaRPr lang="en-IN" dirty="0"/>
          </a:p>
        </p:txBody>
      </p:sp>
      <p:sp>
        <p:nvSpPr>
          <p:cNvPr id="27" name="TextBox 26">
            <a:extLst>
              <a:ext uri="{FF2B5EF4-FFF2-40B4-BE49-F238E27FC236}">
                <a16:creationId xmlns:a16="http://schemas.microsoft.com/office/drawing/2014/main" id="{B45D00DE-EA49-43DF-AF31-EDF3CFF65ECC}"/>
              </a:ext>
            </a:extLst>
          </p:cNvPr>
          <p:cNvSpPr txBox="1"/>
          <p:nvPr/>
        </p:nvSpPr>
        <p:spPr>
          <a:xfrm>
            <a:off x="10700499" y="41466"/>
            <a:ext cx="2259852" cy="523220"/>
          </a:xfrm>
          <a:prstGeom prst="rect">
            <a:avLst/>
          </a:prstGeom>
          <a:noFill/>
        </p:spPr>
        <p:txBody>
          <a:bodyPr wrap="square">
            <a:spAutoFit/>
          </a:bodyPr>
          <a:lstStyle/>
          <a:p>
            <a:r>
              <a:rPr lang="en-IN" sz="1400" dirty="0">
                <a:solidFill>
                  <a:srgbClr val="0070C0"/>
                </a:solidFill>
                <a:effectLst/>
                <a:latin typeface="Calibri" panose="020F0502020204030204" pitchFamily="34" charset="0"/>
                <a:ea typeface="Calibri" panose="020F0502020204030204" pitchFamily="34" charset="0"/>
              </a:rPr>
              <a:t>G04-H-Scenario-With-Activity-002-SL</a:t>
            </a:r>
            <a:endParaRPr lang="en-IN" sz="1400" dirty="0">
              <a:solidFill>
                <a:srgbClr val="0070C0"/>
              </a:solidFill>
            </a:endParaRPr>
          </a:p>
        </p:txBody>
      </p:sp>
      <p:sp>
        <p:nvSpPr>
          <p:cNvPr id="28" name="TextBox 27">
            <a:extLst>
              <a:ext uri="{FF2B5EF4-FFF2-40B4-BE49-F238E27FC236}">
                <a16:creationId xmlns:a16="http://schemas.microsoft.com/office/drawing/2014/main" id="{EA14A0C0-A9F6-4A77-8B13-26206AD9C041}"/>
              </a:ext>
            </a:extLst>
          </p:cNvPr>
          <p:cNvSpPr txBox="1"/>
          <p:nvPr/>
        </p:nvSpPr>
        <p:spPr>
          <a:xfrm>
            <a:off x="10544332" y="433039"/>
            <a:ext cx="1407681" cy="307777"/>
          </a:xfrm>
          <a:prstGeom prst="rect">
            <a:avLst/>
          </a:prstGeom>
          <a:noFill/>
        </p:spPr>
        <p:txBody>
          <a:bodyPr wrap="square" rtlCol="0">
            <a:spAutoFit/>
          </a:bodyPr>
          <a:lstStyle/>
          <a:p>
            <a:r>
              <a:rPr lang="en-IN" sz="1400" dirty="0">
                <a:solidFill>
                  <a:srgbClr val="0070C0"/>
                </a:solidFill>
              </a:rPr>
              <a:t>Topic 1 | Page 1</a:t>
            </a:r>
          </a:p>
        </p:txBody>
      </p:sp>
    </p:spTree>
    <p:extLst>
      <p:ext uri="{BB962C8B-B14F-4D97-AF65-F5344CB8AC3E}">
        <p14:creationId xmlns:p14="http://schemas.microsoft.com/office/powerpoint/2010/main" val="2508173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a:t>&lt;include graphic notes here&gt;</a:t>
            </a:r>
          </a:p>
        </p:txBody>
      </p:sp>
      <p:grpSp>
        <p:nvGrpSpPr>
          <p:cNvPr id="8" name="Group 7">
            <a:extLst>
              <a:ext uri="{FF2B5EF4-FFF2-40B4-BE49-F238E27FC236}">
                <a16:creationId xmlns:a16="http://schemas.microsoft.com/office/drawing/2014/main" id="{DE71660F-330F-4EF1-AB21-49498BC52CB0}"/>
              </a:ext>
            </a:extLst>
          </p:cNvPr>
          <p:cNvGrpSpPr/>
          <p:nvPr/>
        </p:nvGrpSpPr>
        <p:grpSpPr>
          <a:xfrm>
            <a:off x="460948" y="1768636"/>
            <a:ext cx="1913438" cy="1976601"/>
            <a:chOff x="1208430" y="1453076"/>
            <a:chExt cx="1913438" cy="1976601"/>
          </a:xfrm>
        </p:grpSpPr>
        <p:pic>
          <p:nvPicPr>
            <p:cNvPr id="9" name="Graphic 8" descr="User">
              <a:extLst>
                <a:ext uri="{FF2B5EF4-FFF2-40B4-BE49-F238E27FC236}">
                  <a16:creationId xmlns:a16="http://schemas.microsoft.com/office/drawing/2014/main" id="{3BA8115F-8F2E-4743-BB88-7E5AE6E746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08430" y="1453076"/>
              <a:ext cx="1913438" cy="1913438"/>
            </a:xfrm>
            <a:prstGeom prst="rect">
              <a:avLst/>
            </a:prstGeom>
          </p:spPr>
        </p:pic>
        <p:sp>
          <p:nvSpPr>
            <p:cNvPr id="10" name="Rectangle 9">
              <a:extLst>
                <a:ext uri="{FF2B5EF4-FFF2-40B4-BE49-F238E27FC236}">
                  <a16:creationId xmlns:a16="http://schemas.microsoft.com/office/drawing/2014/main" id="{A941E904-8FE5-4125-B686-DE496F22B5B6}"/>
                </a:ext>
              </a:extLst>
            </p:cNvPr>
            <p:cNvSpPr/>
            <p:nvPr/>
          </p:nvSpPr>
          <p:spPr>
            <a:xfrm>
              <a:off x="1483056" y="3091123"/>
              <a:ext cx="1414521" cy="338554"/>
            </a:xfrm>
            <a:prstGeom prst="rect">
              <a:avLst/>
            </a:prstGeom>
          </p:spPr>
          <p:txBody>
            <a:bodyPr wrap="square">
              <a:spAutoFit/>
            </a:bodyPr>
            <a:lstStyle/>
            <a:p>
              <a:pPr algn="ctr"/>
              <a:r>
                <a:rPr lang="en-US" sz="1600" dirty="0">
                  <a:solidFill>
                    <a:schemeClr val="tx1"/>
                  </a:solidFill>
                </a:rPr>
                <a:t>Sally</a:t>
              </a:r>
              <a:endParaRPr lang="en-GB" sz="1600" b="1" dirty="0">
                <a:cs typeface="Arial" panose="020B0604020202020204" pitchFamily="34" charset="0"/>
              </a:endParaRPr>
            </a:p>
          </p:txBody>
        </p:sp>
      </p:grpSp>
      <p:grpSp>
        <p:nvGrpSpPr>
          <p:cNvPr id="12" name="Group 11">
            <a:extLst>
              <a:ext uri="{FF2B5EF4-FFF2-40B4-BE49-F238E27FC236}">
                <a16:creationId xmlns:a16="http://schemas.microsoft.com/office/drawing/2014/main" id="{99341299-5D9B-4297-9D8A-A51C823C7C62}"/>
              </a:ext>
            </a:extLst>
          </p:cNvPr>
          <p:cNvGrpSpPr/>
          <p:nvPr/>
        </p:nvGrpSpPr>
        <p:grpSpPr>
          <a:xfrm>
            <a:off x="7170899" y="1768636"/>
            <a:ext cx="1913438" cy="1976601"/>
            <a:chOff x="1208430" y="1453076"/>
            <a:chExt cx="1913438" cy="1976601"/>
          </a:xfrm>
        </p:grpSpPr>
        <p:pic>
          <p:nvPicPr>
            <p:cNvPr id="13" name="Graphic 12" descr="User">
              <a:extLst>
                <a:ext uri="{FF2B5EF4-FFF2-40B4-BE49-F238E27FC236}">
                  <a16:creationId xmlns:a16="http://schemas.microsoft.com/office/drawing/2014/main" id="{0836ED3C-10D3-4BC8-9D5A-BDD6661C8F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08430" y="1453076"/>
              <a:ext cx="1913438" cy="1913438"/>
            </a:xfrm>
            <a:prstGeom prst="rect">
              <a:avLst/>
            </a:prstGeom>
          </p:spPr>
        </p:pic>
        <p:sp>
          <p:nvSpPr>
            <p:cNvPr id="15" name="Rectangle 14">
              <a:extLst>
                <a:ext uri="{FF2B5EF4-FFF2-40B4-BE49-F238E27FC236}">
                  <a16:creationId xmlns:a16="http://schemas.microsoft.com/office/drawing/2014/main" id="{3A541E7E-D743-4301-BFF3-99BD3611753A}"/>
                </a:ext>
              </a:extLst>
            </p:cNvPr>
            <p:cNvSpPr/>
            <p:nvPr/>
          </p:nvSpPr>
          <p:spPr>
            <a:xfrm>
              <a:off x="1483056" y="3091123"/>
              <a:ext cx="1414521" cy="338554"/>
            </a:xfrm>
            <a:prstGeom prst="rect">
              <a:avLst/>
            </a:prstGeom>
          </p:spPr>
          <p:txBody>
            <a:bodyPr wrap="square">
              <a:spAutoFit/>
            </a:bodyPr>
            <a:lstStyle/>
            <a:p>
              <a:pPr algn="ctr"/>
              <a:r>
                <a:rPr lang="en-GB" sz="1600" dirty="0">
                  <a:cs typeface="Arial" panose="020B0604020202020204" pitchFamily="34" charset="0"/>
                </a:rPr>
                <a:t>Client</a:t>
              </a:r>
            </a:p>
          </p:txBody>
        </p:sp>
      </p:grpSp>
      <p:sp>
        <p:nvSpPr>
          <p:cNvPr id="16" name="Speech Bubble: Rectangle with Corners Rounded 15">
            <a:extLst>
              <a:ext uri="{FF2B5EF4-FFF2-40B4-BE49-F238E27FC236}">
                <a16:creationId xmlns:a16="http://schemas.microsoft.com/office/drawing/2014/main" id="{AF511BCE-84C5-434C-8BE4-C34012DEA37F}"/>
              </a:ext>
            </a:extLst>
          </p:cNvPr>
          <p:cNvSpPr/>
          <p:nvPr/>
        </p:nvSpPr>
        <p:spPr>
          <a:xfrm>
            <a:off x="2186058" y="1618153"/>
            <a:ext cx="4650845" cy="912863"/>
          </a:xfrm>
          <a:prstGeom prst="wedgeRoundRectCallout">
            <a:avLst>
              <a:gd name="adj1" fmla="val -55907"/>
              <a:gd name="adj2" fmla="val 46970"/>
              <a:gd name="adj3" fmla="val 16667"/>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90800" tIns="190800" rIns="190800" bIns="190800" rtlCol="0" anchor="t"/>
          <a:lstStyle/>
          <a:p>
            <a:r>
              <a:rPr lang="en-US" sz="1600" dirty="0">
                <a:solidFill>
                  <a:schemeClr val="tx1"/>
                </a:solidFill>
              </a:rPr>
              <a:t>We will explore each in detail shortly. But to help you get some context around these elements. </a:t>
            </a:r>
            <a:endParaRPr lang="en-GB" sz="1600" b="1" dirty="0">
              <a:solidFill>
                <a:schemeClr val="tx1"/>
              </a:solidFill>
            </a:endParaRPr>
          </a:p>
        </p:txBody>
      </p:sp>
      <p:sp>
        <p:nvSpPr>
          <p:cNvPr id="17" name="Speech Bubble: Rectangle with Corners Rounded 16">
            <a:extLst>
              <a:ext uri="{FF2B5EF4-FFF2-40B4-BE49-F238E27FC236}">
                <a16:creationId xmlns:a16="http://schemas.microsoft.com/office/drawing/2014/main" id="{43BE0758-801E-4BF7-84D8-0CF8BF2ADB9A}"/>
              </a:ext>
            </a:extLst>
          </p:cNvPr>
          <p:cNvSpPr/>
          <p:nvPr/>
        </p:nvSpPr>
        <p:spPr>
          <a:xfrm>
            <a:off x="2657367" y="2786207"/>
            <a:ext cx="4650845" cy="912863"/>
          </a:xfrm>
          <a:prstGeom prst="wedgeRoundRectCallout">
            <a:avLst>
              <a:gd name="adj1" fmla="val 54830"/>
              <a:gd name="adj2" fmla="val -47306"/>
              <a:gd name="adj3" fmla="val 16667"/>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90800" tIns="190800" rIns="190800" bIns="190800" rtlCol="0" anchor="t"/>
          <a:lstStyle/>
          <a:p>
            <a:r>
              <a:rPr lang="en-US" sz="1600" dirty="0">
                <a:solidFill>
                  <a:schemeClr val="tx1"/>
                </a:solidFill>
              </a:rPr>
              <a:t>We will explore each in detail shortly. But to help you get some context around these elements. </a:t>
            </a:r>
            <a:endParaRPr lang="en-GB" sz="1600" b="1" dirty="0">
              <a:solidFill>
                <a:schemeClr val="tx1"/>
              </a:solidFill>
            </a:endParaRPr>
          </a:p>
        </p:txBody>
      </p:sp>
      <p:sp>
        <p:nvSpPr>
          <p:cNvPr id="2" name="Arrow: Chevron 1">
            <a:extLst>
              <a:ext uri="{FF2B5EF4-FFF2-40B4-BE49-F238E27FC236}">
                <a16:creationId xmlns:a16="http://schemas.microsoft.com/office/drawing/2014/main" id="{F97F746A-391E-4059-BA4F-674E3D000EDC}"/>
              </a:ext>
            </a:extLst>
          </p:cNvPr>
          <p:cNvSpPr/>
          <p:nvPr/>
        </p:nvSpPr>
        <p:spPr>
          <a:xfrm>
            <a:off x="5392438" y="3830948"/>
            <a:ext cx="241300" cy="254000"/>
          </a:xfrm>
          <a:prstGeom prst="chevron">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30" name="Arrow: Chevron 29">
            <a:extLst>
              <a:ext uri="{FF2B5EF4-FFF2-40B4-BE49-F238E27FC236}">
                <a16:creationId xmlns:a16="http://schemas.microsoft.com/office/drawing/2014/main" id="{A92A0EB9-8722-46CA-BFEF-7C2637D84AD5}"/>
              </a:ext>
            </a:extLst>
          </p:cNvPr>
          <p:cNvSpPr/>
          <p:nvPr/>
        </p:nvSpPr>
        <p:spPr>
          <a:xfrm rot="10800000">
            <a:off x="4130480" y="3827261"/>
            <a:ext cx="241300" cy="254000"/>
          </a:xfrm>
          <a:prstGeom prst="chevron">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3" name="Oval 2">
            <a:extLst>
              <a:ext uri="{FF2B5EF4-FFF2-40B4-BE49-F238E27FC236}">
                <a16:creationId xmlns:a16="http://schemas.microsoft.com/office/drawing/2014/main" id="{9B511E32-8981-4CE1-969E-D07BC56A96E3}"/>
              </a:ext>
            </a:extLst>
          </p:cNvPr>
          <p:cNvSpPr/>
          <p:nvPr/>
        </p:nvSpPr>
        <p:spPr>
          <a:xfrm>
            <a:off x="4447980" y="3889886"/>
            <a:ext cx="127000" cy="127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31" name="Oval 30">
            <a:extLst>
              <a:ext uri="{FF2B5EF4-FFF2-40B4-BE49-F238E27FC236}">
                <a16:creationId xmlns:a16="http://schemas.microsoft.com/office/drawing/2014/main" id="{5D79521E-1AF4-4C05-9B40-5F59951C43B8}"/>
              </a:ext>
            </a:extLst>
          </p:cNvPr>
          <p:cNvSpPr/>
          <p:nvPr/>
        </p:nvSpPr>
        <p:spPr>
          <a:xfrm>
            <a:off x="4683358" y="3889886"/>
            <a:ext cx="127000" cy="127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5" name="TextBox 4">
            <a:extLst>
              <a:ext uri="{FF2B5EF4-FFF2-40B4-BE49-F238E27FC236}">
                <a16:creationId xmlns:a16="http://schemas.microsoft.com/office/drawing/2014/main" id="{585922EF-4D06-ADB3-BB87-03C33133A4BA}"/>
              </a:ext>
            </a:extLst>
          </p:cNvPr>
          <p:cNvSpPr txBox="1"/>
          <p:nvPr/>
        </p:nvSpPr>
        <p:spPr>
          <a:xfrm>
            <a:off x="697862" y="843918"/>
            <a:ext cx="3048638" cy="369332"/>
          </a:xfrm>
          <a:prstGeom prst="rect">
            <a:avLst/>
          </a:prstGeom>
          <a:noFill/>
        </p:spPr>
        <p:txBody>
          <a:bodyPr wrap="square">
            <a:spAutoFit/>
          </a:bodyPr>
          <a:lstStyle/>
          <a:p>
            <a:r>
              <a:rPr lang="en-US" sz="1800" b="1" dirty="0">
                <a:solidFill>
                  <a:schemeClr val="tx1"/>
                </a:solidFill>
              </a:rPr>
              <a:t>Sally’s interaction style</a:t>
            </a:r>
            <a:endParaRPr lang="en-IN" b="1" dirty="0"/>
          </a:p>
        </p:txBody>
      </p:sp>
      <p:sp>
        <p:nvSpPr>
          <p:cNvPr id="6" name="Oval 5">
            <a:extLst>
              <a:ext uri="{FF2B5EF4-FFF2-40B4-BE49-F238E27FC236}">
                <a16:creationId xmlns:a16="http://schemas.microsoft.com/office/drawing/2014/main" id="{4D03D6C4-8822-61ED-B84B-C3666E3D333D}"/>
              </a:ext>
            </a:extLst>
          </p:cNvPr>
          <p:cNvSpPr/>
          <p:nvPr/>
        </p:nvSpPr>
        <p:spPr>
          <a:xfrm>
            <a:off x="4921716" y="3889886"/>
            <a:ext cx="127000" cy="127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7" name="Oval 6">
            <a:extLst>
              <a:ext uri="{FF2B5EF4-FFF2-40B4-BE49-F238E27FC236}">
                <a16:creationId xmlns:a16="http://schemas.microsoft.com/office/drawing/2014/main" id="{7F50C11A-5C46-3C46-9BA2-AE2090134C03}"/>
              </a:ext>
            </a:extLst>
          </p:cNvPr>
          <p:cNvSpPr/>
          <p:nvPr/>
        </p:nvSpPr>
        <p:spPr>
          <a:xfrm>
            <a:off x="5157077" y="3889886"/>
            <a:ext cx="127000" cy="127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Tree>
    <p:extLst>
      <p:ext uri="{BB962C8B-B14F-4D97-AF65-F5344CB8AC3E}">
        <p14:creationId xmlns:p14="http://schemas.microsoft.com/office/powerpoint/2010/main" val="2285015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a:t>&lt;include graphic notes here&gt;</a:t>
            </a:r>
          </a:p>
        </p:txBody>
      </p:sp>
      <p:grpSp>
        <p:nvGrpSpPr>
          <p:cNvPr id="8" name="Group 7">
            <a:extLst>
              <a:ext uri="{FF2B5EF4-FFF2-40B4-BE49-F238E27FC236}">
                <a16:creationId xmlns:a16="http://schemas.microsoft.com/office/drawing/2014/main" id="{DE71660F-330F-4EF1-AB21-49498BC52CB0}"/>
              </a:ext>
            </a:extLst>
          </p:cNvPr>
          <p:cNvGrpSpPr/>
          <p:nvPr/>
        </p:nvGrpSpPr>
        <p:grpSpPr>
          <a:xfrm>
            <a:off x="460948" y="1768636"/>
            <a:ext cx="1913438" cy="1976601"/>
            <a:chOff x="1208430" y="1453076"/>
            <a:chExt cx="1913438" cy="1976601"/>
          </a:xfrm>
        </p:grpSpPr>
        <p:pic>
          <p:nvPicPr>
            <p:cNvPr id="9" name="Graphic 8" descr="User">
              <a:extLst>
                <a:ext uri="{FF2B5EF4-FFF2-40B4-BE49-F238E27FC236}">
                  <a16:creationId xmlns:a16="http://schemas.microsoft.com/office/drawing/2014/main" id="{3BA8115F-8F2E-4743-BB88-7E5AE6E746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08430" y="1453076"/>
              <a:ext cx="1913438" cy="1913438"/>
            </a:xfrm>
            <a:prstGeom prst="rect">
              <a:avLst/>
            </a:prstGeom>
          </p:spPr>
        </p:pic>
        <p:sp>
          <p:nvSpPr>
            <p:cNvPr id="10" name="Rectangle 9">
              <a:extLst>
                <a:ext uri="{FF2B5EF4-FFF2-40B4-BE49-F238E27FC236}">
                  <a16:creationId xmlns:a16="http://schemas.microsoft.com/office/drawing/2014/main" id="{A941E904-8FE5-4125-B686-DE496F22B5B6}"/>
                </a:ext>
              </a:extLst>
            </p:cNvPr>
            <p:cNvSpPr/>
            <p:nvPr/>
          </p:nvSpPr>
          <p:spPr>
            <a:xfrm>
              <a:off x="1483056" y="3091123"/>
              <a:ext cx="1414521" cy="338554"/>
            </a:xfrm>
            <a:prstGeom prst="rect">
              <a:avLst/>
            </a:prstGeom>
          </p:spPr>
          <p:txBody>
            <a:bodyPr wrap="square">
              <a:spAutoFit/>
            </a:bodyPr>
            <a:lstStyle/>
            <a:p>
              <a:pPr algn="ctr"/>
              <a:r>
                <a:rPr lang="en-US" sz="1600" dirty="0">
                  <a:solidFill>
                    <a:schemeClr val="tx1"/>
                  </a:solidFill>
                </a:rPr>
                <a:t>Sally</a:t>
              </a:r>
              <a:endParaRPr lang="en-GB" sz="1600" b="1" dirty="0">
                <a:cs typeface="Arial" panose="020B0604020202020204" pitchFamily="34" charset="0"/>
              </a:endParaRPr>
            </a:p>
          </p:txBody>
        </p:sp>
      </p:grpSp>
      <p:grpSp>
        <p:nvGrpSpPr>
          <p:cNvPr id="12" name="Group 11">
            <a:extLst>
              <a:ext uri="{FF2B5EF4-FFF2-40B4-BE49-F238E27FC236}">
                <a16:creationId xmlns:a16="http://schemas.microsoft.com/office/drawing/2014/main" id="{99341299-5D9B-4297-9D8A-A51C823C7C62}"/>
              </a:ext>
            </a:extLst>
          </p:cNvPr>
          <p:cNvGrpSpPr/>
          <p:nvPr/>
        </p:nvGrpSpPr>
        <p:grpSpPr>
          <a:xfrm>
            <a:off x="7170899" y="1768636"/>
            <a:ext cx="1913438" cy="1976601"/>
            <a:chOff x="1208430" y="1453076"/>
            <a:chExt cx="1913438" cy="1976601"/>
          </a:xfrm>
        </p:grpSpPr>
        <p:pic>
          <p:nvPicPr>
            <p:cNvPr id="13" name="Graphic 12" descr="User">
              <a:extLst>
                <a:ext uri="{FF2B5EF4-FFF2-40B4-BE49-F238E27FC236}">
                  <a16:creationId xmlns:a16="http://schemas.microsoft.com/office/drawing/2014/main" id="{0836ED3C-10D3-4BC8-9D5A-BDD6661C8F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08430" y="1453076"/>
              <a:ext cx="1913438" cy="1913438"/>
            </a:xfrm>
            <a:prstGeom prst="rect">
              <a:avLst/>
            </a:prstGeom>
          </p:spPr>
        </p:pic>
        <p:sp>
          <p:nvSpPr>
            <p:cNvPr id="15" name="Rectangle 14">
              <a:extLst>
                <a:ext uri="{FF2B5EF4-FFF2-40B4-BE49-F238E27FC236}">
                  <a16:creationId xmlns:a16="http://schemas.microsoft.com/office/drawing/2014/main" id="{3A541E7E-D743-4301-BFF3-99BD3611753A}"/>
                </a:ext>
              </a:extLst>
            </p:cNvPr>
            <p:cNvSpPr/>
            <p:nvPr/>
          </p:nvSpPr>
          <p:spPr>
            <a:xfrm>
              <a:off x="1483056" y="3091123"/>
              <a:ext cx="1414521" cy="338554"/>
            </a:xfrm>
            <a:prstGeom prst="rect">
              <a:avLst/>
            </a:prstGeom>
          </p:spPr>
          <p:txBody>
            <a:bodyPr wrap="square">
              <a:spAutoFit/>
            </a:bodyPr>
            <a:lstStyle/>
            <a:p>
              <a:pPr algn="ctr"/>
              <a:r>
                <a:rPr lang="en-GB" sz="1600" dirty="0">
                  <a:cs typeface="Arial" panose="020B0604020202020204" pitchFamily="34" charset="0"/>
                </a:rPr>
                <a:t>Client</a:t>
              </a:r>
            </a:p>
          </p:txBody>
        </p:sp>
      </p:grpSp>
      <p:sp>
        <p:nvSpPr>
          <p:cNvPr id="16" name="Speech Bubble: Rectangle with Corners Rounded 15">
            <a:extLst>
              <a:ext uri="{FF2B5EF4-FFF2-40B4-BE49-F238E27FC236}">
                <a16:creationId xmlns:a16="http://schemas.microsoft.com/office/drawing/2014/main" id="{AF511BCE-84C5-434C-8BE4-C34012DEA37F}"/>
              </a:ext>
            </a:extLst>
          </p:cNvPr>
          <p:cNvSpPr/>
          <p:nvPr/>
        </p:nvSpPr>
        <p:spPr>
          <a:xfrm>
            <a:off x="2186058" y="1618153"/>
            <a:ext cx="4650845" cy="912863"/>
          </a:xfrm>
          <a:prstGeom prst="wedgeRoundRectCallout">
            <a:avLst>
              <a:gd name="adj1" fmla="val -55907"/>
              <a:gd name="adj2" fmla="val 46970"/>
              <a:gd name="adj3" fmla="val 16667"/>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90800" tIns="190800" rIns="190800" bIns="190800" rtlCol="0" anchor="t"/>
          <a:lstStyle/>
          <a:p>
            <a:r>
              <a:rPr lang="en-US" sz="1600" dirty="0">
                <a:solidFill>
                  <a:schemeClr val="tx1"/>
                </a:solidFill>
              </a:rPr>
              <a:t>We will explore each in detail shortly. But to help you get some context around these elements. </a:t>
            </a:r>
            <a:endParaRPr lang="en-GB" sz="1600" b="1" dirty="0">
              <a:solidFill>
                <a:schemeClr val="tx1"/>
              </a:solidFill>
            </a:endParaRPr>
          </a:p>
        </p:txBody>
      </p:sp>
      <p:sp>
        <p:nvSpPr>
          <p:cNvPr id="17" name="Speech Bubble: Rectangle with Corners Rounded 16">
            <a:extLst>
              <a:ext uri="{FF2B5EF4-FFF2-40B4-BE49-F238E27FC236}">
                <a16:creationId xmlns:a16="http://schemas.microsoft.com/office/drawing/2014/main" id="{43BE0758-801E-4BF7-84D8-0CF8BF2ADB9A}"/>
              </a:ext>
            </a:extLst>
          </p:cNvPr>
          <p:cNvSpPr/>
          <p:nvPr/>
        </p:nvSpPr>
        <p:spPr>
          <a:xfrm>
            <a:off x="2657367" y="2786207"/>
            <a:ext cx="4650845" cy="912863"/>
          </a:xfrm>
          <a:prstGeom prst="wedgeRoundRectCallout">
            <a:avLst>
              <a:gd name="adj1" fmla="val 54830"/>
              <a:gd name="adj2" fmla="val -47306"/>
              <a:gd name="adj3" fmla="val 16667"/>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90800" tIns="190800" rIns="190800" bIns="190800" rtlCol="0" anchor="t"/>
          <a:lstStyle/>
          <a:p>
            <a:r>
              <a:rPr lang="en-US" sz="1600" dirty="0">
                <a:solidFill>
                  <a:schemeClr val="tx1"/>
                </a:solidFill>
              </a:rPr>
              <a:t>We will explore each in detail shortly. But to help you get some context around these elements. </a:t>
            </a:r>
            <a:endParaRPr lang="en-GB" sz="1600" b="1" dirty="0">
              <a:solidFill>
                <a:schemeClr val="tx1"/>
              </a:solidFill>
            </a:endParaRPr>
          </a:p>
        </p:txBody>
      </p:sp>
      <p:sp>
        <p:nvSpPr>
          <p:cNvPr id="2" name="Arrow: Chevron 1">
            <a:extLst>
              <a:ext uri="{FF2B5EF4-FFF2-40B4-BE49-F238E27FC236}">
                <a16:creationId xmlns:a16="http://schemas.microsoft.com/office/drawing/2014/main" id="{F97F746A-391E-4059-BA4F-674E3D000EDC}"/>
              </a:ext>
            </a:extLst>
          </p:cNvPr>
          <p:cNvSpPr/>
          <p:nvPr/>
        </p:nvSpPr>
        <p:spPr>
          <a:xfrm>
            <a:off x="5392438" y="3830948"/>
            <a:ext cx="241300" cy="254000"/>
          </a:xfrm>
          <a:prstGeom prst="chevron">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30" name="Arrow: Chevron 29">
            <a:extLst>
              <a:ext uri="{FF2B5EF4-FFF2-40B4-BE49-F238E27FC236}">
                <a16:creationId xmlns:a16="http://schemas.microsoft.com/office/drawing/2014/main" id="{A92A0EB9-8722-46CA-BFEF-7C2637D84AD5}"/>
              </a:ext>
            </a:extLst>
          </p:cNvPr>
          <p:cNvSpPr/>
          <p:nvPr/>
        </p:nvSpPr>
        <p:spPr>
          <a:xfrm rot="10800000">
            <a:off x="4130480" y="3827261"/>
            <a:ext cx="241300" cy="254000"/>
          </a:xfrm>
          <a:prstGeom prst="chevron">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3" name="Oval 2">
            <a:extLst>
              <a:ext uri="{FF2B5EF4-FFF2-40B4-BE49-F238E27FC236}">
                <a16:creationId xmlns:a16="http://schemas.microsoft.com/office/drawing/2014/main" id="{9B511E32-8981-4CE1-969E-D07BC56A96E3}"/>
              </a:ext>
            </a:extLst>
          </p:cNvPr>
          <p:cNvSpPr/>
          <p:nvPr/>
        </p:nvSpPr>
        <p:spPr>
          <a:xfrm>
            <a:off x="4447980" y="3889886"/>
            <a:ext cx="127000" cy="127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31" name="Oval 30">
            <a:extLst>
              <a:ext uri="{FF2B5EF4-FFF2-40B4-BE49-F238E27FC236}">
                <a16:creationId xmlns:a16="http://schemas.microsoft.com/office/drawing/2014/main" id="{5D79521E-1AF4-4C05-9B40-5F59951C43B8}"/>
              </a:ext>
            </a:extLst>
          </p:cNvPr>
          <p:cNvSpPr/>
          <p:nvPr/>
        </p:nvSpPr>
        <p:spPr>
          <a:xfrm>
            <a:off x="4683358" y="3889886"/>
            <a:ext cx="127000" cy="127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5" name="TextBox 4">
            <a:extLst>
              <a:ext uri="{FF2B5EF4-FFF2-40B4-BE49-F238E27FC236}">
                <a16:creationId xmlns:a16="http://schemas.microsoft.com/office/drawing/2014/main" id="{585922EF-4D06-ADB3-BB87-03C33133A4BA}"/>
              </a:ext>
            </a:extLst>
          </p:cNvPr>
          <p:cNvSpPr txBox="1"/>
          <p:nvPr/>
        </p:nvSpPr>
        <p:spPr>
          <a:xfrm>
            <a:off x="697862" y="843918"/>
            <a:ext cx="3048638" cy="369332"/>
          </a:xfrm>
          <a:prstGeom prst="rect">
            <a:avLst/>
          </a:prstGeom>
          <a:noFill/>
        </p:spPr>
        <p:txBody>
          <a:bodyPr wrap="square">
            <a:spAutoFit/>
          </a:bodyPr>
          <a:lstStyle/>
          <a:p>
            <a:r>
              <a:rPr lang="en-US" sz="1800" b="1" dirty="0">
                <a:solidFill>
                  <a:schemeClr val="tx1"/>
                </a:solidFill>
              </a:rPr>
              <a:t>Sally’s interaction style</a:t>
            </a:r>
            <a:endParaRPr lang="en-IN" b="1" dirty="0"/>
          </a:p>
        </p:txBody>
      </p:sp>
      <p:sp>
        <p:nvSpPr>
          <p:cNvPr id="6" name="Oval 5">
            <a:extLst>
              <a:ext uri="{FF2B5EF4-FFF2-40B4-BE49-F238E27FC236}">
                <a16:creationId xmlns:a16="http://schemas.microsoft.com/office/drawing/2014/main" id="{4D03D6C4-8822-61ED-B84B-C3666E3D333D}"/>
              </a:ext>
            </a:extLst>
          </p:cNvPr>
          <p:cNvSpPr/>
          <p:nvPr/>
        </p:nvSpPr>
        <p:spPr>
          <a:xfrm>
            <a:off x="4921716" y="3889886"/>
            <a:ext cx="127000" cy="127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7" name="Oval 6">
            <a:extLst>
              <a:ext uri="{FF2B5EF4-FFF2-40B4-BE49-F238E27FC236}">
                <a16:creationId xmlns:a16="http://schemas.microsoft.com/office/drawing/2014/main" id="{7F50C11A-5C46-3C46-9BA2-AE2090134C03}"/>
              </a:ext>
            </a:extLst>
          </p:cNvPr>
          <p:cNvSpPr/>
          <p:nvPr/>
        </p:nvSpPr>
        <p:spPr>
          <a:xfrm>
            <a:off x="5157077" y="3889886"/>
            <a:ext cx="127000" cy="127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4" name="Rectangle 3">
            <a:extLst>
              <a:ext uri="{FF2B5EF4-FFF2-40B4-BE49-F238E27FC236}">
                <a16:creationId xmlns:a16="http://schemas.microsoft.com/office/drawing/2014/main" id="{7EDF6BBA-3B8F-4D51-7AD5-6C19E3FF4CC5}"/>
              </a:ext>
            </a:extLst>
          </p:cNvPr>
          <p:cNvSpPr/>
          <p:nvPr/>
        </p:nvSpPr>
        <p:spPr>
          <a:xfrm>
            <a:off x="7434387" y="4284197"/>
            <a:ext cx="1238464" cy="338554"/>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Return</a:t>
            </a:r>
          </a:p>
        </p:txBody>
      </p:sp>
    </p:spTree>
    <p:extLst>
      <p:ext uri="{BB962C8B-B14F-4D97-AF65-F5344CB8AC3E}">
        <p14:creationId xmlns:p14="http://schemas.microsoft.com/office/powerpoint/2010/main" val="211940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a:t>&lt;include graphic notes here&gt;</a:t>
            </a:r>
          </a:p>
        </p:txBody>
      </p:sp>
      <p:grpSp>
        <p:nvGrpSpPr>
          <p:cNvPr id="8" name="Group 7">
            <a:extLst>
              <a:ext uri="{FF2B5EF4-FFF2-40B4-BE49-F238E27FC236}">
                <a16:creationId xmlns:a16="http://schemas.microsoft.com/office/drawing/2014/main" id="{DE71660F-330F-4EF1-AB21-49498BC52CB0}"/>
              </a:ext>
            </a:extLst>
          </p:cNvPr>
          <p:cNvGrpSpPr/>
          <p:nvPr/>
        </p:nvGrpSpPr>
        <p:grpSpPr>
          <a:xfrm>
            <a:off x="460948" y="1768636"/>
            <a:ext cx="1913438" cy="1976601"/>
            <a:chOff x="1208430" y="1453076"/>
            <a:chExt cx="1913438" cy="1976601"/>
          </a:xfrm>
        </p:grpSpPr>
        <p:pic>
          <p:nvPicPr>
            <p:cNvPr id="9" name="Graphic 8" descr="User">
              <a:extLst>
                <a:ext uri="{FF2B5EF4-FFF2-40B4-BE49-F238E27FC236}">
                  <a16:creationId xmlns:a16="http://schemas.microsoft.com/office/drawing/2014/main" id="{3BA8115F-8F2E-4743-BB88-7E5AE6E746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08430" y="1453076"/>
              <a:ext cx="1913438" cy="1913438"/>
            </a:xfrm>
            <a:prstGeom prst="rect">
              <a:avLst/>
            </a:prstGeom>
          </p:spPr>
        </p:pic>
        <p:sp>
          <p:nvSpPr>
            <p:cNvPr id="10" name="Rectangle 9">
              <a:extLst>
                <a:ext uri="{FF2B5EF4-FFF2-40B4-BE49-F238E27FC236}">
                  <a16:creationId xmlns:a16="http://schemas.microsoft.com/office/drawing/2014/main" id="{A941E904-8FE5-4125-B686-DE496F22B5B6}"/>
                </a:ext>
              </a:extLst>
            </p:cNvPr>
            <p:cNvSpPr/>
            <p:nvPr/>
          </p:nvSpPr>
          <p:spPr>
            <a:xfrm>
              <a:off x="1483056" y="3091123"/>
              <a:ext cx="1414521" cy="338554"/>
            </a:xfrm>
            <a:prstGeom prst="rect">
              <a:avLst/>
            </a:prstGeom>
          </p:spPr>
          <p:txBody>
            <a:bodyPr wrap="square">
              <a:spAutoFit/>
            </a:bodyPr>
            <a:lstStyle/>
            <a:p>
              <a:pPr algn="ctr"/>
              <a:r>
                <a:rPr lang="en-US" sz="1600" dirty="0">
                  <a:solidFill>
                    <a:schemeClr val="tx1"/>
                  </a:solidFill>
                </a:rPr>
                <a:t>Sally</a:t>
              </a:r>
              <a:endParaRPr lang="en-GB" sz="1600" b="1" dirty="0">
                <a:cs typeface="Arial" panose="020B0604020202020204" pitchFamily="34" charset="0"/>
              </a:endParaRPr>
            </a:p>
          </p:txBody>
        </p:sp>
      </p:grpSp>
      <p:grpSp>
        <p:nvGrpSpPr>
          <p:cNvPr id="12" name="Group 11">
            <a:extLst>
              <a:ext uri="{FF2B5EF4-FFF2-40B4-BE49-F238E27FC236}">
                <a16:creationId xmlns:a16="http://schemas.microsoft.com/office/drawing/2014/main" id="{99341299-5D9B-4297-9D8A-A51C823C7C62}"/>
              </a:ext>
            </a:extLst>
          </p:cNvPr>
          <p:cNvGrpSpPr/>
          <p:nvPr/>
        </p:nvGrpSpPr>
        <p:grpSpPr>
          <a:xfrm>
            <a:off x="7170899" y="1768636"/>
            <a:ext cx="1913438" cy="1976601"/>
            <a:chOff x="1208430" y="1453076"/>
            <a:chExt cx="1913438" cy="1976601"/>
          </a:xfrm>
        </p:grpSpPr>
        <p:pic>
          <p:nvPicPr>
            <p:cNvPr id="13" name="Graphic 12" descr="User">
              <a:extLst>
                <a:ext uri="{FF2B5EF4-FFF2-40B4-BE49-F238E27FC236}">
                  <a16:creationId xmlns:a16="http://schemas.microsoft.com/office/drawing/2014/main" id="{0836ED3C-10D3-4BC8-9D5A-BDD6661C8F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08430" y="1453076"/>
              <a:ext cx="1913438" cy="1913438"/>
            </a:xfrm>
            <a:prstGeom prst="rect">
              <a:avLst/>
            </a:prstGeom>
          </p:spPr>
        </p:pic>
        <p:sp>
          <p:nvSpPr>
            <p:cNvPr id="15" name="Rectangle 14">
              <a:extLst>
                <a:ext uri="{FF2B5EF4-FFF2-40B4-BE49-F238E27FC236}">
                  <a16:creationId xmlns:a16="http://schemas.microsoft.com/office/drawing/2014/main" id="{3A541E7E-D743-4301-BFF3-99BD3611753A}"/>
                </a:ext>
              </a:extLst>
            </p:cNvPr>
            <p:cNvSpPr/>
            <p:nvPr/>
          </p:nvSpPr>
          <p:spPr>
            <a:xfrm>
              <a:off x="1483056" y="3091123"/>
              <a:ext cx="1414521" cy="338554"/>
            </a:xfrm>
            <a:prstGeom prst="rect">
              <a:avLst/>
            </a:prstGeom>
          </p:spPr>
          <p:txBody>
            <a:bodyPr wrap="square">
              <a:spAutoFit/>
            </a:bodyPr>
            <a:lstStyle/>
            <a:p>
              <a:pPr algn="ctr"/>
              <a:r>
                <a:rPr lang="en-GB" sz="1600" dirty="0">
                  <a:cs typeface="Arial" panose="020B0604020202020204" pitchFamily="34" charset="0"/>
                </a:rPr>
                <a:t>Client</a:t>
              </a:r>
            </a:p>
          </p:txBody>
        </p:sp>
      </p:grpSp>
      <p:sp>
        <p:nvSpPr>
          <p:cNvPr id="16" name="Speech Bubble: Rectangle with Corners Rounded 15">
            <a:extLst>
              <a:ext uri="{FF2B5EF4-FFF2-40B4-BE49-F238E27FC236}">
                <a16:creationId xmlns:a16="http://schemas.microsoft.com/office/drawing/2014/main" id="{AF511BCE-84C5-434C-8BE4-C34012DEA37F}"/>
              </a:ext>
            </a:extLst>
          </p:cNvPr>
          <p:cNvSpPr/>
          <p:nvPr/>
        </p:nvSpPr>
        <p:spPr>
          <a:xfrm>
            <a:off x="2186058" y="1618153"/>
            <a:ext cx="4650845" cy="912863"/>
          </a:xfrm>
          <a:prstGeom prst="wedgeRoundRectCallout">
            <a:avLst>
              <a:gd name="adj1" fmla="val -55907"/>
              <a:gd name="adj2" fmla="val 46970"/>
              <a:gd name="adj3" fmla="val 16667"/>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90800" tIns="190800" rIns="190800" bIns="190800" rtlCol="0" anchor="t"/>
          <a:lstStyle/>
          <a:p>
            <a:r>
              <a:rPr lang="en-US" sz="1600" dirty="0">
                <a:solidFill>
                  <a:schemeClr val="tx1"/>
                </a:solidFill>
              </a:rPr>
              <a:t>We will explore each in detail shortly. But to help you get some context around these elements. </a:t>
            </a:r>
            <a:endParaRPr lang="en-GB" sz="1600" b="1" dirty="0">
              <a:solidFill>
                <a:schemeClr val="tx1"/>
              </a:solidFill>
            </a:endParaRPr>
          </a:p>
        </p:txBody>
      </p:sp>
      <p:sp>
        <p:nvSpPr>
          <p:cNvPr id="17" name="Speech Bubble: Rectangle with Corners Rounded 16">
            <a:extLst>
              <a:ext uri="{FF2B5EF4-FFF2-40B4-BE49-F238E27FC236}">
                <a16:creationId xmlns:a16="http://schemas.microsoft.com/office/drawing/2014/main" id="{43BE0758-801E-4BF7-84D8-0CF8BF2ADB9A}"/>
              </a:ext>
            </a:extLst>
          </p:cNvPr>
          <p:cNvSpPr/>
          <p:nvPr/>
        </p:nvSpPr>
        <p:spPr>
          <a:xfrm>
            <a:off x="2657367" y="2786207"/>
            <a:ext cx="4650845" cy="912863"/>
          </a:xfrm>
          <a:prstGeom prst="wedgeRoundRectCallout">
            <a:avLst>
              <a:gd name="adj1" fmla="val 54830"/>
              <a:gd name="adj2" fmla="val -47306"/>
              <a:gd name="adj3" fmla="val 16667"/>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90800" tIns="190800" rIns="190800" bIns="190800" rtlCol="0" anchor="t"/>
          <a:lstStyle/>
          <a:p>
            <a:r>
              <a:rPr lang="en-US" sz="1600" dirty="0">
                <a:solidFill>
                  <a:schemeClr val="tx1"/>
                </a:solidFill>
              </a:rPr>
              <a:t>We will explore each in detail shortly. But to help you get some context around these elements. </a:t>
            </a:r>
            <a:endParaRPr lang="en-GB" sz="1600" b="1" dirty="0">
              <a:solidFill>
                <a:schemeClr val="tx1"/>
              </a:solidFill>
            </a:endParaRPr>
          </a:p>
        </p:txBody>
      </p:sp>
      <p:sp>
        <p:nvSpPr>
          <p:cNvPr id="2" name="Arrow: Chevron 1">
            <a:extLst>
              <a:ext uri="{FF2B5EF4-FFF2-40B4-BE49-F238E27FC236}">
                <a16:creationId xmlns:a16="http://schemas.microsoft.com/office/drawing/2014/main" id="{F97F746A-391E-4059-BA4F-674E3D000EDC}"/>
              </a:ext>
            </a:extLst>
          </p:cNvPr>
          <p:cNvSpPr/>
          <p:nvPr/>
        </p:nvSpPr>
        <p:spPr>
          <a:xfrm>
            <a:off x="5392438" y="3830948"/>
            <a:ext cx="241300" cy="254000"/>
          </a:xfrm>
          <a:prstGeom prst="chevron">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30" name="Arrow: Chevron 29">
            <a:extLst>
              <a:ext uri="{FF2B5EF4-FFF2-40B4-BE49-F238E27FC236}">
                <a16:creationId xmlns:a16="http://schemas.microsoft.com/office/drawing/2014/main" id="{A92A0EB9-8722-46CA-BFEF-7C2637D84AD5}"/>
              </a:ext>
            </a:extLst>
          </p:cNvPr>
          <p:cNvSpPr/>
          <p:nvPr/>
        </p:nvSpPr>
        <p:spPr>
          <a:xfrm rot="10800000">
            <a:off x="4130480" y="3827261"/>
            <a:ext cx="241300" cy="254000"/>
          </a:xfrm>
          <a:prstGeom prst="chevron">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3" name="Oval 2">
            <a:extLst>
              <a:ext uri="{FF2B5EF4-FFF2-40B4-BE49-F238E27FC236}">
                <a16:creationId xmlns:a16="http://schemas.microsoft.com/office/drawing/2014/main" id="{9B511E32-8981-4CE1-969E-D07BC56A96E3}"/>
              </a:ext>
            </a:extLst>
          </p:cNvPr>
          <p:cNvSpPr/>
          <p:nvPr/>
        </p:nvSpPr>
        <p:spPr>
          <a:xfrm>
            <a:off x="4447980" y="3889886"/>
            <a:ext cx="127000" cy="127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31" name="Oval 30">
            <a:extLst>
              <a:ext uri="{FF2B5EF4-FFF2-40B4-BE49-F238E27FC236}">
                <a16:creationId xmlns:a16="http://schemas.microsoft.com/office/drawing/2014/main" id="{5D79521E-1AF4-4C05-9B40-5F59951C43B8}"/>
              </a:ext>
            </a:extLst>
          </p:cNvPr>
          <p:cNvSpPr/>
          <p:nvPr/>
        </p:nvSpPr>
        <p:spPr>
          <a:xfrm>
            <a:off x="4683358" y="3889886"/>
            <a:ext cx="127000" cy="127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5" name="TextBox 4">
            <a:extLst>
              <a:ext uri="{FF2B5EF4-FFF2-40B4-BE49-F238E27FC236}">
                <a16:creationId xmlns:a16="http://schemas.microsoft.com/office/drawing/2014/main" id="{585922EF-4D06-ADB3-BB87-03C33133A4BA}"/>
              </a:ext>
            </a:extLst>
          </p:cNvPr>
          <p:cNvSpPr txBox="1"/>
          <p:nvPr/>
        </p:nvSpPr>
        <p:spPr>
          <a:xfrm>
            <a:off x="697862" y="843918"/>
            <a:ext cx="3048638" cy="369332"/>
          </a:xfrm>
          <a:prstGeom prst="rect">
            <a:avLst/>
          </a:prstGeom>
          <a:noFill/>
        </p:spPr>
        <p:txBody>
          <a:bodyPr wrap="square">
            <a:spAutoFit/>
          </a:bodyPr>
          <a:lstStyle/>
          <a:p>
            <a:r>
              <a:rPr lang="en-US" sz="1800" b="1" dirty="0">
                <a:solidFill>
                  <a:schemeClr val="tx1"/>
                </a:solidFill>
              </a:rPr>
              <a:t>Marie’s interaction style</a:t>
            </a:r>
          </a:p>
        </p:txBody>
      </p:sp>
      <p:sp>
        <p:nvSpPr>
          <p:cNvPr id="6" name="Oval 5">
            <a:extLst>
              <a:ext uri="{FF2B5EF4-FFF2-40B4-BE49-F238E27FC236}">
                <a16:creationId xmlns:a16="http://schemas.microsoft.com/office/drawing/2014/main" id="{4D03D6C4-8822-61ED-B84B-C3666E3D333D}"/>
              </a:ext>
            </a:extLst>
          </p:cNvPr>
          <p:cNvSpPr/>
          <p:nvPr/>
        </p:nvSpPr>
        <p:spPr>
          <a:xfrm>
            <a:off x="4921716" y="3889886"/>
            <a:ext cx="127000" cy="127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7" name="Oval 6">
            <a:extLst>
              <a:ext uri="{FF2B5EF4-FFF2-40B4-BE49-F238E27FC236}">
                <a16:creationId xmlns:a16="http://schemas.microsoft.com/office/drawing/2014/main" id="{7F50C11A-5C46-3C46-9BA2-AE2090134C03}"/>
              </a:ext>
            </a:extLst>
          </p:cNvPr>
          <p:cNvSpPr/>
          <p:nvPr/>
        </p:nvSpPr>
        <p:spPr>
          <a:xfrm>
            <a:off x="5157077" y="3889886"/>
            <a:ext cx="127000" cy="127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Tree>
    <p:extLst>
      <p:ext uri="{BB962C8B-B14F-4D97-AF65-F5344CB8AC3E}">
        <p14:creationId xmlns:p14="http://schemas.microsoft.com/office/powerpoint/2010/main" val="1038040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a:t>&lt;include graphic notes here&gt;</a:t>
            </a:r>
          </a:p>
        </p:txBody>
      </p:sp>
      <p:grpSp>
        <p:nvGrpSpPr>
          <p:cNvPr id="8" name="Group 7">
            <a:extLst>
              <a:ext uri="{FF2B5EF4-FFF2-40B4-BE49-F238E27FC236}">
                <a16:creationId xmlns:a16="http://schemas.microsoft.com/office/drawing/2014/main" id="{DE71660F-330F-4EF1-AB21-49498BC52CB0}"/>
              </a:ext>
            </a:extLst>
          </p:cNvPr>
          <p:cNvGrpSpPr/>
          <p:nvPr/>
        </p:nvGrpSpPr>
        <p:grpSpPr>
          <a:xfrm>
            <a:off x="460948" y="1768636"/>
            <a:ext cx="1913438" cy="1976601"/>
            <a:chOff x="1208430" y="1453076"/>
            <a:chExt cx="1913438" cy="1976601"/>
          </a:xfrm>
        </p:grpSpPr>
        <p:pic>
          <p:nvPicPr>
            <p:cNvPr id="9" name="Graphic 8" descr="User">
              <a:extLst>
                <a:ext uri="{FF2B5EF4-FFF2-40B4-BE49-F238E27FC236}">
                  <a16:creationId xmlns:a16="http://schemas.microsoft.com/office/drawing/2014/main" id="{3BA8115F-8F2E-4743-BB88-7E5AE6E746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08430" y="1453076"/>
              <a:ext cx="1913438" cy="1913438"/>
            </a:xfrm>
            <a:prstGeom prst="rect">
              <a:avLst/>
            </a:prstGeom>
          </p:spPr>
        </p:pic>
        <p:sp>
          <p:nvSpPr>
            <p:cNvPr id="10" name="Rectangle 9">
              <a:extLst>
                <a:ext uri="{FF2B5EF4-FFF2-40B4-BE49-F238E27FC236}">
                  <a16:creationId xmlns:a16="http://schemas.microsoft.com/office/drawing/2014/main" id="{A941E904-8FE5-4125-B686-DE496F22B5B6}"/>
                </a:ext>
              </a:extLst>
            </p:cNvPr>
            <p:cNvSpPr/>
            <p:nvPr/>
          </p:nvSpPr>
          <p:spPr>
            <a:xfrm>
              <a:off x="1483056" y="3091123"/>
              <a:ext cx="1414521" cy="338554"/>
            </a:xfrm>
            <a:prstGeom prst="rect">
              <a:avLst/>
            </a:prstGeom>
          </p:spPr>
          <p:txBody>
            <a:bodyPr wrap="square">
              <a:spAutoFit/>
            </a:bodyPr>
            <a:lstStyle/>
            <a:p>
              <a:pPr algn="ctr"/>
              <a:r>
                <a:rPr lang="en-US" sz="1600" dirty="0">
                  <a:solidFill>
                    <a:schemeClr val="tx1"/>
                  </a:solidFill>
                </a:rPr>
                <a:t>Sally</a:t>
              </a:r>
              <a:endParaRPr lang="en-GB" sz="1600" b="1" dirty="0">
                <a:cs typeface="Arial" panose="020B0604020202020204" pitchFamily="34" charset="0"/>
              </a:endParaRPr>
            </a:p>
          </p:txBody>
        </p:sp>
      </p:grpSp>
      <p:grpSp>
        <p:nvGrpSpPr>
          <p:cNvPr id="12" name="Group 11">
            <a:extLst>
              <a:ext uri="{FF2B5EF4-FFF2-40B4-BE49-F238E27FC236}">
                <a16:creationId xmlns:a16="http://schemas.microsoft.com/office/drawing/2014/main" id="{99341299-5D9B-4297-9D8A-A51C823C7C62}"/>
              </a:ext>
            </a:extLst>
          </p:cNvPr>
          <p:cNvGrpSpPr/>
          <p:nvPr/>
        </p:nvGrpSpPr>
        <p:grpSpPr>
          <a:xfrm>
            <a:off x="7170899" y="1768636"/>
            <a:ext cx="1913438" cy="1976601"/>
            <a:chOff x="1208430" y="1453076"/>
            <a:chExt cx="1913438" cy="1976601"/>
          </a:xfrm>
        </p:grpSpPr>
        <p:pic>
          <p:nvPicPr>
            <p:cNvPr id="13" name="Graphic 12" descr="User">
              <a:extLst>
                <a:ext uri="{FF2B5EF4-FFF2-40B4-BE49-F238E27FC236}">
                  <a16:creationId xmlns:a16="http://schemas.microsoft.com/office/drawing/2014/main" id="{0836ED3C-10D3-4BC8-9D5A-BDD6661C8F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08430" y="1453076"/>
              <a:ext cx="1913438" cy="1913438"/>
            </a:xfrm>
            <a:prstGeom prst="rect">
              <a:avLst/>
            </a:prstGeom>
          </p:spPr>
        </p:pic>
        <p:sp>
          <p:nvSpPr>
            <p:cNvPr id="15" name="Rectangle 14">
              <a:extLst>
                <a:ext uri="{FF2B5EF4-FFF2-40B4-BE49-F238E27FC236}">
                  <a16:creationId xmlns:a16="http://schemas.microsoft.com/office/drawing/2014/main" id="{3A541E7E-D743-4301-BFF3-99BD3611753A}"/>
                </a:ext>
              </a:extLst>
            </p:cNvPr>
            <p:cNvSpPr/>
            <p:nvPr/>
          </p:nvSpPr>
          <p:spPr>
            <a:xfrm>
              <a:off x="1483056" y="3091123"/>
              <a:ext cx="1414521" cy="338554"/>
            </a:xfrm>
            <a:prstGeom prst="rect">
              <a:avLst/>
            </a:prstGeom>
          </p:spPr>
          <p:txBody>
            <a:bodyPr wrap="square">
              <a:spAutoFit/>
            </a:bodyPr>
            <a:lstStyle/>
            <a:p>
              <a:pPr algn="ctr"/>
              <a:r>
                <a:rPr lang="en-GB" sz="1600" dirty="0">
                  <a:cs typeface="Arial" panose="020B0604020202020204" pitchFamily="34" charset="0"/>
                </a:rPr>
                <a:t>Client</a:t>
              </a:r>
            </a:p>
          </p:txBody>
        </p:sp>
      </p:grpSp>
      <p:sp>
        <p:nvSpPr>
          <p:cNvPr id="16" name="Speech Bubble: Rectangle with Corners Rounded 15">
            <a:extLst>
              <a:ext uri="{FF2B5EF4-FFF2-40B4-BE49-F238E27FC236}">
                <a16:creationId xmlns:a16="http://schemas.microsoft.com/office/drawing/2014/main" id="{AF511BCE-84C5-434C-8BE4-C34012DEA37F}"/>
              </a:ext>
            </a:extLst>
          </p:cNvPr>
          <p:cNvSpPr/>
          <p:nvPr/>
        </p:nvSpPr>
        <p:spPr>
          <a:xfrm>
            <a:off x="2186058" y="1618153"/>
            <a:ext cx="4650845" cy="912863"/>
          </a:xfrm>
          <a:prstGeom prst="wedgeRoundRectCallout">
            <a:avLst>
              <a:gd name="adj1" fmla="val -55907"/>
              <a:gd name="adj2" fmla="val 46970"/>
              <a:gd name="adj3" fmla="val 16667"/>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90800" tIns="190800" rIns="190800" bIns="190800" rtlCol="0" anchor="t"/>
          <a:lstStyle/>
          <a:p>
            <a:r>
              <a:rPr lang="en-US" sz="1600" dirty="0">
                <a:solidFill>
                  <a:schemeClr val="tx1"/>
                </a:solidFill>
              </a:rPr>
              <a:t>We will explore each in detail shortly. But to help you get some context around these elements. </a:t>
            </a:r>
            <a:endParaRPr lang="en-GB" sz="1600" b="1" dirty="0">
              <a:solidFill>
                <a:schemeClr val="tx1"/>
              </a:solidFill>
            </a:endParaRPr>
          </a:p>
        </p:txBody>
      </p:sp>
      <p:sp>
        <p:nvSpPr>
          <p:cNvPr id="17" name="Speech Bubble: Rectangle with Corners Rounded 16">
            <a:extLst>
              <a:ext uri="{FF2B5EF4-FFF2-40B4-BE49-F238E27FC236}">
                <a16:creationId xmlns:a16="http://schemas.microsoft.com/office/drawing/2014/main" id="{43BE0758-801E-4BF7-84D8-0CF8BF2ADB9A}"/>
              </a:ext>
            </a:extLst>
          </p:cNvPr>
          <p:cNvSpPr/>
          <p:nvPr/>
        </p:nvSpPr>
        <p:spPr>
          <a:xfrm>
            <a:off x="2657367" y="2786207"/>
            <a:ext cx="4650845" cy="912863"/>
          </a:xfrm>
          <a:prstGeom prst="wedgeRoundRectCallout">
            <a:avLst>
              <a:gd name="adj1" fmla="val 54830"/>
              <a:gd name="adj2" fmla="val -47306"/>
              <a:gd name="adj3" fmla="val 16667"/>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90800" tIns="190800" rIns="190800" bIns="190800" rtlCol="0" anchor="t"/>
          <a:lstStyle/>
          <a:p>
            <a:r>
              <a:rPr lang="en-US" sz="1600" dirty="0">
                <a:solidFill>
                  <a:schemeClr val="tx1"/>
                </a:solidFill>
              </a:rPr>
              <a:t>We will explore each in detail shortly. But to help you get some context around these elements. </a:t>
            </a:r>
            <a:endParaRPr lang="en-GB" sz="1600" b="1" dirty="0">
              <a:solidFill>
                <a:schemeClr val="tx1"/>
              </a:solidFill>
            </a:endParaRPr>
          </a:p>
        </p:txBody>
      </p:sp>
      <p:sp>
        <p:nvSpPr>
          <p:cNvPr id="2" name="Arrow: Chevron 1">
            <a:extLst>
              <a:ext uri="{FF2B5EF4-FFF2-40B4-BE49-F238E27FC236}">
                <a16:creationId xmlns:a16="http://schemas.microsoft.com/office/drawing/2014/main" id="{F97F746A-391E-4059-BA4F-674E3D000EDC}"/>
              </a:ext>
            </a:extLst>
          </p:cNvPr>
          <p:cNvSpPr/>
          <p:nvPr/>
        </p:nvSpPr>
        <p:spPr>
          <a:xfrm>
            <a:off x="5392438" y="3830948"/>
            <a:ext cx="241300" cy="254000"/>
          </a:xfrm>
          <a:prstGeom prst="chevron">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30" name="Arrow: Chevron 29">
            <a:extLst>
              <a:ext uri="{FF2B5EF4-FFF2-40B4-BE49-F238E27FC236}">
                <a16:creationId xmlns:a16="http://schemas.microsoft.com/office/drawing/2014/main" id="{A92A0EB9-8722-46CA-BFEF-7C2637D84AD5}"/>
              </a:ext>
            </a:extLst>
          </p:cNvPr>
          <p:cNvSpPr/>
          <p:nvPr/>
        </p:nvSpPr>
        <p:spPr>
          <a:xfrm rot="10800000">
            <a:off x="4130480" y="3827261"/>
            <a:ext cx="241300" cy="254000"/>
          </a:xfrm>
          <a:prstGeom prst="chevron">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3" name="Oval 2">
            <a:extLst>
              <a:ext uri="{FF2B5EF4-FFF2-40B4-BE49-F238E27FC236}">
                <a16:creationId xmlns:a16="http://schemas.microsoft.com/office/drawing/2014/main" id="{9B511E32-8981-4CE1-969E-D07BC56A96E3}"/>
              </a:ext>
            </a:extLst>
          </p:cNvPr>
          <p:cNvSpPr/>
          <p:nvPr/>
        </p:nvSpPr>
        <p:spPr>
          <a:xfrm>
            <a:off x="4447980" y="3889886"/>
            <a:ext cx="127000" cy="127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31" name="Oval 30">
            <a:extLst>
              <a:ext uri="{FF2B5EF4-FFF2-40B4-BE49-F238E27FC236}">
                <a16:creationId xmlns:a16="http://schemas.microsoft.com/office/drawing/2014/main" id="{5D79521E-1AF4-4C05-9B40-5F59951C43B8}"/>
              </a:ext>
            </a:extLst>
          </p:cNvPr>
          <p:cNvSpPr/>
          <p:nvPr/>
        </p:nvSpPr>
        <p:spPr>
          <a:xfrm>
            <a:off x="4683358" y="3889886"/>
            <a:ext cx="127000" cy="127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5" name="TextBox 4">
            <a:extLst>
              <a:ext uri="{FF2B5EF4-FFF2-40B4-BE49-F238E27FC236}">
                <a16:creationId xmlns:a16="http://schemas.microsoft.com/office/drawing/2014/main" id="{585922EF-4D06-ADB3-BB87-03C33133A4BA}"/>
              </a:ext>
            </a:extLst>
          </p:cNvPr>
          <p:cNvSpPr txBox="1"/>
          <p:nvPr/>
        </p:nvSpPr>
        <p:spPr>
          <a:xfrm>
            <a:off x="697862" y="843918"/>
            <a:ext cx="3048638" cy="369332"/>
          </a:xfrm>
          <a:prstGeom prst="rect">
            <a:avLst/>
          </a:prstGeom>
          <a:noFill/>
        </p:spPr>
        <p:txBody>
          <a:bodyPr wrap="square">
            <a:spAutoFit/>
          </a:bodyPr>
          <a:lstStyle/>
          <a:p>
            <a:r>
              <a:rPr lang="en-US" sz="1800" b="1" dirty="0">
                <a:solidFill>
                  <a:schemeClr val="tx1"/>
                </a:solidFill>
              </a:rPr>
              <a:t>Marie’s interaction style</a:t>
            </a:r>
          </a:p>
        </p:txBody>
      </p:sp>
      <p:sp>
        <p:nvSpPr>
          <p:cNvPr id="6" name="Oval 5">
            <a:extLst>
              <a:ext uri="{FF2B5EF4-FFF2-40B4-BE49-F238E27FC236}">
                <a16:creationId xmlns:a16="http://schemas.microsoft.com/office/drawing/2014/main" id="{4D03D6C4-8822-61ED-B84B-C3666E3D333D}"/>
              </a:ext>
            </a:extLst>
          </p:cNvPr>
          <p:cNvSpPr/>
          <p:nvPr/>
        </p:nvSpPr>
        <p:spPr>
          <a:xfrm>
            <a:off x="4921716" y="3889886"/>
            <a:ext cx="127000" cy="127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7" name="Oval 6">
            <a:extLst>
              <a:ext uri="{FF2B5EF4-FFF2-40B4-BE49-F238E27FC236}">
                <a16:creationId xmlns:a16="http://schemas.microsoft.com/office/drawing/2014/main" id="{7F50C11A-5C46-3C46-9BA2-AE2090134C03}"/>
              </a:ext>
            </a:extLst>
          </p:cNvPr>
          <p:cNvSpPr/>
          <p:nvPr/>
        </p:nvSpPr>
        <p:spPr>
          <a:xfrm>
            <a:off x="5157077" y="3889886"/>
            <a:ext cx="127000" cy="12700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tIns="144000" rIns="288000" bIns="144000" rtlCol="0" anchor="t" anchorCtr="0">
            <a:spAutoFit/>
          </a:bodyPr>
          <a:lstStyle/>
          <a:p>
            <a:pPr algn="r"/>
            <a:endParaRPr lang="en-IN" sz="1600" dirty="0">
              <a:solidFill>
                <a:schemeClr val="tx1"/>
              </a:solidFill>
            </a:endParaRPr>
          </a:p>
        </p:txBody>
      </p:sp>
      <p:sp>
        <p:nvSpPr>
          <p:cNvPr id="4" name="Rectangle 3">
            <a:extLst>
              <a:ext uri="{FF2B5EF4-FFF2-40B4-BE49-F238E27FC236}">
                <a16:creationId xmlns:a16="http://schemas.microsoft.com/office/drawing/2014/main" id="{0A92ACFF-372E-6F45-2F17-177276663A40}"/>
              </a:ext>
            </a:extLst>
          </p:cNvPr>
          <p:cNvSpPr/>
          <p:nvPr/>
        </p:nvSpPr>
        <p:spPr>
          <a:xfrm>
            <a:off x="7434387" y="4284197"/>
            <a:ext cx="1238464" cy="338554"/>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Return</a:t>
            </a:r>
          </a:p>
        </p:txBody>
      </p:sp>
    </p:spTree>
    <p:extLst>
      <p:ext uri="{BB962C8B-B14F-4D97-AF65-F5344CB8AC3E}">
        <p14:creationId xmlns:p14="http://schemas.microsoft.com/office/powerpoint/2010/main" val="3955317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a:t>&lt;include graphic notes here&gt;</a:t>
            </a:r>
          </a:p>
        </p:txBody>
      </p:sp>
      <p:sp>
        <p:nvSpPr>
          <p:cNvPr id="23" name="Rectangle 22">
            <a:extLst>
              <a:ext uri="{FF2B5EF4-FFF2-40B4-BE49-F238E27FC236}">
                <a16:creationId xmlns:a16="http://schemas.microsoft.com/office/drawing/2014/main" id="{7D961548-A3EF-4924-87A7-3F7891EDDC71}"/>
              </a:ext>
            </a:extLst>
          </p:cNvPr>
          <p:cNvSpPr/>
          <p:nvPr/>
        </p:nvSpPr>
        <p:spPr>
          <a:xfrm>
            <a:off x="288000" y="720000"/>
            <a:ext cx="8779800" cy="20514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Reflect on the Scenarios</a:t>
            </a:r>
          </a:p>
          <a:p>
            <a:endParaRPr lang="en-US" sz="1600" b="1" dirty="0">
              <a:solidFill>
                <a:schemeClr val="tx1"/>
              </a:solidFill>
            </a:endParaRPr>
          </a:p>
          <a:p>
            <a:r>
              <a:rPr lang="en-US" sz="1600" dirty="0">
                <a:solidFill>
                  <a:schemeClr val="tx1"/>
                </a:solidFill>
              </a:rPr>
              <a:t>Did you notice the difference between the two approaches?</a:t>
            </a:r>
          </a:p>
          <a:p>
            <a:endParaRPr lang="en-US" sz="1600" dirty="0">
              <a:solidFill>
                <a:schemeClr val="tx1"/>
              </a:solidFill>
            </a:endParaRPr>
          </a:p>
          <a:p>
            <a:r>
              <a:rPr lang="en-US" sz="1600" dirty="0">
                <a:solidFill>
                  <a:schemeClr val="tx1"/>
                </a:solidFill>
              </a:rPr>
              <a:t>Write about the strengths, weaknesses and opportunities that you see in Sally and Marie’s approaches respectively. Compare your response thereafter. </a:t>
            </a:r>
          </a:p>
        </p:txBody>
      </p:sp>
      <p:sp>
        <p:nvSpPr>
          <p:cNvPr id="34" name="Rectangle 33">
            <a:extLst>
              <a:ext uri="{FF2B5EF4-FFF2-40B4-BE49-F238E27FC236}">
                <a16:creationId xmlns:a16="http://schemas.microsoft.com/office/drawing/2014/main" id="{11EF991F-2B4B-4B62-9183-8FC483C3FD58}"/>
              </a:ext>
            </a:extLst>
          </p:cNvPr>
          <p:cNvSpPr/>
          <p:nvPr/>
        </p:nvSpPr>
        <p:spPr>
          <a:xfrm>
            <a:off x="288000" y="2569904"/>
            <a:ext cx="3852200" cy="2139981"/>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solidFill>
                  <a:schemeClr val="tx1"/>
                </a:solidFill>
              </a:rPr>
              <a:t>Type your response here.</a:t>
            </a:r>
          </a:p>
        </p:txBody>
      </p:sp>
      <p:sp>
        <p:nvSpPr>
          <p:cNvPr id="35" name="Rectangle 34">
            <a:extLst>
              <a:ext uri="{FF2B5EF4-FFF2-40B4-BE49-F238E27FC236}">
                <a16:creationId xmlns:a16="http://schemas.microsoft.com/office/drawing/2014/main" id="{661C66F1-EEF7-4B71-8DD5-55E2309F62E8}"/>
              </a:ext>
            </a:extLst>
          </p:cNvPr>
          <p:cNvSpPr/>
          <p:nvPr/>
        </p:nvSpPr>
        <p:spPr>
          <a:xfrm>
            <a:off x="288000" y="4948056"/>
            <a:ext cx="3026170" cy="451757"/>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Submit and compare response </a:t>
            </a:r>
          </a:p>
        </p:txBody>
      </p:sp>
    </p:spTree>
    <p:extLst>
      <p:ext uri="{BB962C8B-B14F-4D97-AF65-F5344CB8AC3E}">
        <p14:creationId xmlns:p14="http://schemas.microsoft.com/office/powerpoint/2010/main" val="2327331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7B00251-C2D9-4A67-B8BF-963F0B8C8DFD}"/>
              </a:ext>
            </a:extLst>
          </p:cNvPr>
          <p:cNvSpPr txBox="1"/>
          <p:nvPr/>
        </p:nvSpPr>
        <p:spPr>
          <a:xfrm>
            <a:off x="9706595" y="1091249"/>
            <a:ext cx="3253754" cy="307777"/>
          </a:xfrm>
          <a:prstGeom prst="rect">
            <a:avLst/>
          </a:prstGeom>
          <a:noFill/>
        </p:spPr>
        <p:txBody>
          <a:bodyPr wrap="square" rtlCol="0">
            <a:spAutoFit/>
          </a:bodyPr>
          <a:lstStyle/>
          <a:p>
            <a:r>
              <a:rPr lang="en-IN" sz="1400"/>
              <a:t>&lt;write voice over text here&gt;</a:t>
            </a:r>
          </a:p>
        </p:txBody>
      </p:sp>
      <p:sp>
        <p:nvSpPr>
          <p:cNvPr id="14" name="TextBox 13">
            <a:extLst>
              <a:ext uri="{FF2B5EF4-FFF2-40B4-BE49-F238E27FC236}">
                <a16:creationId xmlns:a16="http://schemas.microsoft.com/office/drawing/2014/main" id="{D4C948DF-669C-42CA-B0CC-3EF35C283FEC}"/>
              </a:ext>
            </a:extLst>
          </p:cNvPr>
          <p:cNvSpPr txBox="1"/>
          <p:nvPr/>
        </p:nvSpPr>
        <p:spPr>
          <a:xfrm>
            <a:off x="9706596" y="4407552"/>
            <a:ext cx="3253754" cy="307777"/>
          </a:xfrm>
          <a:prstGeom prst="rect">
            <a:avLst/>
          </a:prstGeom>
          <a:noFill/>
        </p:spPr>
        <p:txBody>
          <a:bodyPr wrap="square" rtlCol="0">
            <a:spAutoFit/>
          </a:bodyPr>
          <a:lstStyle/>
          <a:p>
            <a:r>
              <a:rPr lang="en-IN" sz="1400"/>
              <a:t>&lt;include graphic notes here&gt;</a:t>
            </a:r>
          </a:p>
        </p:txBody>
      </p:sp>
      <p:sp>
        <p:nvSpPr>
          <p:cNvPr id="23" name="Rectangle 22">
            <a:extLst>
              <a:ext uri="{FF2B5EF4-FFF2-40B4-BE49-F238E27FC236}">
                <a16:creationId xmlns:a16="http://schemas.microsoft.com/office/drawing/2014/main" id="{7D961548-A3EF-4924-87A7-3F7891EDDC71}"/>
              </a:ext>
            </a:extLst>
          </p:cNvPr>
          <p:cNvSpPr/>
          <p:nvPr/>
        </p:nvSpPr>
        <p:spPr>
          <a:xfrm>
            <a:off x="288000" y="720000"/>
            <a:ext cx="8779800" cy="20514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US" sz="1600" b="1" dirty="0">
                <a:solidFill>
                  <a:schemeClr val="tx1"/>
                </a:solidFill>
              </a:rPr>
              <a:t>Reflect on the Scenarios</a:t>
            </a:r>
          </a:p>
          <a:p>
            <a:endParaRPr lang="en-US" sz="1600" b="1" dirty="0">
              <a:solidFill>
                <a:schemeClr val="tx1"/>
              </a:solidFill>
            </a:endParaRPr>
          </a:p>
          <a:p>
            <a:r>
              <a:rPr lang="en-US" sz="1600" dirty="0">
                <a:solidFill>
                  <a:schemeClr val="tx1"/>
                </a:solidFill>
              </a:rPr>
              <a:t>Did you notice the difference between the two approaches?</a:t>
            </a:r>
          </a:p>
          <a:p>
            <a:endParaRPr lang="en-US" sz="1600" dirty="0">
              <a:solidFill>
                <a:schemeClr val="tx1"/>
              </a:solidFill>
            </a:endParaRPr>
          </a:p>
          <a:p>
            <a:r>
              <a:rPr lang="en-US" sz="1600" dirty="0">
                <a:solidFill>
                  <a:schemeClr val="tx1"/>
                </a:solidFill>
              </a:rPr>
              <a:t>Write about the strengths, weaknesses and opportunities that you see in Sally and Marie’s approaches respectively. Compare your response thereafter. </a:t>
            </a:r>
          </a:p>
        </p:txBody>
      </p:sp>
      <p:sp>
        <p:nvSpPr>
          <p:cNvPr id="34" name="Rectangle 33">
            <a:extLst>
              <a:ext uri="{FF2B5EF4-FFF2-40B4-BE49-F238E27FC236}">
                <a16:creationId xmlns:a16="http://schemas.microsoft.com/office/drawing/2014/main" id="{11EF991F-2B4B-4B62-9183-8FC483C3FD58}"/>
              </a:ext>
            </a:extLst>
          </p:cNvPr>
          <p:cNvSpPr/>
          <p:nvPr/>
        </p:nvSpPr>
        <p:spPr>
          <a:xfrm>
            <a:off x="288000" y="2569904"/>
            <a:ext cx="3852200" cy="2139981"/>
          </a:xfrm>
          <a:prstGeom prst="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600" dirty="0">
                <a:solidFill>
                  <a:schemeClr val="tx1"/>
                </a:solidFill>
              </a:rPr>
              <a:t>Type your response here.</a:t>
            </a:r>
          </a:p>
        </p:txBody>
      </p:sp>
      <p:sp>
        <p:nvSpPr>
          <p:cNvPr id="35" name="Rectangle 34">
            <a:extLst>
              <a:ext uri="{FF2B5EF4-FFF2-40B4-BE49-F238E27FC236}">
                <a16:creationId xmlns:a16="http://schemas.microsoft.com/office/drawing/2014/main" id="{661C66F1-EEF7-4B71-8DD5-55E2309F62E8}"/>
              </a:ext>
            </a:extLst>
          </p:cNvPr>
          <p:cNvSpPr/>
          <p:nvPr/>
        </p:nvSpPr>
        <p:spPr>
          <a:xfrm>
            <a:off x="288000" y="4948056"/>
            <a:ext cx="3026170" cy="451757"/>
          </a:xfrm>
          <a:prstGeom prst="rect">
            <a:avLst/>
          </a:prstGeom>
          <a:ln/>
        </p:spPr>
        <p:style>
          <a:lnRef idx="1">
            <a:schemeClr val="accent3"/>
          </a:lnRef>
          <a:fillRef idx="2">
            <a:schemeClr val="accent3"/>
          </a:fillRef>
          <a:effectRef idx="1">
            <a:schemeClr val="accent3"/>
          </a:effectRef>
          <a:fontRef idx="minor">
            <a:schemeClr val="dk1"/>
          </a:fontRef>
        </p:style>
        <p:txBody>
          <a:bodyPr wrap="square" lIns="0" rIns="0" rtlCol="0" anchor="ctr">
            <a:noAutofit/>
          </a:bodyPr>
          <a:lstStyle/>
          <a:p>
            <a:pPr algn="ctr"/>
            <a:r>
              <a:rPr lang="en-IN" sz="1600" dirty="0">
                <a:solidFill>
                  <a:schemeClr val="tx1"/>
                </a:solidFill>
              </a:rPr>
              <a:t>Submit and compare response </a:t>
            </a:r>
          </a:p>
        </p:txBody>
      </p:sp>
      <p:sp>
        <p:nvSpPr>
          <p:cNvPr id="2" name="Rectangle 1">
            <a:extLst>
              <a:ext uri="{FF2B5EF4-FFF2-40B4-BE49-F238E27FC236}">
                <a16:creationId xmlns:a16="http://schemas.microsoft.com/office/drawing/2014/main" id="{5077C90D-AD3D-CD38-DB77-9DE38C52514A}"/>
              </a:ext>
            </a:extLst>
          </p:cNvPr>
          <p:cNvSpPr/>
          <p:nvPr/>
        </p:nvSpPr>
        <p:spPr>
          <a:xfrm>
            <a:off x="4582763" y="2569904"/>
            <a:ext cx="4027837" cy="213998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91344" tIns="191344" rIns="191344" bIns="191344" rtlCol="0" anchor="t" anchorCtr="0"/>
          <a:lstStyle/>
          <a:p>
            <a:r>
              <a:rPr lang="en-IN" sz="1600" dirty="0">
                <a:solidFill>
                  <a:schemeClr val="tx1"/>
                </a:solidFill>
              </a:rPr>
              <a:t>If you are going to use a passage of Lorem Ipsum, you need to be sure there isn't anything embarrassing hidden in the middle of text. </a:t>
            </a:r>
            <a:endParaRPr lang="en-IN" sz="1600" b="1" dirty="0">
              <a:solidFill>
                <a:schemeClr val="tx1"/>
              </a:solidFill>
            </a:endParaRPr>
          </a:p>
        </p:txBody>
      </p:sp>
    </p:spTree>
    <p:extLst>
      <p:ext uri="{BB962C8B-B14F-4D97-AF65-F5344CB8AC3E}">
        <p14:creationId xmlns:p14="http://schemas.microsoft.com/office/powerpoint/2010/main" val="4067278320"/>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85000"/>
          </a:schemeClr>
        </a:solidFill>
        <a:ln>
          <a:solidFill>
            <a:schemeClr val="tx1"/>
          </a:solidFill>
        </a:ln>
      </a:spPr>
      <a:bodyPr wrap="square" lIns="144000" tIns="144000" rIns="288000" bIns="144000" rtlCol="0" anchor="t" anchorCtr="0">
        <a:spAutoFit/>
      </a:bodyPr>
      <a:lstStyle>
        <a:defPPr algn="r">
          <a:defRPr sz="16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449</Words>
  <Application>Microsoft Office PowerPoint</Application>
  <PresentationFormat>Custom</PresentationFormat>
  <Paragraphs>59</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Donagh Hourihan</dc:creator>
  <cp:lastModifiedBy>lakshmikanth</cp:lastModifiedBy>
  <cp:revision>13</cp:revision>
  <dcterms:created xsi:type="dcterms:W3CDTF">2017-07-21T05:01:19Z</dcterms:created>
  <dcterms:modified xsi:type="dcterms:W3CDTF">2022-08-17T18:46:34Z</dcterms:modified>
</cp:coreProperties>
</file>