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10" r:id="rId2"/>
    <p:sldId id="1203" r:id="rId3"/>
    <p:sldId id="1212" r:id="rId4"/>
    <p:sldId id="1213" r:id="rId5"/>
    <p:sldId id="1211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12T06:58:55.542" v="1223" actId="478"/>
      <pc:docMkLst>
        <pc:docMk/>
      </pc:docMkLst>
      <pc:sldChg chg="addSp delSp modSp mod">
        <pc:chgData name="Subramani K" userId="bf009f75-d47a-408b-a678-4666a6eafc4c" providerId="ADAL" clId="{9ED3DF1D-9F97-4CF1-927C-FD72D3C5FB83}" dt="2022-04-07T19:09:43.421" v="1180"/>
        <pc:sldMkLst>
          <pc:docMk/>
          <pc:sldMk cId="2508173990" sldId="1202"/>
        </pc:sldMkLst>
        <pc:spChg chg="mod">
          <ac:chgData name="Subramani K" userId="bf009f75-d47a-408b-a678-4666a6eafc4c" providerId="ADAL" clId="{9ED3DF1D-9F97-4CF1-927C-FD72D3C5FB83}" dt="2022-04-07T19:09:43.421" v="1180"/>
          <ac:spMkLst>
            <pc:docMk/>
            <pc:sldMk cId="2508173990" sldId="1202"/>
            <ac:spMk id="9" creationId="{B7E2EC3C-9883-47AA-9BD1-48DE0A1C8C38}"/>
          </ac:spMkLst>
        </pc:spChg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12T06:58:22.369" v="1220" actId="1037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9ED3DF1D-9F97-4CF1-927C-FD72D3C5FB83}" dt="2022-04-07T19:09:48.853" v="1181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9ED3DF1D-9F97-4CF1-927C-FD72D3C5FB83}" dt="2022-04-07T19:09:48.853" v="1181" actId="478"/>
          <ac:spMkLst>
            <pc:docMk/>
            <pc:sldMk cId="2327331224" sldId="1204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12T06:58:22.369" v="1220" actId="1037"/>
          <ac:spMkLst>
            <pc:docMk/>
            <pc:sldMk cId="2327331224" sldId="1204"/>
            <ac:spMk id="27" creationId="{B4A1806F-D1BB-4669-A2B6-AF14EAF98095}"/>
          </ac:spMkLst>
        </pc:spChg>
        <pc:spChg chg="mod">
          <ac:chgData name="Subramani K" userId="bf009f75-d47a-408b-a678-4666a6eafc4c" providerId="ADAL" clId="{9ED3DF1D-9F97-4CF1-927C-FD72D3C5FB83}" dt="2022-04-12T06:58:22.369" v="1220" actId="1037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12T06:58:55.542" v="1223" actId="478"/>
        <pc:sldMkLst>
          <pc:docMk/>
          <pc:sldMk cId="2773842464" sldId="1205"/>
        </pc:sldMkLst>
        <pc:spChg chg="add del mod">
          <ac:chgData name="Subramani K" userId="bf009f75-d47a-408b-a678-4666a6eafc4c" providerId="ADAL" clId="{9ED3DF1D-9F97-4CF1-927C-FD72D3C5FB83}" dt="2022-04-12T06:58:47.650" v="1222" actId="21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del mod">
          <ac:chgData name="Subramani K" userId="bf009f75-d47a-408b-a678-4666a6eafc4c" providerId="ADAL" clId="{9ED3DF1D-9F97-4CF1-927C-FD72D3C5FB83}" dt="2022-04-12T06:58:55.542" v="1223" actId="478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del mod">
          <ac:chgData name="Subramani K" userId="bf009f75-d47a-408b-a678-4666a6eafc4c" providerId="ADAL" clId="{9ED3DF1D-9F97-4CF1-927C-FD72D3C5FB83}" dt="2022-04-10T11:23:31.185" v="1183"/>
          <ac:picMkLst>
            <pc:docMk/>
            <pc:sldMk cId="2773842464" sldId="1205"/>
            <ac:picMk id="15" creationId="{657A2646-FDED-468A-AC92-6FA886DA5F9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  <pc:sldChg chg="addSp delSp modSp new">
        <pc:chgData name="Subramani K" userId="bf009f75-d47a-408b-a678-4666a6eafc4c" providerId="ADAL" clId="{9ED3DF1D-9F97-4CF1-927C-FD72D3C5FB83}" dt="2022-04-10T11:23:43.205" v="1187"/>
        <pc:sldMkLst>
          <pc:docMk/>
          <pc:sldMk cId="4086986700" sldId="1206"/>
        </pc:sldMkLst>
        <pc:picChg chg="add mod">
          <ac:chgData name="Subramani K" userId="bf009f75-d47a-408b-a678-4666a6eafc4c" providerId="ADAL" clId="{9ED3DF1D-9F97-4CF1-927C-FD72D3C5FB83}" dt="2022-04-10T11:23:34.932" v="1185"/>
          <ac:picMkLst>
            <pc:docMk/>
            <pc:sldMk cId="4086986700" sldId="1206"/>
            <ac:picMk id="2" creationId="{0DCE68EC-0549-49F9-B58F-076E0261922D}"/>
          </ac:picMkLst>
        </pc:picChg>
        <pc:picChg chg="add del mod">
          <ac:chgData name="Subramani K" userId="bf009f75-d47a-408b-a678-4666a6eafc4c" providerId="ADAL" clId="{9ED3DF1D-9F97-4CF1-927C-FD72D3C5FB83}" dt="2022-04-10T11:23:43.205" v="1187"/>
          <ac:picMkLst>
            <pc:docMk/>
            <pc:sldMk cId="4086986700" sldId="1206"/>
            <ac:picMk id="3" creationId="{06EB4EC4-E87E-406B-ABA5-8B1763CE8EB7}"/>
          </ac:picMkLst>
        </pc:picChg>
      </pc:sldChg>
      <pc:sldChg chg="addSp delSp modSp add mod">
        <pc:chgData name="Subramani K" userId="bf009f75-d47a-408b-a678-4666a6eafc4c" providerId="ADAL" clId="{9ED3DF1D-9F97-4CF1-927C-FD72D3C5FB83}" dt="2022-04-10T11:23:58.604" v="1190"/>
        <pc:sldMkLst>
          <pc:docMk/>
          <pc:sldMk cId="3499077224" sldId="1207"/>
        </pc:sldMkLst>
        <pc:picChg chg="del">
          <ac:chgData name="Subramani K" userId="bf009f75-d47a-408b-a678-4666a6eafc4c" providerId="ADAL" clId="{9ED3DF1D-9F97-4CF1-927C-FD72D3C5FB83}" dt="2022-04-10T11:23:57.969" v="1189" actId="478"/>
          <ac:picMkLst>
            <pc:docMk/>
            <pc:sldMk cId="3499077224" sldId="1207"/>
            <ac:picMk id="2" creationId="{0DCE68EC-0549-49F9-B58F-076E0261922D}"/>
          </ac:picMkLst>
        </pc:picChg>
        <pc:picChg chg="add mod">
          <ac:chgData name="Subramani K" userId="bf009f75-d47a-408b-a678-4666a6eafc4c" providerId="ADAL" clId="{9ED3DF1D-9F97-4CF1-927C-FD72D3C5FB83}" dt="2022-04-10T11:23:58.604" v="1190"/>
          <ac:picMkLst>
            <pc:docMk/>
            <pc:sldMk cId="3499077224" sldId="1207"/>
            <ac:picMk id="3" creationId="{4733B082-22CC-4984-A4B5-8416CD9AFAD2}"/>
          </ac:picMkLst>
        </pc:picChg>
      </pc:sldChg>
      <pc:sldChg chg="addSp delSp modSp add mod">
        <pc:chgData name="Subramani K" userId="bf009f75-d47a-408b-a678-4666a6eafc4c" providerId="ADAL" clId="{9ED3DF1D-9F97-4CF1-927C-FD72D3C5FB83}" dt="2022-04-12T06:58:25.236" v="1221" actId="478"/>
        <pc:sldMkLst>
          <pc:docMk/>
          <pc:sldMk cId="1940554314" sldId="1208"/>
        </pc:sldMkLst>
        <pc:spChg chg="add del mod">
          <ac:chgData name="Subramani K" userId="bf009f75-d47a-408b-a678-4666a6eafc4c" providerId="ADAL" clId="{9ED3DF1D-9F97-4CF1-927C-FD72D3C5FB83}" dt="2022-04-12T06:57:35.860" v="1207" actId="21"/>
          <ac:spMkLst>
            <pc:docMk/>
            <pc:sldMk cId="1940554314" sldId="1208"/>
            <ac:spMk id="8" creationId="{85BE4BE8-E26F-4923-A43C-461F39089932}"/>
          </ac:spMkLst>
        </pc:spChg>
        <pc:spChg chg="add del mod">
          <ac:chgData name="Subramani K" userId="bf009f75-d47a-408b-a678-4666a6eafc4c" providerId="ADAL" clId="{9ED3DF1D-9F97-4CF1-927C-FD72D3C5FB83}" dt="2022-04-12T06:58:25.236" v="1221" actId="478"/>
          <ac:spMkLst>
            <pc:docMk/>
            <pc:sldMk cId="1940554314" sldId="1208"/>
            <ac:spMk id="9" creationId="{DB62A818-8CA7-4FA1-A239-4CAB9A8C0B34}"/>
          </ac:spMkLst>
        </pc:spChg>
      </pc:sldChg>
    </pc:docChg>
  </pc:docChgLst>
  <pc:docChgLst>
    <pc:chgData name="Subramani K" userId="bf009f75-d47a-408b-a678-4666a6eafc4c" providerId="ADAL" clId="{2967FD11-1EC8-4A27-938A-624598A109F7}"/>
    <pc:docChg chg="undo custSel addSld delSld modSld">
      <pc:chgData name="Subramani K" userId="bf009f75-d47a-408b-a678-4666a6eafc4c" providerId="ADAL" clId="{2967FD11-1EC8-4A27-938A-624598A109F7}" dt="2022-04-14T09:23:33.904" v="1510" actId="1037"/>
      <pc:docMkLst>
        <pc:docMk/>
      </pc:docMkLst>
      <pc:sldChg chg="addSp delSp modSp mod">
        <pc:chgData name="Subramani K" userId="bf009f75-d47a-408b-a678-4666a6eafc4c" providerId="ADAL" clId="{2967FD11-1EC8-4A27-938A-624598A109F7}" dt="2022-04-14T09:23:33.904" v="1510" actId="1037"/>
        <pc:sldMkLst>
          <pc:docMk/>
          <pc:sldMk cId="2508173990" sldId="1202"/>
        </pc:sldMkLst>
        <pc:spChg chg="add mod">
          <ac:chgData name="Subramani K" userId="bf009f75-d47a-408b-a678-4666a6eafc4c" providerId="ADAL" clId="{2967FD11-1EC8-4A27-938A-624598A109F7}" dt="2022-04-14T09:23:15.954" v="1509" actId="1035"/>
          <ac:spMkLst>
            <pc:docMk/>
            <pc:sldMk cId="2508173990" sldId="1202"/>
            <ac:spMk id="2" creationId="{3F43B7C3-C8E4-400A-BCA7-3902F03224BD}"/>
          </ac:spMkLst>
        </pc:spChg>
        <pc:spChg chg="add del mod">
          <ac:chgData name="Subramani K" userId="bf009f75-d47a-408b-a678-4666a6eafc4c" providerId="ADAL" clId="{2967FD11-1EC8-4A27-938A-624598A109F7}" dt="2022-04-14T02:05:19.702" v="648" actId="478"/>
          <ac:spMkLst>
            <pc:docMk/>
            <pc:sldMk cId="2508173990" sldId="1202"/>
            <ac:spMk id="10" creationId="{89049B56-7559-4FDF-8833-7EA988436533}"/>
          </ac:spMkLst>
        </pc:spChg>
        <pc:spChg chg="add del mod">
          <ac:chgData name="Subramani K" userId="bf009f75-d47a-408b-a678-4666a6eafc4c" providerId="ADAL" clId="{2967FD11-1EC8-4A27-938A-624598A109F7}" dt="2022-04-14T07:09:00.755" v="1288" actId="478"/>
          <ac:spMkLst>
            <pc:docMk/>
            <pc:sldMk cId="2508173990" sldId="1202"/>
            <ac:spMk id="13" creationId="{6C6F7D19-3A0F-4510-9AD8-0428C807D374}"/>
          </ac:spMkLst>
        </pc:spChg>
        <pc:spChg chg="mod">
          <ac:chgData name="Subramani K" userId="bf009f75-d47a-408b-a678-4666a6eafc4c" providerId="ADAL" clId="{2967FD11-1EC8-4A27-938A-624598A109F7}" dt="2022-04-14T02:07:12.048" v="802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2967FD11-1EC8-4A27-938A-624598A109F7}" dt="2022-04-14T07:07:00.932" v="1284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2967FD11-1EC8-4A27-938A-624598A109F7}" dt="2022-04-14T01:17:03.360" v="483" actId="478"/>
          <ac:spMkLst>
            <pc:docMk/>
            <pc:sldMk cId="2508173990" sldId="1202"/>
            <ac:spMk id="28" creationId="{2FEE1E57-8F7D-49BC-A70F-260BDDB3E5D1}"/>
          </ac:spMkLst>
        </pc:spChg>
        <pc:spChg chg="add mod">
          <ac:chgData name="Subramani K" userId="bf009f75-d47a-408b-a678-4666a6eafc4c" providerId="ADAL" clId="{2967FD11-1EC8-4A27-938A-624598A109F7}" dt="2022-04-14T09:23:10.619" v="1507" actId="1037"/>
          <ac:spMkLst>
            <pc:docMk/>
            <pc:sldMk cId="2508173990" sldId="1202"/>
            <ac:spMk id="37" creationId="{921E56A9-7BA6-48AD-9931-1221AC80EB95}"/>
          </ac:spMkLst>
        </pc:spChg>
        <pc:spChg chg="add mod">
          <ac:chgData name="Subramani K" userId="bf009f75-d47a-408b-a678-4666a6eafc4c" providerId="ADAL" clId="{2967FD11-1EC8-4A27-938A-624598A109F7}" dt="2022-04-14T09:23:10.619" v="1507" actId="1037"/>
          <ac:spMkLst>
            <pc:docMk/>
            <pc:sldMk cId="2508173990" sldId="1202"/>
            <ac:spMk id="38" creationId="{FAB1BB7C-65F2-4793-B4FC-CF12D741D141}"/>
          </ac:spMkLst>
        </pc:spChg>
        <pc:spChg chg="add mod">
          <ac:chgData name="Subramani K" userId="bf009f75-d47a-408b-a678-4666a6eafc4c" providerId="ADAL" clId="{2967FD11-1EC8-4A27-938A-624598A109F7}" dt="2022-04-14T09:23:10.619" v="1507" actId="1037"/>
          <ac:spMkLst>
            <pc:docMk/>
            <pc:sldMk cId="2508173990" sldId="1202"/>
            <ac:spMk id="39" creationId="{B2D6A66C-0391-4FD8-9F83-FF350DF99FE2}"/>
          </ac:spMkLst>
        </pc:spChg>
        <pc:spChg chg="add del mod">
          <ac:chgData name="Subramani K" userId="bf009f75-d47a-408b-a678-4666a6eafc4c" providerId="ADAL" clId="{2967FD11-1EC8-4A27-938A-624598A109F7}" dt="2022-04-14T07:10:24.876" v="1309" actId="478"/>
          <ac:spMkLst>
            <pc:docMk/>
            <pc:sldMk cId="2508173990" sldId="1202"/>
            <ac:spMk id="40" creationId="{FD711DDB-9012-4095-AC5E-5D91C5570F61}"/>
          </ac:spMkLst>
        </pc:spChg>
        <pc:spChg chg="add del mod">
          <ac:chgData name="Subramani K" userId="bf009f75-d47a-408b-a678-4666a6eafc4c" providerId="ADAL" clId="{2967FD11-1EC8-4A27-938A-624598A109F7}" dt="2022-04-14T01:18:34.222" v="604" actId="478"/>
          <ac:spMkLst>
            <pc:docMk/>
            <pc:sldMk cId="2508173990" sldId="1202"/>
            <ac:spMk id="41" creationId="{2C699FEC-0F55-43BA-924E-55FDF3AA7A28}"/>
          </ac:spMkLst>
        </pc:spChg>
        <pc:spChg chg="add mod">
          <ac:chgData name="Subramani K" userId="bf009f75-d47a-408b-a678-4666a6eafc4c" providerId="ADAL" clId="{2967FD11-1EC8-4A27-938A-624598A109F7}" dt="2022-04-14T09:21:56.682" v="1475" actId="14100"/>
          <ac:spMkLst>
            <pc:docMk/>
            <pc:sldMk cId="2508173990" sldId="1202"/>
            <ac:spMk id="42" creationId="{6A9BFC1C-8564-497C-A254-8C4BB1A01074}"/>
          </ac:spMkLst>
        </pc:spChg>
        <pc:spChg chg="mod">
          <ac:chgData name="Subramani K" userId="bf009f75-d47a-408b-a678-4666a6eafc4c" providerId="ADAL" clId="{2967FD11-1EC8-4A27-938A-624598A109F7}" dt="2022-04-14T02:08:48.525" v="804"/>
          <ac:spMkLst>
            <pc:docMk/>
            <pc:sldMk cId="2508173990" sldId="1202"/>
            <ac:spMk id="44" creationId="{26F1AABD-1818-4390-B5C4-8211ECC74733}"/>
          </ac:spMkLst>
        </pc:spChg>
        <pc:spChg chg="mod">
          <ac:chgData name="Subramani K" userId="bf009f75-d47a-408b-a678-4666a6eafc4c" providerId="ADAL" clId="{2967FD11-1EC8-4A27-938A-624598A109F7}" dt="2022-04-14T02:08:48.525" v="804"/>
          <ac:spMkLst>
            <pc:docMk/>
            <pc:sldMk cId="2508173990" sldId="1202"/>
            <ac:spMk id="45" creationId="{4D30B93D-88B2-495B-8BB0-69B53CB83EAC}"/>
          </ac:spMkLst>
        </pc:spChg>
        <pc:spChg chg="mod">
          <ac:chgData name="Subramani K" userId="bf009f75-d47a-408b-a678-4666a6eafc4c" providerId="ADAL" clId="{2967FD11-1EC8-4A27-938A-624598A109F7}" dt="2022-04-14T02:08:53.435" v="806"/>
          <ac:spMkLst>
            <pc:docMk/>
            <pc:sldMk cId="2508173990" sldId="1202"/>
            <ac:spMk id="47" creationId="{1E7CE72C-B95C-41C6-ABC8-2DCA189ED31C}"/>
          </ac:spMkLst>
        </pc:spChg>
        <pc:spChg chg="mod">
          <ac:chgData name="Subramani K" userId="bf009f75-d47a-408b-a678-4666a6eafc4c" providerId="ADAL" clId="{2967FD11-1EC8-4A27-938A-624598A109F7}" dt="2022-04-14T02:08:53.435" v="806"/>
          <ac:spMkLst>
            <pc:docMk/>
            <pc:sldMk cId="2508173990" sldId="1202"/>
            <ac:spMk id="48" creationId="{36671FAF-95BA-47A5-9E79-3972627A651B}"/>
          </ac:spMkLst>
        </pc:spChg>
        <pc:spChg chg="mod">
          <ac:chgData name="Subramani K" userId="bf009f75-d47a-408b-a678-4666a6eafc4c" providerId="ADAL" clId="{2967FD11-1EC8-4A27-938A-624598A109F7}" dt="2022-04-14T02:08:58.695" v="808"/>
          <ac:spMkLst>
            <pc:docMk/>
            <pc:sldMk cId="2508173990" sldId="1202"/>
            <ac:spMk id="50" creationId="{1127E3AE-AB23-4867-A5A6-2BAADF30266A}"/>
          </ac:spMkLst>
        </pc:spChg>
        <pc:spChg chg="mod">
          <ac:chgData name="Subramani K" userId="bf009f75-d47a-408b-a678-4666a6eafc4c" providerId="ADAL" clId="{2967FD11-1EC8-4A27-938A-624598A109F7}" dt="2022-04-14T02:08:58.695" v="808"/>
          <ac:spMkLst>
            <pc:docMk/>
            <pc:sldMk cId="2508173990" sldId="1202"/>
            <ac:spMk id="51" creationId="{75E7DC00-01F9-4E3B-8EE1-2A6A82553873}"/>
          </ac:spMkLst>
        </pc:spChg>
        <pc:spChg chg="add mod">
          <ac:chgData name="Subramani K" userId="bf009f75-d47a-408b-a678-4666a6eafc4c" providerId="ADAL" clId="{2967FD11-1EC8-4A27-938A-624598A109F7}" dt="2022-04-14T07:11:12.526" v="1352" actId="1037"/>
          <ac:spMkLst>
            <pc:docMk/>
            <pc:sldMk cId="2508173990" sldId="1202"/>
            <ac:spMk id="52" creationId="{B1EAB0DD-4495-43C1-AC33-11D16865F996}"/>
          </ac:spMkLst>
        </pc:spChg>
        <pc:spChg chg="add mod">
          <ac:chgData name="Subramani K" userId="bf009f75-d47a-408b-a678-4666a6eafc4c" providerId="ADAL" clId="{2967FD11-1EC8-4A27-938A-624598A109F7}" dt="2022-04-14T07:11:12.526" v="1352" actId="1037"/>
          <ac:spMkLst>
            <pc:docMk/>
            <pc:sldMk cId="2508173990" sldId="1202"/>
            <ac:spMk id="53" creationId="{26782D3F-A555-43CD-B5C0-5A1460325506}"/>
          </ac:spMkLst>
        </pc:spChg>
        <pc:spChg chg="add mod">
          <ac:chgData name="Subramani K" userId="bf009f75-d47a-408b-a678-4666a6eafc4c" providerId="ADAL" clId="{2967FD11-1EC8-4A27-938A-624598A109F7}" dt="2022-04-14T02:10:45.916" v="960" actId="571"/>
          <ac:spMkLst>
            <pc:docMk/>
            <pc:sldMk cId="2508173990" sldId="1202"/>
            <ac:spMk id="54" creationId="{D3DA0BE8-71C4-4E86-B7E8-D5BFE1DE25B5}"/>
          </ac:spMkLst>
        </pc:spChg>
        <pc:spChg chg="add del mod">
          <ac:chgData name="Subramani K" userId="bf009f75-d47a-408b-a678-4666a6eafc4c" providerId="ADAL" clId="{2967FD11-1EC8-4A27-938A-624598A109F7}" dt="2022-04-14T02:10:45.669" v="959"/>
          <ac:spMkLst>
            <pc:docMk/>
            <pc:sldMk cId="2508173990" sldId="1202"/>
            <ac:spMk id="55" creationId="{31CC3FAA-7CF1-48BE-BDDD-B453C6CD2DA1}"/>
          </ac:spMkLst>
        </pc:spChg>
        <pc:spChg chg="add mod">
          <ac:chgData name="Subramani K" userId="bf009f75-d47a-408b-a678-4666a6eafc4c" providerId="ADAL" clId="{2967FD11-1EC8-4A27-938A-624598A109F7}" dt="2022-04-14T09:23:10.619" v="1507" actId="1037"/>
          <ac:spMkLst>
            <pc:docMk/>
            <pc:sldMk cId="2508173990" sldId="1202"/>
            <ac:spMk id="55" creationId="{A0DD1D08-FC7B-4589-94E1-B2F0A44ACBC2}"/>
          </ac:spMkLst>
        </pc:spChg>
        <pc:spChg chg="add mod">
          <ac:chgData name="Subramani K" userId="bf009f75-d47a-408b-a678-4666a6eafc4c" providerId="ADAL" clId="{2967FD11-1EC8-4A27-938A-624598A109F7}" dt="2022-04-14T07:11:12.526" v="1352" actId="1037"/>
          <ac:spMkLst>
            <pc:docMk/>
            <pc:sldMk cId="2508173990" sldId="1202"/>
            <ac:spMk id="56" creationId="{6C9E2AFB-53C3-4738-8772-C123E7538B5F}"/>
          </ac:spMkLst>
        </pc:spChg>
        <pc:spChg chg="add mod">
          <ac:chgData name="Subramani K" userId="bf009f75-d47a-408b-a678-4666a6eafc4c" providerId="ADAL" clId="{2967FD11-1EC8-4A27-938A-624598A109F7}" dt="2022-04-14T09:22:01.899" v="1476" actId="1076"/>
          <ac:spMkLst>
            <pc:docMk/>
            <pc:sldMk cId="2508173990" sldId="1202"/>
            <ac:spMk id="57" creationId="{22ED40D3-D9EF-42E8-9894-3F0382190D22}"/>
          </ac:spMkLst>
        </pc:spChg>
        <pc:grpChg chg="add mod">
          <ac:chgData name="Subramani K" userId="bf009f75-d47a-408b-a678-4666a6eafc4c" providerId="ADAL" clId="{2967FD11-1EC8-4A27-938A-624598A109F7}" dt="2022-04-14T07:11:12.526" v="1352" actId="1037"/>
          <ac:grpSpMkLst>
            <pc:docMk/>
            <pc:sldMk cId="2508173990" sldId="1202"/>
            <ac:grpSpMk id="43" creationId="{00B5CB5B-4673-4CEC-AEE0-A4F87E55F449}"/>
          </ac:grpSpMkLst>
        </pc:grpChg>
        <pc:grpChg chg="add mod">
          <ac:chgData name="Subramani K" userId="bf009f75-d47a-408b-a678-4666a6eafc4c" providerId="ADAL" clId="{2967FD11-1EC8-4A27-938A-624598A109F7}" dt="2022-04-14T07:11:12.526" v="1352" actId="1037"/>
          <ac:grpSpMkLst>
            <pc:docMk/>
            <pc:sldMk cId="2508173990" sldId="1202"/>
            <ac:grpSpMk id="46" creationId="{E90A665B-41C1-41AC-9690-D4B49BF5C12A}"/>
          </ac:grpSpMkLst>
        </pc:grpChg>
        <pc:grpChg chg="add mod">
          <ac:chgData name="Subramani K" userId="bf009f75-d47a-408b-a678-4666a6eafc4c" providerId="ADAL" clId="{2967FD11-1EC8-4A27-938A-624598A109F7}" dt="2022-04-14T07:11:12.526" v="1352" actId="1037"/>
          <ac:grpSpMkLst>
            <pc:docMk/>
            <pc:sldMk cId="2508173990" sldId="1202"/>
            <ac:grpSpMk id="49" creationId="{FF2BCD96-D644-4573-9BCF-9965AA5DE04F}"/>
          </ac:grpSpMkLst>
        </pc:grpChg>
        <pc:picChg chg="del">
          <ac:chgData name="Subramani K" userId="bf009f75-d47a-408b-a678-4666a6eafc4c" providerId="ADAL" clId="{2967FD11-1EC8-4A27-938A-624598A109F7}" dt="2022-04-14T01:14:50.392" v="395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2967FD11-1EC8-4A27-938A-624598A109F7}" dt="2022-04-14T01:14:29.049" v="390" actId="478"/>
          <ac:picMkLst>
            <pc:docMk/>
            <pc:sldMk cId="2508173990" sldId="1202"/>
            <ac:picMk id="4" creationId="{4D8E837A-B635-4DA6-8718-6E9D2E5DB630}"/>
          </ac:picMkLst>
        </pc:picChg>
        <pc:picChg chg="add del">
          <ac:chgData name="Subramani K" userId="bf009f75-d47a-408b-a678-4666a6eafc4c" providerId="ADAL" clId="{2967FD11-1EC8-4A27-938A-624598A109F7}" dt="2022-04-14T01:16:30.577" v="455" actId="478"/>
          <ac:picMkLst>
            <pc:docMk/>
            <pc:sldMk cId="2508173990" sldId="1202"/>
            <ac:picMk id="6" creationId="{FCEFCBE8-2A0A-4C32-A691-4984B5F5E3EC}"/>
          </ac:picMkLst>
        </pc:picChg>
        <pc:picChg chg="add del">
          <ac:chgData name="Subramani K" userId="bf009f75-d47a-408b-a678-4666a6eafc4c" providerId="ADAL" clId="{2967FD11-1EC8-4A27-938A-624598A109F7}" dt="2022-04-14T01:18:41.018" v="606" actId="478"/>
          <ac:picMkLst>
            <pc:docMk/>
            <pc:sldMk cId="2508173990" sldId="1202"/>
            <ac:picMk id="8" creationId="{9AC68AB7-09D0-4F8A-ADF1-C23FBD949A8F}"/>
          </ac:picMkLst>
        </pc:picChg>
        <pc:picChg chg="add del">
          <ac:chgData name="Subramani K" userId="bf009f75-d47a-408b-a678-4666a6eafc4c" providerId="ADAL" clId="{2967FD11-1EC8-4A27-938A-624598A109F7}" dt="2022-04-14T02:06:56.050" v="801" actId="478"/>
          <ac:picMkLst>
            <pc:docMk/>
            <pc:sldMk cId="2508173990" sldId="1202"/>
            <ac:picMk id="16" creationId="{0E437C4E-6C2C-46D8-8974-A69F19059624}"/>
          </ac:picMkLst>
        </pc:picChg>
        <pc:picChg chg="add del mod">
          <ac:chgData name="Subramani K" userId="bf009f75-d47a-408b-a678-4666a6eafc4c" providerId="ADAL" clId="{2967FD11-1EC8-4A27-938A-624598A109F7}" dt="2022-04-14T02:13:25.515" v="1159" actId="478"/>
          <ac:picMkLst>
            <pc:docMk/>
            <pc:sldMk cId="2508173990" sldId="1202"/>
            <ac:picMk id="18" creationId="{1E01F13D-8B91-4D8B-99D9-E0A8249AF2B6}"/>
          </ac:picMkLst>
        </pc:picChg>
        <pc:picChg chg="add mod">
          <ac:chgData name="Subramani K" userId="bf009f75-d47a-408b-a678-4666a6eafc4c" providerId="ADAL" clId="{2967FD11-1EC8-4A27-938A-624598A109F7}" dt="2022-04-14T09:20:36.038" v="1439" actId="1035"/>
          <ac:picMkLst>
            <pc:docMk/>
            <pc:sldMk cId="2508173990" sldId="1202"/>
            <ac:picMk id="19" creationId="{D8ABCC60-9BC4-4D96-B130-4326763F1076}"/>
          </ac:picMkLst>
        </pc:picChg>
        <pc:picChg chg="mod">
          <ac:chgData name="Subramani K" userId="bf009f75-d47a-408b-a678-4666a6eafc4c" providerId="ADAL" clId="{2967FD11-1EC8-4A27-938A-624598A109F7}" dt="2022-04-14T09:23:33.904" v="1510" actId="1037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2967FD11-1EC8-4A27-938A-624598A109F7}" dt="2022-04-14T01:14:49.224" v="394" actId="478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2967FD11-1EC8-4A27-938A-624598A109F7}" dt="2022-04-14T09:22:57.916" v="1498" actId="552"/>
          <ac:picMkLst>
            <pc:docMk/>
            <pc:sldMk cId="2508173990" sldId="1202"/>
            <ac:picMk id="22" creationId="{8E45FD30-D105-4849-BB94-2947F60F6C64}"/>
          </ac:picMkLst>
        </pc:picChg>
        <pc:picChg chg="mod">
          <ac:chgData name="Subramani K" userId="bf009f75-d47a-408b-a678-4666a6eafc4c" providerId="ADAL" clId="{2967FD11-1EC8-4A27-938A-624598A109F7}" dt="2022-04-14T09:22:57.916" v="1498" actId="552"/>
          <ac:picMkLst>
            <pc:docMk/>
            <pc:sldMk cId="2508173990" sldId="1202"/>
            <ac:picMk id="27" creationId="{8678CAE9-DD2C-4464-9D0D-65703077C60B}"/>
          </ac:picMkLst>
        </pc:picChg>
        <pc:picChg chg="add del mod">
          <ac:chgData name="Subramani K" userId="bf009f75-d47a-408b-a678-4666a6eafc4c" providerId="ADAL" clId="{2967FD11-1EC8-4A27-938A-624598A109F7}" dt="2022-04-14T01:15:10.247" v="412"/>
          <ac:picMkLst>
            <pc:docMk/>
            <pc:sldMk cId="2508173990" sldId="1202"/>
            <ac:picMk id="31" creationId="{84CFAD25-F906-4CEA-B197-00FDB19C5461}"/>
          </ac:picMkLst>
        </pc:picChg>
        <pc:picChg chg="add del mod">
          <ac:chgData name="Subramani K" userId="bf009f75-d47a-408b-a678-4666a6eafc4c" providerId="ADAL" clId="{2967FD11-1EC8-4A27-938A-624598A109F7}" dt="2022-04-14T01:15:10.247" v="412"/>
          <ac:picMkLst>
            <pc:docMk/>
            <pc:sldMk cId="2508173990" sldId="1202"/>
            <ac:picMk id="32" creationId="{F37DE43B-8A00-4F0C-9A40-D1920EA00F04}"/>
          </ac:picMkLst>
        </pc:picChg>
        <pc:picChg chg="add mod">
          <ac:chgData name="Subramani K" userId="bf009f75-d47a-408b-a678-4666a6eafc4c" providerId="ADAL" clId="{2967FD11-1EC8-4A27-938A-624598A109F7}" dt="2022-04-14T09:20:40.266" v="1445" actId="1035"/>
          <ac:picMkLst>
            <pc:docMk/>
            <pc:sldMk cId="2508173990" sldId="1202"/>
            <ac:picMk id="33" creationId="{06EA7230-EF0A-4AEC-BC5B-26C16E398F27}"/>
          </ac:picMkLst>
        </pc:picChg>
        <pc:picChg chg="add mod">
          <ac:chgData name="Subramani K" userId="bf009f75-d47a-408b-a678-4666a6eafc4c" providerId="ADAL" clId="{2967FD11-1EC8-4A27-938A-624598A109F7}" dt="2022-04-14T09:22:57.916" v="1498" actId="552"/>
          <ac:picMkLst>
            <pc:docMk/>
            <pc:sldMk cId="2508173990" sldId="1202"/>
            <ac:picMk id="34" creationId="{098EFB1D-3AD6-4A82-A8A8-04A5925C07EC}"/>
          </ac:picMkLst>
        </pc:picChg>
        <pc:picChg chg="add del mod">
          <ac:chgData name="Subramani K" userId="bf009f75-d47a-408b-a678-4666a6eafc4c" providerId="ADAL" clId="{2967FD11-1EC8-4A27-938A-624598A109F7}" dt="2022-04-14T07:10:24.876" v="1309" actId="478"/>
          <ac:picMkLst>
            <pc:docMk/>
            <pc:sldMk cId="2508173990" sldId="1202"/>
            <ac:picMk id="35" creationId="{55DFE731-B37F-4515-A79F-F3BA72CA8D3E}"/>
          </ac:picMkLst>
        </pc:picChg>
        <pc:picChg chg="add del mod">
          <ac:chgData name="Subramani K" userId="bf009f75-d47a-408b-a678-4666a6eafc4c" providerId="ADAL" clId="{2967FD11-1EC8-4A27-938A-624598A109F7}" dt="2022-04-14T07:10:24.876" v="1309" actId="478"/>
          <ac:picMkLst>
            <pc:docMk/>
            <pc:sldMk cId="2508173990" sldId="1202"/>
            <ac:picMk id="36" creationId="{D0B64E8A-1572-4731-99FD-29A359D84D3E}"/>
          </ac:picMkLst>
        </pc:picChg>
        <pc:picChg chg="add mod">
          <ac:chgData name="Subramani K" userId="bf009f75-d47a-408b-a678-4666a6eafc4c" providerId="ADAL" clId="{2967FD11-1EC8-4A27-938A-624598A109F7}" dt="2022-04-14T09:21:46.869" v="1471" actId="1035"/>
          <ac:picMkLst>
            <pc:docMk/>
            <pc:sldMk cId="2508173990" sldId="1202"/>
            <ac:picMk id="41" creationId="{EB44AE33-5869-47C7-A594-F34B8EC1C994}"/>
          </ac:picMkLst>
        </pc:picChg>
        <pc:picChg chg="add mod">
          <ac:chgData name="Subramani K" userId="bf009f75-d47a-408b-a678-4666a6eafc4c" providerId="ADAL" clId="{2967FD11-1EC8-4A27-938A-624598A109F7}" dt="2022-04-14T09:23:05.188" v="1503" actId="1035"/>
          <ac:picMkLst>
            <pc:docMk/>
            <pc:sldMk cId="2508173990" sldId="1202"/>
            <ac:picMk id="54" creationId="{69A89D7A-D140-41C0-8A1A-8AF39535A26C}"/>
          </ac:picMkLst>
        </pc:picChg>
        <pc:cxnChg chg="add mod">
          <ac:chgData name="Subramani K" userId="bf009f75-d47a-408b-a678-4666a6eafc4c" providerId="ADAL" clId="{2967FD11-1EC8-4A27-938A-624598A109F7}" dt="2022-04-14T09:21:25.262" v="1460" actId="208"/>
          <ac:cxnSpMkLst>
            <pc:docMk/>
            <pc:sldMk cId="2508173990" sldId="1202"/>
            <ac:cxnSpMk id="4" creationId="{FC8F1A9B-42FF-41FC-91C8-D283B3A42234}"/>
          </ac:cxnSpMkLst>
        </pc:cxnChg>
        <pc:cxnChg chg="add mod">
          <ac:chgData name="Subramani K" userId="bf009f75-d47a-408b-a678-4666a6eafc4c" providerId="ADAL" clId="{2967FD11-1EC8-4A27-938A-624598A109F7}" dt="2022-04-14T09:21:30.272" v="1462" actId="1076"/>
          <ac:cxnSpMkLst>
            <pc:docMk/>
            <pc:sldMk cId="2508173990" sldId="1202"/>
            <ac:cxnSpMk id="58" creationId="{45636CFC-11EF-4E55-829D-74AF4B02636E}"/>
          </ac:cxnSpMkLst>
        </pc:cxnChg>
        <pc:cxnChg chg="add mod">
          <ac:chgData name="Subramani K" userId="bf009f75-d47a-408b-a678-4666a6eafc4c" providerId="ADAL" clId="{2967FD11-1EC8-4A27-938A-624598A109F7}" dt="2022-04-14T09:21:34.048" v="1464" actId="1076"/>
          <ac:cxnSpMkLst>
            <pc:docMk/>
            <pc:sldMk cId="2508173990" sldId="1202"/>
            <ac:cxnSpMk id="59" creationId="{0BE2AD93-7ED5-4609-B49C-6B0E93BC10E2}"/>
          </ac:cxnSpMkLst>
        </pc:cxnChg>
        <pc:cxnChg chg="add mod">
          <ac:chgData name="Subramani K" userId="bf009f75-d47a-408b-a678-4666a6eafc4c" providerId="ADAL" clId="{2967FD11-1EC8-4A27-938A-624598A109F7}" dt="2022-04-14T09:21:46.869" v="1471" actId="1035"/>
          <ac:cxnSpMkLst>
            <pc:docMk/>
            <pc:sldMk cId="2508173990" sldId="1202"/>
            <ac:cxnSpMk id="60" creationId="{39D29168-09E5-4968-BDD9-CB18E22244B5}"/>
          </ac:cxnSpMkLst>
        </pc:cxnChg>
      </pc:sldChg>
      <pc:sldChg chg="addSp delSp modSp mod">
        <pc:chgData name="Subramani K" userId="bf009f75-d47a-408b-a678-4666a6eafc4c" providerId="ADAL" clId="{2967FD11-1EC8-4A27-938A-624598A109F7}" dt="2022-04-14T02:14:24.968" v="1186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967FD11-1EC8-4A27-938A-624598A109F7}" dt="2022-04-14T02:14:20.440" v="1183" actId="1035"/>
          <ac:spMkLst>
            <pc:docMk/>
            <pc:sldMk cId="2285015065" sldId="1203"/>
            <ac:spMk id="8" creationId="{2EF061EC-465C-44CF-8924-2C73126801DE}"/>
          </ac:spMkLst>
        </pc:spChg>
        <pc:spChg chg="add mod">
          <ac:chgData name="Subramani K" userId="bf009f75-d47a-408b-a678-4666a6eafc4c" providerId="ADAL" clId="{2967FD11-1EC8-4A27-938A-624598A109F7}" dt="2022-04-14T02:14:20.440" v="1183" actId="1035"/>
          <ac:spMkLst>
            <pc:docMk/>
            <pc:sldMk cId="2285015065" sldId="1203"/>
            <ac:spMk id="9" creationId="{BD762D42-F51C-4A34-9478-A970C7652F38}"/>
          </ac:spMkLst>
        </pc:spChg>
        <pc:spChg chg="add mod">
          <ac:chgData name="Subramani K" userId="bf009f75-d47a-408b-a678-4666a6eafc4c" providerId="ADAL" clId="{2967FD11-1EC8-4A27-938A-624598A109F7}" dt="2022-04-14T02:14:24.968" v="1186" actId="1035"/>
          <ac:spMkLst>
            <pc:docMk/>
            <pc:sldMk cId="2285015065" sldId="1203"/>
            <ac:spMk id="10" creationId="{9A0E3EC2-E868-4D7B-889A-09F80EEBC725}"/>
          </ac:spMkLst>
        </pc:spChg>
        <pc:spChg chg="add mod">
          <ac:chgData name="Subramani K" userId="bf009f75-d47a-408b-a678-4666a6eafc4c" providerId="ADAL" clId="{2967FD11-1EC8-4A27-938A-624598A109F7}" dt="2022-04-14T02:14:24.968" v="1186" actId="1035"/>
          <ac:spMkLst>
            <pc:docMk/>
            <pc:sldMk cId="2285015065" sldId="1203"/>
            <ac:spMk id="12" creationId="{5E90C41F-E98D-4656-8A9A-C1F2776FF3DE}"/>
          </ac:spMkLst>
        </pc:spChg>
        <pc:spChg chg="add mod">
          <ac:chgData name="Subramani K" userId="bf009f75-d47a-408b-a678-4666a6eafc4c" providerId="ADAL" clId="{2967FD11-1EC8-4A27-938A-624598A109F7}" dt="2022-04-14T02:14:24.968" v="1186" actId="1035"/>
          <ac:spMkLst>
            <pc:docMk/>
            <pc:sldMk cId="2285015065" sldId="1203"/>
            <ac:spMk id="13" creationId="{468C6206-3D35-403C-964F-C1773D41C60D}"/>
          </ac:spMkLst>
        </pc:spChg>
        <pc:spChg chg="add mod">
          <ac:chgData name="Subramani K" userId="bf009f75-d47a-408b-a678-4666a6eafc4c" providerId="ADAL" clId="{2967FD11-1EC8-4A27-938A-624598A109F7}" dt="2022-04-14T02:14:24.968" v="1186" actId="1035"/>
          <ac:spMkLst>
            <pc:docMk/>
            <pc:sldMk cId="2285015065" sldId="1203"/>
            <ac:spMk id="15" creationId="{18A52FB1-CFD8-4AEA-B5B8-5AE93E07B728}"/>
          </ac:spMkLst>
        </pc:spChg>
        <pc:spChg chg="mod">
          <ac:chgData name="Subramani K" userId="bf009f75-d47a-408b-a678-4666a6eafc4c" providerId="ADAL" clId="{2967FD11-1EC8-4A27-938A-624598A109F7}" dt="2022-04-14T02:14:20.440" v="1183" actId="1035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967FD11-1EC8-4A27-938A-624598A109F7}" dt="2022-04-14T02:14:20.440" v="1183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967FD11-1EC8-4A27-938A-624598A109F7}" dt="2022-04-14T02:14:06.154" v="117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967FD11-1EC8-4A27-938A-624598A109F7}" dt="2022-04-14T02:14:06.154" v="1175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modSp del mod">
        <pc:chgData name="Subramani K" userId="bf009f75-d47a-408b-a678-4666a6eafc4c" providerId="ADAL" clId="{2967FD11-1EC8-4A27-938A-624598A109F7}" dt="2022-04-14T02:14:34.103" v="1187" actId="47"/>
        <pc:sldMkLst>
          <pc:docMk/>
          <pc:sldMk cId="2327331224" sldId="1204"/>
        </pc:sldMkLst>
        <pc:spChg chg="mod">
          <ac:chgData name="Subramani K" userId="bf009f75-d47a-408b-a678-4666a6eafc4c" providerId="ADAL" clId="{2967FD11-1EC8-4A27-938A-624598A109F7}" dt="2022-04-14T02:09:16.080" v="813" actId="1076"/>
          <ac:spMkLst>
            <pc:docMk/>
            <pc:sldMk cId="2327331224" sldId="1204"/>
            <ac:spMk id="2" creationId="{9137A4A7-D88F-452F-A96D-A4499DB8C3AC}"/>
          </ac:spMkLst>
        </pc:spChg>
        <pc:spChg chg="mod">
          <ac:chgData name="Subramani K" userId="bf009f75-d47a-408b-a678-4666a6eafc4c" providerId="ADAL" clId="{2967FD11-1EC8-4A27-938A-624598A109F7}" dt="2022-04-14T02:13:33.938" v="1160" actId="1076"/>
          <ac:spMkLst>
            <pc:docMk/>
            <pc:sldMk cId="2327331224" sldId="1204"/>
            <ac:spMk id="28" creationId="{2FEE1E57-8F7D-49BC-A70F-260BDDB3E5D1}"/>
          </ac:spMkLst>
        </pc:spChg>
      </pc:sldChg>
      <pc:sldChg chg="del">
        <pc:chgData name="Subramani K" userId="bf009f75-d47a-408b-a678-4666a6eafc4c" providerId="ADAL" clId="{2967FD11-1EC8-4A27-938A-624598A109F7}" dt="2022-04-14T02:16:24.277" v="1230" actId="47"/>
        <pc:sldMkLst>
          <pc:docMk/>
          <pc:sldMk cId="2773842464" sldId="1205"/>
        </pc:sldMkLst>
      </pc:sldChg>
      <pc:sldChg chg="del">
        <pc:chgData name="Subramani K" userId="bf009f75-d47a-408b-a678-4666a6eafc4c" providerId="ADAL" clId="{2967FD11-1EC8-4A27-938A-624598A109F7}" dt="2022-04-14T02:16:23.172" v="1229" actId="47"/>
        <pc:sldMkLst>
          <pc:docMk/>
          <pc:sldMk cId="4086986700" sldId="1206"/>
        </pc:sldMkLst>
      </pc:sldChg>
      <pc:sldChg chg="del">
        <pc:chgData name="Subramani K" userId="bf009f75-d47a-408b-a678-4666a6eafc4c" providerId="ADAL" clId="{2967FD11-1EC8-4A27-938A-624598A109F7}" dt="2022-04-14T02:16:23.172" v="1229" actId="47"/>
        <pc:sldMkLst>
          <pc:docMk/>
          <pc:sldMk cId="3499077224" sldId="1207"/>
        </pc:sldMkLst>
      </pc:sldChg>
      <pc:sldChg chg="modSp del mod">
        <pc:chgData name="Subramani K" userId="bf009f75-d47a-408b-a678-4666a6eafc4c" providerId="ADAL" clId="{2967FD11-1EC8-4A27-938A-624598A109F7}" dt="2022-04-14T02:15:35.982" v="1189" actId="47"/>
        <pc:sldMkLst>
          <pc:docMk/>
          <pc:sldMk cId="1940554314" sldId="1208"/>
        </pc:sldMkLst>
        <pc:spChg chg="mod">
          <ac:chgData name="Subramani K" userId="bf009f75-d47a-408b-a678-4666a6eafc4c" providerId="ADAL" clId="{2967FD11-1EC8-4A27-938A-624598A109F7}" dt="2022-04-14T02:05:00.430" v="639" actId="1076"/>
          <ac:spMkLst>
            <pc:docMk/>
            <pc:sldMk cId="1940554314" sldId="1208"/>
            <ac:spMk id="30" creationId="{3301A057-D22F-4AED-BAFC-6744D3F3073F}"/>
          </ac:spMkLst>
        </pc:spChg>
      </pc:sldChg>
      <pc:sldChg chg="modSp add mod">
        <pc:chgData name="Subramani K" userId="bf009f75-d47a-408b-a678-4666a6eafc4c" providerId="ADAL" clId="{2967FD11-1EC8-4A27-938A-624598A109F7}" dt="2022-04-14T02:16:12.333" v="1228"/>
        <pc:sldMkLst>
          <pc:docMk/>
          <pc:sldMk cId="1678953800" sldId="1209"/>
        </pc:sldMkLst>
        <pc:spChg chg="mod">
          <ac:chgData name="Subramani K" userId="bf009f75-d47a-408b-a678-4666a6eafc4c" providerId="ADAL" clId="{2967FD11-1EC8-4A27-938A-624598A109F7}" dt="2022-04-14T02:16:09.526" v="1226"/>
          <ac:spMkLst>
            <pc:docMk/>
            <pc:sldMk cId="1678953800" sldId="1209"/>
            <ac:spMk id="8" creationId="{2EF061EC-465C-44CF-8924-2C73126801DE}"/>
          </ac:spMkLst>
        </pc:spChg>
        <pc:spChg chg="mod">
          <ac:chgData name="Subramani K" userId="bf009f75-d47a-408b-a678-4666a6eafc4c" providerId="ADAL" clId="{2967FD11-1EC8-4A27-938A-624598A109F7}" dt="2022-04-14T02:16:10.996" v="1227"/>
          <ac:spMkLst>
            <pc:docMk/>
            <pc:sldMk cId="1678953800" sldId="1209"/>
            <ac:spMk id="10" creationId="{9A0E3EC2-E868-4D7B-889A-09F80EEBC725}"/>
          </ac:spMkLst>
        </pc:spChg>
        <pc:spChg chg="mod">
          <ac:chgData name="Subramani K" userId="bf009f75-d47a-408b-a678-4666a6eafc4c" providerId="ADAL" clId="{2967FD11-1EC8-4A27-938A-624598A109F7}" dt="2022-04-14T02:16:12.333" v="1228"/>
          <ac:spMkLst>
            <pc:docMk/>
            <pc:sldMk cId="1678953800" sldId="1209"/>
            <ac:spMk id="13" creationId="{468C6206-3D35-403C-964F-C1773D41C60D}"/>
          </ac:spMkLst>
        </pc:spChg>
        <pc:spChg chg="mod">
          <ac:chgData name="Subramani K" userId="bf009f75-d47a-408b-a678-4666a6eafc4c" providerId="ADAL" clId="{2967FD11-1EC8-4A27-938A-624598A109F7}" dt="2022-04-14T02:16:07.158" v="1225" actId="20577"/>
          <ac:spMkLst>
            <pc:docMk/>
            <pc:sldMk cId="1678953800" sldId="1209"/>
            <ac:spMk id="20" creationId="{F147415D-E16C-445C-9A1D-C2D143C1E294}"/>
          </ac:spMkLst>
        </pc:spChg>
      </pc:sldChg>
    </pc:docChg>
  </pc:docChgLst>
  <pc:docChgLst>
    <pc:chgData name="lakshmikanth" userId="34ec4a14-2b32-4e23-8e6c-bf79444b9b1f" providerId="ADAL" clId="{C006F755-B3B4-4F82-BFFF-B2A59DEE3942}"/>
    <pc:docChg chg="modSld">
      <pc:chgData name="lakshmikanth" userId="34ec4a14-2b32-4e23-8e6c-bf79444b9b1f" providerId="ADAL" clId="{C006F755-B3B4-4F82-BFFF-B2A59DEE3942}" dt="2022-08-19T15:13:23.281" v="1" actId="20577"/>
      <pc:docMkLst>
        <pc:docMk/>
      </pc:docMkLst>
      <pc:sldChg chg="modSp mod">
        <pc:chgData name="lakshmikanth" userId="34ec4a14-2b32-4e23-8e6c-bf79444b9b1f" providerId="ADAL" clId="{C006F755-B3B4-4F82-BFFF-B2A59DEE3942}" dt="2022-08-19T15:10:24.566" v="0" actId="20577"/>
        <pc:sldMkLst>
          <pc:docMk/>
          <pc:sldMk cId="4147603950" sldId="1212"/>
        </pc:sldMkLst>
        <pc:spChg chg="mod">
          <ac:chgData name="lakshmikanth" userId="34ec4a14-2b32-4e23-8e6c-bf79444b9b1f" providerId="ADAL" clId="{C006F755-B3B4-4F82-BFFF-B2A59DEE3942}" dt="2022-08-19T15:10:24.566" v="0" actId="20577"/>
          <ac:spMkLst>
            <pc:docMk/>
            <pc:sldMk cId="4147603950" sldId="1212"/>
            <ac:spMk id="20" creationId="{F147415D-E16C-445C-9A1D-C2D143C1E294}"/>
          </ac:spMkLst>
        </pc:spChg>
      </pc:sldChg>
      <pc:sldChg chg="modSp mod">
        <pc:chgData name="lakshmikanth" userId="34ec4a14-2b32-4e23-8e6c-bf79444b9b1f" providerId="ADAL" clId="{C006F755-B3B4-4F82-BFFF-B2A59DEE3942}" dt="2022-08-19T15:13:23.281" v="1" actId="20577"/>
        <pc:sldMkLst>
          <pc:docMk/>
          <pc:sldMk cId="4202938418" sldId="1213"/>
        </pc:sldMkLst>
        <pc:spChg chg="mod">
          <ac:chgData name="lakshmikanth" userId="34ec4a14-2b32-4e23-8e6c-bf79444b9b1f" providerId="ADAL" clId="{C006F755-B3B4-4F82-BFFF-B2A59DEE3942}" dt="2022-08-19T15:13:23.281" v="1" actId="20577"/>
          <ac:spMkLst>
            <pc:docMk/>
            <pc:sldMk cId="4202938418" sldId="1213"/>
            <ac:spMk id="20" creationId="{F147415D-E16C-445C-9A1D-C2D143C1E2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53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73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0"/>
            <a:ext cx="8904233" cy="1505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Scenario 2: What’s Your Mindset?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Here’re few statements that depict mindset. Can you take a guess on the corresponding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and outcome? This activity highlights to us just how powerful our thoughts are. It is a reminder.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1423" y="1840071"/>
            <a:ext cx="8733911" cy="338554"/>
            <a:chOff x="612466" y="2228467"/>
            <a:chExt cx="8216125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795158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person to view their statements.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C9B3BD76-6A6A-4918-A601-316F3AD9E1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1773" y="2300685"/>
            <a:ext cx="500859" cy="50085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921E56A9-7BA6-48AD-9931-1221AC80EB95}"/>
              </a:ext>
            </a:extLst>
          </p:cNvPr>
          <p:cNvSpPr txBox="1"/>
          <p:nvPr/>
        </p:nvSpPr>
        <p:spPr>
          <a:xfrm>
            <a:off x="312202" y="275839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Michelle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B1BB7C-65F2-4793-B4FC-CF12D741D141}"/>
              </a:ext>
            </a:extLst>
          </p:cNvPr>
          <p:cNvSpPr txBox="1"/>
          <p:nvPr/>
        </p:nvSpPr>
        <p:spPr>
          <a:xfrm>
            <a:off x="1594340" y="275839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Mark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D6A66C-0391-4FD8-9F83-FF350DF99FE2}"/>
              </a:ext>
            </a:extLst>
          </p:cNvPr>
          <p:cNvSpPr txBox="1"/>
          <p:nvPr/>
        </p:nvSpPr>
        <p:spPr>
          <a:xfrm>
            <a:off x="2728993" y="275839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Arun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A9BFC1C-8564-497C-A254-8C4BB1A01074}"/>
              </a:ext>
            </a:extLst>
          </p:cNvPr>
          <p:cNvSpPr/>
          <p:nvPr/>
        </p:nvSpPr>
        <p:spPr>
          <a:xfrm>
            <a:off x="4716521" y="2290572"/>
            <a:ext cx="4703546" cy="3289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Select the correct option and Submit.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0B5CB5B-4673-4CEC-AEE0-A4F87E55F449}"/>
              </a:ext>
            </a:extLst>
          </p:cNvPr>
          <p:cNvGrpSpPr/>
          <p:nvPr/>
        </p:nvGrpSpPr>
        <p:grpSpPr>
          <a:xfrm flipH="1">
            <a:off x="4900956" y="2933929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6F1AABD-1818-4390-B5C4-8211ECC74733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D30B93D-88B2-495B-8BB0-69B53CB83EA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0A665B-41C1-41AC-9690-D4B49BF5C12A}"/>
              </a:ext>
            </a:extLst>
          </p:cNvPr>
          <p:cNvGrpSpPr/>
          <p:nvPr/>
        </p:nvGrpSpPr>
        <p:grpSpPr>
          <a:xfrm flipH="1">
            <a:off x="4900956" y="3340663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E7CE72C-B95C-41C6-ABC8-2DCA189ED31C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6671FAF-95BA-47A5-9E79-3972627A651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F2BCD96-D644-4573-9BCF-9965AA5DE04F}"/>
              </a:ext>
            </a:extLst>
          </p:cNvPr>
          <p:cNvGrpSpPr/>
          <p:nvPr/>
        </p:nvGrpSpPr>
        <p:grpSpPr>
          <a:xfrm flipH="1">
            <a:off x="4900956" y="3691635"/>
            <a:ext cx="265722" cy="265722"/>
            <a:chOff x="6571288" y="2793225"/>
            <a:chExt cx="265722" cy="265722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127E3AE-AB23-4867-A5A6-2BAADF30266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5E7DC00-01F9-4E3B-8EE1-2A6A82553873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B1EAB0DD-4495-43C1-AC33-11D16865F996}"/>
              </a:ext>
            </a:extLst>
          </p:cNvPr>
          <p:cNvSpPr txBox="1"/>
          <p:nvPr/>
        </p:nvSpPr>
        <p:spPr>
          <a:xfrm>
            <a:off x="5224410" y="2924694"/>
            <a:ext cx="3232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/>
              <a:t>She knows her duty and shall deliver well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782D3F-A555-43CD-B5C0-5A1460325506}"/>
              </a:ext>
            </a:extLst>
          </p:cNvPr>
          <p:cNvSpPr txBox="1"/>
          <p:nvPr/>
        </p:nvSpPr>
        <p:spPr>
          <a:xfrm>
            <a:off x="5224410" y="3318631"/>
            <a:ext cx="3745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/>
              <a:t>She believes in immediate actions and responses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9E2AFB-53C3-4738-8772-C123E7538B5F}"/>
              </a:ext>
            </a:extLst>
          </p:cNvPr>
          <p:cNvSpPr txBox="1"/>
          <p:nvPr/>
        </p:nvSpPr>
        <p:spPr>
          <a:xfrm>
            <a:off x="5224411" y="3684525"/>
            <a:ext cx="379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She thinks that her understanding about customers is good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2ED40D3-D9EF-42E8-9894-3F0382190D22}"/>
              </a:ext>
            </a:extLst>
          </p:cNvPr>
          <p:cNvSpPr/>
          <p:nvPr/>
        </p:nvSpPr>
        <p:spPr>
          <a:xfrm>
            <a:off x="5347803" y="4326970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0DD1D08-FC7B-4589-94E1-B2F0A44ACBC2}"/>
              </a:ext>
            </a:extLst>
          </p:cNvPr>
          <p:cNvSpPr txBox="1"/>
          <p:nvPr/>
        </p:nvSpPr>
        <p:spPr>
          <a:xfrm>
            <a:off x="3823570" y="275839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June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C8F1A9B-42FF-41FC-91C8-D283B3A42234}"/>
              </a:ext>
            </a:extLst>
          </p:cNvPr>
          <p:cNvCxnSpPr>
            <a:cxnSpLocks/>
          </p:cNvCxnSpPr>
          <p:nvPr/>
        </p:nvCxnSpPr>
        <p:spPr>
          <a:xfrm>
            <a:off x="1368605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9D29168-09E5-4968-BDD9-CB18E22244B5}"/>
              </a:ext>
            </a:extLst>
          </p:cNvPr>
          <p:cNvCxnSpPr>
            <a:cxnSpLocks/>
          </p:cNvCxnSpPr>
          <p:nvPr/>
        </p:nvCxnSpPr>
        <p:spPr>
          <a:xfrm>
            <a:off x="415768" y="5580534"/>
            <a:ext cx="340360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D3595A9D-1E6F-4C2F-BEFB-71652E09DAC4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G04-H-Scenario-With-Activity-003-SL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8CF3E0-5606-4EA4-B6C7-A285E9B98AD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8DAFC21-5768-B387-5019-E2DA2EF7F417}"/>
              </a:ext>
            </a:extLst>
          </p:cNvPr>
          <p:cNvSpPr/>
          <p:nvPr/>
        </p:nvSpPr>
        <p:spPr>
          <a:xfrm>
            <a:off x="188626" y="2290572"/>
            <a:ext cx="4527895" cy="3289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64" name="Graphic 63" descr="User">
            <a:extLst>
              <a:ext uri="{FF2B5EF4-FFF2-40B4-BE49-F238E27FC236}">
                <a16:creationId xmlns:a16="http://schemas.microsoft.com/office/drawing/2014/main" id="{82F53A1A-03FE-96B3-B9D4-C190A1004C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78594" y="2300685"/>
            <a:ext cx="500859" cy="500859"/>
          </a:xfrm>
          <a:prstGeom prst="rect">
            <a:avLst/>
          </a:prstGeom>
        </p:spPr>
      </p:pic>
      <p:pic>
        <p:nvPicPr>
          <p:cNvPr id="65" name="Graphic 64" descr="User">
            <a:extLst>
              <a:ext uri="{FF2B5EF4-FFF2-40B4-BE49-F238E27FC236}">
                <a16:creationId xmlns:a16="http://schemas.microsoft.com/office/drawing/2014/main" id="{9701605A-0293-2022-329E-80F99E75EC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5415" y="2300685"/>
            <a:ext cx="500859" cy="500859"/>
          </a:xfrm>
          <a:prstGeom prst="rect">
            <a:avLst/>
          </a:prstGeom>
        </p:spPr>
      </p:pic>
      <p:pic>
        <p:nvPicPr>
          <p:cNvPr id="66" name="Graphic 65" descr="User">
            <a:extLst>
              <a:ext uri="{FF2B5EF4-FFF2-40B4-BE49-F238E27FC236}">
                <a16:creationId xmlns:a16="http://schemas.microsoft.com/office/drawing/2014/main" id="{3C8213E7-ABF0-38AB-6603-615F5E602D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1435" y="2300685"/>
            <a:ext cx="500859" cy="500859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7DA8ED-BB78-BD31-E708-FD66AE30C6A0}"/>
              </a:ext>
            </a:extLst>
          </p:cNvPr>
          <p:cNvCxnSpPr>
            <a:cxnSpLocks/>
          </p:cNvCxnSpPr>
          <p:nvPr/>
        </p:nvCxnSpPr>
        <p:spPr>
          <a:xfrm>
            <a:off x="2487322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F5C47B7-60EF-1153-CB69-530197C11319}"/>
              </a:ext>
            </a:extLst>
          </p:cNvPr>
          <p:cNvCxnSpPr>
            <a:cxnSpLocks/>
          </p:cNvCxnSpPr>
          <p:nvPr/>
        </p:nvCxnSpPr>
        <p:spPr>
          <a:xfrm>
            <a:off x="3554163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D342D4D-DFE4-8226-02BA-8F3EA47983C0}"/>
              </a:ext>
            </a:extLst>
          </p:cNvPr>
          <p:cNvSpPr/>
          <p:nvPr/>
        </p:nvSpPr>
        <p:spPr>
          <a:xfrm>
            <a:off x="215662" y="3140229"/>
            <a:ext cx="4483064" cy="2432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CB5C919-109F-D818-3778-1902CEC19432}"/>
              </a:ext>
            </a:extLst>
          </p:cNvPr>
          <p:cNvSpPr/>
          <p:nvPr/>
        </p:nvSpPr>
        <p:spPr>
          <a:xfrm>
            <a:off x="1976252" y="3283271"/>
            <a:ext cx="2679617" cy="20380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Michelle says 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“I am only a customer service ofﬁcer. “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kind of a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and outcome may Michelle achieve through this mindset?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C0451-A4EC-4F81-C41B-4A0C52CE1231}"/>
              </a:ext>
            </a:extLst>
          </p:cNvPr>
          <p:cNvSpPr/>
          <p:nvPr/>
        </p:nvSpPr>
        <p:spPr>
          <a:xfrm>
            <a:off x="342418" y="3405043"/>
            <a:ext cx="1474306" cy="18781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1" name="Graphic 70" descr="User">
            <a:extLst>
              <a:ext uri="{FF2B5EF4-FFF2-40B4-BE49-F238E27FC236}">
                <a16:creationId xmlns:a16="http://schemas.microsoft.com/office/drawing/2014/main" id="{816AE9B6-7E66-E0CA-930D-89BF3D4642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3589" y="3498450"/>
            <a:ext cx="1751963" cy="175196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B29EA6D-1008-D83B-7DB8-C3FD16559159}"/>
              </a:ext>
            </a:extLst>
          </p:cNvPr>
          <p:cNvSpPr/>
          <p:nvPr/>
        </p:nvSpPr>
        <p:spPr>
          <a:xfrm>
            <a:off x="1143000" y="2403478"/>
            <a:ext cx="136503" cy="1365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0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795045" y="786780"/>
            <a:ext cx="8259329" cy="3928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That’s wonderful! 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 err="1">
                <a:solidFill>
                  <a:schemeClr val="tx1"/>
                </a:solidFill>
              </a:rPr>
              <a:t>Behaviours</a:t>
            </a:r>
            <a:r>
              <a:rPr lang="en-US" sz="1600" dirty="0">
                <a:solidFill>
                  <a:schemeClr val="tx1"/>
                </a:solidFill>
              </a:rPr>
              <a:t>: Michelle lacks confidence. She may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not take full accountability or ownership  and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doesn’t look outside the square for solutions. 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Outcome</a:t>
            </a:r>
            <a:r>
              <a:rPr lang="en-US" sz="1600" dirty="0">
                <a:solidFill>
                  <a:schemeClr val="tx1"/>
                </a:solidFill>
              </a:rPr>
              <a:t>s: Customers would be frustrated, as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we are </a:t>
            </a:r>
            <a:r>
              <a:rPr lang="en-US" sz="1600" dirty="0" err="1">
                <a:solidFill>
                  <a:schemeClr val="tx1"/>
                </a:solidFill>
              </a:rPr>
              <a:t>focussing</a:t>
            </a:r>
            <a:r>
              <a:rPr lang="en-US" sz="1600" dirty="0">
                <a:solidFill>
                  <a:schemeClr val="tx1"/>
                </a:solidFill>
              </a:rPr>
              <a:t> on what we cannot do instead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of ways we can help.</a:t>
            </a:r>
            <a:endParaRPr lang="en-IN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6EB2C7-0E4D-6C08-0F18-58E6B7B5A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79363"/>
              </p:ext>
            </p:extLst>
          </p:nvPr>
        </p:nvGraphicFramePr>
        <p:xfrm>
          <a:off x="6497110" y="1091248"/>
          <a:ext cx="1554689" cy="3316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689">
                  <a:extLst>
                    <a:ext uri="{9D8B030D-6E8A-4147-A177-3AD203B41FA5}">
                      <a16:colId xmlns:a16="http://schemas.microsoft.com/office/drawing/2014/main" val="1871588673"/>
                    </a:ext>
                  </a:extLst>
                </a:gridCol>
              </a:tblGrid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Responsible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158979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Optimistic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856309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Wise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949089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Understanding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93111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Depressed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74044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Curious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839682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Defensive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00494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Suspicious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604941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Frustrated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647590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Irritated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906362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Stubborn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98692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Judgmental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6971485"/>
                  </a:ext>
                </a:extLst>
              </a:tr>
            </a:tbl>
          </a:graphicData>
        </a:graphic>
      </p:graphicFrame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id="{2471ECEC-F814-838D-E1A5-90BBA88E8BA4}"/>
              </a:ext>
            </a:extLst>
          </p:cNvPr>
          <p:cNvSpPr/>
          <p:nvPr/>
        </p:nvSpPr>
        <p:spPr>
          <a:xfrm>
            <a:off x="6184900" y="3898900"/>
            <a:ext cx="278342" cy="230467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E3B2E5-6E9A-D9FF-A776-50015AC6A13B}"/>
              </a:ext>
            </a:extLst>
          </p:cNvPr>
          <p:cNvSpPr/>
          <p:nvPr/>
        </p:nvSpPr>
        <p:spPr>
          <a:xfrm>
            <a:off x="1004511" y="3560346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795045" y="786780"/>
            <a:ext cx="8259329" cy="3928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Not really. 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Think what you can comprehend from his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assertive tone. May it prove to be beneﬁcial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for the </a:t>
            </a:r>
            <a:r>
              <a:rPr lang="en-US" sz="1600" dirty="0" err="1">
                <a:solidFill>
                  <a:schemeClr val="tx1"/>
                </a:solidFill>
              </a:rPr>
              <a:t>organisation</a:t>
            </a:r>
            <a:r>
              <a:rPr lang="en-US" sz="1600" dirty="0">
                <a:solidFill>
                  <a:schemeClr val="tx1"/>
                </a:solidFill>
              </a:rPr>
              <a:t>?</a:t>
            </a:r>
            <a:endParaRPr lang="en-IN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6EB2C7-0E4D-6C08-0F18-58E6B7B5ABE5}"/>
              </a:ext>
            </a:extLst>
          </p:cNvPr>
          <p:cNvGraphicFramePr>
            <a:graphicFrameLocks noGrp="1"/>
          </p:cNvGraphicFramePr>
          <p:nvPr/>
        </p:nvGraphicFramePr>
        <p:xfrm>
          <a:off x="6497110" y="1091248"/>
          <a:ext cx="1554689" cy="3316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689">
                  <a:extLst>
                    <a:ext uri="{9D8B030D-6E8A-4147-A177-3AD203B41FA5}">
                      <a16:colId xmlns:a16="http://schemas.microsoft.com/office/drawing/2014/main" val="1871588673"/>
                    </a:ext>
                  </a:extLst>
                </a:gridCol>
              </a:tblGrid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Responsible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158979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Optimistic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856309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Wise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949089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Understanding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93111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Depressed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74044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Curious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839682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Defensive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00494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Suspicious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604941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Frustrated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647590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Irritated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906362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Stubborn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98692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Judgmental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6971485"/>
                  </a:ext>
                </a:extLst>
              </a:tr>
            </a:tbl>
          </a:graphicData>
        </a:graphic>
      </p:graphicFrame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id="{2471ECEC-F814-838D-E1A5-90BBA88E8BA4}"/>
              </a:ext>
            </a:extLst>
          </p:cNvPr>
          <p:cNvSpPr/>
          <p:nvPr/>
        </p:nvSpPr>
        <p:spPr>
          <a:xfrm>
            <a:off x="6218768" y="2518935"/>
            <a:ext cx="278342" cy="230467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E3B2E5-6E9A-D9FF-A776-50015AC6A13B}"/>
              </a:ext>
            </a:extLst>
          </p:cNvPr>
          <p:cNvSpPr/>
          <p:nvPr/>
        </p:nvSpPr>
        <p:spPr>
          <a:xfrm>
            <a:off x="1017211" y="2410848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414760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795045" y="786780"/>
            <a:ext cx="8259329" cy="3928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That’s incorrect. </a:t>
            </a:r>
            <a:r>
              <a:rPr lang="en-US" sz="1600" i="1" dirty="0">
                <a:solidFill>
                  <a:schemeClr val="tx1"/>
                </a:solidFill>
              </a:rPr>
              <a:t>The correct option is:  ‘Mark loves </a:t>
            </a:r>
            <a:br>
              <a:rPr lang="en-US" sz="1600" i="1" dirty="0">
                <a:solidFill>
                  <a:schemeClr val="tx1"/>
                </a:solidFill>
              </a:rPr>
            </a:br>
            <a:r>
              <a:rPr lang="en-US" sz="1600" i="1" dirty="0">
                <a:solidFill>
                  <a:schemeClr val="tx1"/>
                </a:solidFill>
              </a:rPr>
              <a:t>his work and does everything that he can for the beneﬁt </a:t>
            </a:r>
            <a:br>
              <a:rPr lang="en-US" sz="1600" i="1" dirty="0">
                <a:solidFill>
                  <a:schemeClr val="tx1"/>
                </a:solidFill>
              </a:rPr>
            </a:br>
            <a:r>
              <a:rPr lang="en-US" sz="1600" i="1" dirty="0">
                <a:solidFill>
                  <a:schemeClr val="tx1"/>
                </a:solidFill>
              </a:rPr>
              <a:t>of the </a:t>
            </a:r>
            <a:r>
              <a:rPr lang="en-US" sz="1600" i="1" dirty="0" err="1">
                <a:solidFill>
                  <a:schemeClr val="tx1"/>
                </a:solidFill>
              </a:rPr>
              <a:t>organisation</a:t>
            </a:r>
            <a:r>
              <a:rPr lang="en-US" sz="1600" i="1" dirty="0">
                <a:solidFill>
                  <a:schemeClr val="tx1"/>
                </a:solidFill>
              </a:rPr>
              <a:t>. As a result, he has successfully </a:t>
            </a:r>
            <a:br>
              <a:rPr lang="en-US" sz="1600" i="1" dirty="0">
                <a:solidFill>
                  <a:schemeClr val="tx1"/>
                </a:solidFill>
              </a:rPr>
            </a:br>
            <a:r>
              <a:rPr lang="en-US" sz="1600" i="1" dirty="0">
                <a:solidFill>
                  <a:schemeClr val="tx1"/>
                </a:solidFill>
              </a:rPr>
              <a:t>retained 100% custom er pool.’  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b="1" dirty="0" err="1">
                <a:solidFill>
                  <a:schemeClr val="tx1"/>
                </a:solidFill>
              </a:rPr>
              <a:t>Behaviours</a:t>
            </a:r>
            <a:r>
              <a:rPr lang="en-US" sz="1600" b="1" dirty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</a:rPr>
              <a:t>Mark is conﬁdent and takes ownership.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He acts like an expert or professional; seeks to drive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solutions and makes a real difference to customers’ lives..  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Outcomes: </a:t>
            </a:r>
            <a:r>
              <a:rPr lang="en-US" sz="1600" dirty="0">
                <a:solidFill>
                  <a:schemeClr val="tx1"/>
                </a:solidFill>
              </a:rPr>
              <a:t>Leaves customers with WoW moments that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feel like a person, not just a number.</a:t>
            </a:r>
            <a:endParaRPr lang="en-IN" sz="16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6EB2C7-0E4D-6C08-0F18-58E6B7B5ABE5}"/>
              </a:ext>
            </a:extLst>
          </p:cNvPr>
          <p:cNvGraphicFramePr>
            <a:graphicFrameLocks noGrp="1"/>
          </p:cNvGraphicFramePr>
          <p:nvPr/>
        </p:nvGraphicFramePr>
        <p:xfrm>
          <a:off x="6497110" y="1091248"/>
          <a:ext cx="1554689" cy="3316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689">
                  <a:extLst>
                    <a:ext uri="{9D8B030D-6E8A-4147-A177-3AD203B41FA5}">
                      <a16:colId xmlns:a16="http://schemas.microsoft.com/office/drawing/2014/main" val="1871588673"/>
                    </a:ext>
                  </a:extLst>
                </a:gridCol>
              </a:tblGrid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Responsible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158979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Optimistic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856309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Wise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949089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Understanding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93111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Depressed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74044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Curious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8396828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Defensive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004945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Suspicious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5604941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Frustrated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3647590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Irritated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9063629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>
                          <a:effectLst/>
                        </a:rPr>
                        <a:t>Stubborn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986923"/>
                  </a:ext>
                </a:extLst>
              </a:tr>
              <a:tr h="276359">
                <a:tc>
                  <a:txBody>
                    <a:bodyPr/>
                    <a:lstStyle/>
                    <a:p>
                      <a:pPr marL="182880" algn="l" fontAlgn="b"/>
                      <a:r>
                        <a:rPr lang="en-US" sz="1400" u="none" strike="noStrike" dirty="0">
                          <a:effectLst/>
                        </a:rPr>
                        <a:t>Judgmental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6971485"/>
                  </a:ext>
                </a:extLst>
              </a:tr>
            </a:tbl>
          </a:graphicData>
        </a:graphic>
      </p:graphicFrame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id="{2471ECEC-F814-838D-E1A5-90BBA88E8BA4}"/>
              </a:ext>
            </a:extLst>
          </p:cNvPr>
          <p:cNvSpPr/>
          <p:nvPr/>
        </p:nvSpPr>
        <p:spPr>
          <a:xfrm>
            <a:off x="6238766" y="3854756"/>
            <a:ext cx="278342" cy="230467"/>
          </a:xfrm>
          <a:prstGeom prst="notched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5DC5CA-C3D8-4291-E154-E2C9B0C29D1D}"/>
              </a:ext>
            </a:extLst>
          </p:cNvPr>
          <p:cNvSpPr/>
          <p:nvPr/>
        </p:nvSpPr>
        <p:spPr>
          <a:xfrm>
            <a:off x="1004511" y="3915946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420293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0"/>
            <a:ext cx="8904233" cy="1505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Scenario 2: What’s Your Mindset?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Here’re few statements that depict mindset. Can you take a guess on the corresponding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and outcome? This activity highlights to us just how powerful our thoughts are. It is a reminder.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1423" y="1840071"/>
            <a:ext cx="8733911" cy="338554"/>
            <a:chOff x="612466" y="2228467"/>
            <a:chExt cx="8216125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795158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person to view their statements.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C9B3BD76-6A6A-4918-A601-316F3AD9E1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1773" y="2300685"/>
            <a:ext cx="500859" cy="50085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921E56A9-7BA6-48AD-9931-1221AC80EB95}"/>
              </a:ext>
            </a:extLst>
          </p:cNvPr>
          <p:cNvSpPr txBox="1"/>
          <p:nvPr/>
        </p:nvSpPr>
        <p:spPr>
          <a:xfrm>
            <a:off x="312202" y="275839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Michelle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B1BB7C-65F2-4793-B4FC-CF12D741D141}"/>
              </a:ext>
            </a:extLst>
          </p:cNvPr>
          <p:cNvSpPr txBox="1"/>
          <p:nvPr/>
        </p:nvSpPr>
        <p:spPr>
          <a:xfrm>
            <a:off x="1594340" y="275839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Mark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D6A66C-0391-4FD8-9F83-FF350DF99FE2}"/>
              </a:ext>
            </a:extLst>
          </p:cNvPr>
          <p:cNvSpPr txBox="1"/>
          <p:nvPr/>
        </p:nvSpPr>
        <p:spPr>
          <a:xfrm>
            <a:off x="2728993" y="275839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Arun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A9BFC1C-8564-497C-A254-8C4BB1A01074}"/>
              </a:ext>
            </a:extLst>
          </p:cNvPr>
          <p:cNvSpPr/>
          <p:nvPr/>
        </p:nvSpPr>
        <p:spPr>
          <a:xfrm>
            <a:off x="4716521" y="2290572"/>
            <a:ext cx="4703546" cy="3289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Select the correct option and Submit.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0B5CB5B-4673-4CEC-AEE0-A4F87E55F449}"/>
              </a:ext>
            </a:extLst>
          </p:cNvPr>
          <p:cNvGrpSpPr/>
          <p:nvPr/>
        </p:nvGrpSpPr>
        <p:grpSpPr>
          <a:xfrm flipH="1">
            <a:off x="4900956" y="2933929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6F1AABD-1818-4390-B5C4-8211ECC74733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D30B93D-88B2-495B-8BB0-69B53CB83EAC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0A665B-41C1-41AC-9690-D4B49BF5C12A}"/>
              </a:ext>
            </a:extLst>
          </p:cNvPr>
          <p:cNvGrpSpPr/>
          <p:nvPr/>
        </p:nvGrpSpPr>
        <p:grpSpPr>
          <a:xfrm flipH="1">
            <a:off x="4900956" y="3340663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E7CE72C-B95C-41C6-ABC8-2DCA189ED31C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6671FAF-95BA-47A5-9E79-3972627A651B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F2BCD96-D644-4573-9BCF-9965AA5DE04F}"/>
              </a:ext>
            </a:extLst>
          </p:cNvPr>
          <p:cNvGrpSpPr/>
          <p:nvPr/>
        </p:nvGrpSpPr>
        <p:grpSpPr>
          <a:xfrm flipH="1">
            <a:off x="4900956" y="3691635"/>
            <a:ext cx="265722" cy="265722"/>
            <a:chOff x="6571288" y="2793225"/>
            <a:chExt cx="265722" cy="265722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127E3AE-AB23-4867-A5A6-2BAADF30266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5E7DC00-01F9-4E3B-8EE1-2A6A82553873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B1EAB0DD-4495-43C1-AC33-11D16865F996}"/>
              </a:ext>
            </a:extLst>
          </p:cNvPr>
          <p:cNvSpPr txBox="1"/>
          <p:nvPr/>
        </p:nvSpPr>
        <p:spPr>
          <a:xfrm>
            <a:off x="5224411" y="2924694"/>
            <a:ext cx="3790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Mark’s mindset is vague.</a:t>
            </a:r>
            <a:endParaRPr lang="en-IN" sz="14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782D3F-A555-43CD-B5C0-5A1460325506}"/>
              </a:ext>
            </a:extLst>
          </p:cNvPr>
          <p:cNvSpPr txBox="1"/>
          <p:nvPr/>
        </p:nvSpPr>
        <p:spPr>
          <a:xfrm>
            <a:off x="5224410" y="3318631"/>
            <a:ext cx="2625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/>
              <a:t>Mark’s words extrude arrogance.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C9E2AFB-53C3-4738-8772-C123E7538B5F}"/>
              </a:ext>
            </a:extLst>
          </p:cNvPr>
          <p:cNvSpPr txBox="1"/>
          <p:nvPr/>
        </p:nvSpPr>
        <p:spPr>
          <a:xfrm>
            <a:off x="5224411" y="3684525"/>
            <a:ext cx="379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Mark loves his work and does everything that he can for the benefit of the </a:t>
            </a:r>
            <a:r>
              <a:rPr lang="en-US" sz="1400" dirty="0" err="1"/>
              <a:t>organisation</a:t>
            </a:r>
            <a:r>
              <a:rPr lang="en-US" sz="1400" dirty="0"/>
              <a:t>.</a:t>
            </a:r>
            <a:endParaRPr lang="en-IN" sz="14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2ED40D3-D9EF-42E8-9894-3F0382190D22}"/>
              </a:ext>
            </a:extLst>
          </p:cNvPr>
          <p:cNvSpPr/>
          <p:nvPr/>
        </p:nvSpPr>
        <p:spPr>
          <a:xfrm>
            <a:off x="5347803" y="4326970"/>
            <a:ext cx="143055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0DD1D08-FC7B-4589-94E1-B2F0A44ACBC2}"/>
              </a:ext>
            </a:extLst>
          </p:cNvPr>
          <p:cNvSpPr txBox="1"/>
          <p:nvPr/>
        </p:nvSpPr>
        <p:spPr>
          <a:xfrm>
            <a:off x="3823570" y="275839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June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C8F1A9B-42FF-41FC-91C8-D283B3A42234}"/>
              </a:ext>
            </a:extLst>
          </p:cNvPr>
          <p:cNvCxnSpPr>
            <a:cxnSpLocks/>
          </p:cNvCxnSpPr>
          <p:nvPr/>
        </p:nvCxnSpPr>
        <p:spPr>
          <a:xfrm>
            <a:off x="1368605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39D29168-09E5-4968-BDD9-CB18E22244B5}"/>
              </a:ext>
            </a:extLst>
          </p:cNvPr>
          <p:cNvCxnSpPr>
            <a:cxnSpLocks/>
          </p:cNvCxnSpPr>
          <p:nvPr/>
        </p:nvCxnSpPr>
        <p:spPr>
          <a:xfrm>
            <a:off x="415768" y="5580534"/>
            <a:ext cx="340360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38DAFC21-5768-B387-5019-E2DA2EF7F417}"/>
              </a:ext>
            </a:extLst>
          </p:cNvPr>
          <p:cNvSpPr/>
          <p:nvPr/>
        </p:nvSpPr>
        <p:spPr>
          <a:xfrm>
            <a:off x="188626" y="2290572"/>
            <a:ext cx="4527895" cy="3289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64" name="Graphic 63" descr="User">
            <a:extLst>
              <a:ext uri="{FF2B5EF4-FFF2-40B4-BE49-F238E27FC236}">
                <a16:creationId xmlns:a16="http://schemas.microsoft.com/office/drawing/2014/main" id="{82F53A1A-03FE-96B3-B9D4-C190A1004C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78594" y="2300685"/>
            <a:ext cx="500859" cy="500859"/>
          </a:xfrm>
          <a:prstGeom prst="rect">
            <a:avLst/>
          </a:prstGeom>
        </p:spPr>
      </p:pic>
      <p:pic>
        <p:nvPicPr>
          <p:cNvPr id="65" name="Graphic 64" descr="User">
            <a:extLst>
              <a:ext uri="{FF2B5EF4-FFF2-40B4-BE49-F238E27FC236}">
                <a16:creationId xmlns:a16="http://schemas.microsoft.com/office/drawing/2014/main" id="{9701605A-0293-2022-329E-80F99E75EC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5415" y="2300685"/>
            <a:ext cx="500859" cy="500859"/>
          </a:xfrm>
          <a:prstGeom prst="rect">
            <a:avLst/>
          </a:prstGeom>
        </p:spPr>
      </p:pic>
      <p:pic>
        <p:nvPicPr>
          <p:cNvPr id="66" name="Graphic 65" descr="User">
            <a:extLst>
              <a:ext uri="{FF2B5EF4-FFF2-40B4-BE49-F238E27FC236}">
                <a16:creationId xmlns:a16="http://schemas.microsoft.com/office/drawing/2014/main" id="{3C8213E7-ABF0-38AB-6603-615F5E602D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1435" y="2300685"/>
            <a:ext cx="500859" cy="500859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7DA8ED-BB78-BD31-E708-FD66AE30C6A0}"/>
              </a:ext>
            </a:extLst>
          </p:cNvPr>
          <p:cNvCxnSpPr>
            <a:cxnSpLocks/>
          </p:cNvCxnSpPr>
          <p:nvPr/>
        </p:nvCxnSpPr>
        <p:spPr>
          <a:xfrm>
            <a:off x="2487322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F5C47B7-60EF-1153-CB69-530197C11319}"/>
              </a:ext>
            </a:extLst>
          </p:cNvPr>
          <p:cNvCxnSpPr>
            <a:cxnSpLocks/>
          </p:cNvCxnSpPr>
          <p:nvPr/>
        </p:nvCxnSpPr>
        <p:spPr>
          <a:xfrm>
            <a:off x="3554163" y="2357732"/>
            <a:ext cx="7460" cy="6627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D342D4D-DFE4-8226-02BA-8F3EA47983C0}"/>
              </a:ext>
            </a:extLst>
          </p:cNvPr>
          <p:cNvSpPr/>
          <p:nvPr/>
        </p:nvSpPr>
        <p:spPr>
          <a:xfrm>
            <a:off x="215662" y="3140229"/>
            <a:ext cx="4483064" cy="2432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CB5C919-109F-D818-3778-1902CEC19432}"/>
              </a:ext>
            </a:extLst>
          </p:cNvPr>
          <p:cNvSpPr/>
          <p:nvPr/>
        </p:nvSpPr>
        <p:spPr>
          <a:xfrm>
            <a:off x="1976252" y="3283270"/>
            <a:ext cx="2679617" cy="2307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Mark states 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“My job as the face of Citi is the most important role in the </a:t>
            </a:r>
            <a:r>
              <a:rPr lang="en-US" sz="1600" dirty="0" err="1">
                <a:solidFill>
                  <a:schemeClr val="tx1"/>
                </a:solidFill>
              </a:rPr>
              <a:t>organisation</a:t>
            </a:r>
            <a:r>
              <a:rPr lang="en-US" sz="1600" dirty="0">
                <a:solidFill>
                  <a:schemeClr val="tx1"/>
                </a:solidFill>
              </a:rPr>
              <a:t>-” 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kind of a </a:t>
            </a:r>
            <a:r>
              <a:rPr lang="en-US" sz="1600" dirty="0" err="1">
                <a:solidFill>
                  <a:schemeClr val="tx1"/>
                </a:solidFill>
              </a:rPr>
              <a:t>behaviour</a:t>
            </a:r>
            <a:r>
              <a:rPr lang="en-US" sz="1600" dirty="0">
                <a:solidFill>
                  <a:schemeClr val="tx1"/>
                </a:solidFill>
              </a:rPr>
              <a:t> and outcome may Mark accomplish through this mindset?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C0451-A4EC-4F81-C41B-4A0C52CE1231}"/>
              </a:ext>
            </a:extLst>
          </p:cNvPr>
          <p:cNvSpPr/>
          <p:nvPr/>
        </p:nvSpPr>
        <p:spPr>
          <a:xfrm>
            <a:off x="342418" y="3405043"/>
            <a:ext cx="1474306" cy="18781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1" name="Graphic 70" descr="User">
            <a:extLst>
              <a:ext uri="{FF2B5EF4-FFF2-40B4-BE49-F238E27FC236}">
                <a16:creationId xmlns:a16="http://schemas.microsoft.com/office/drawing/2014/main" id="{816AE9B6-7E66-E0CA-930D-89BF3D4642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3589" y="3498450"/>
            <a:ext cx="1751963" cy="175196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B29EA6D-1008-D83B-7DB8-C3FD16559159}"/>
              </a:ext>
            </a:extLst>
          </p:cNvPr>
          <p:cNvSpPr/>
          <p:nvPr/>
        </p:nvSpPr>
        <p:spPr>
          <a:xfrm>
            <a:off x="2247900" y="2403478"/>
            <a:ext cx="136503" cy="13650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7238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525</Words>
  <Application>Microsoft Office PowerPoint</Application>
  <PresentationFormat>Custom</PresentationFormat>
  <Paragraphs>99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7</cp:revision>
  <dcterms:created xsi:type="dcterms:W3CDTF">2017-07-21T05:01:19Z</dcterms:created>
  <dcterms:modified xsi:type="dcterms:W3CDTF">2022-08-19T15:13:24Z</dcterms:modified>
</cp:coreProperties>
</file>