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23" r:id="rId2"/>
    <p:sldId id="1224" r:id="rId3"/>
    <p:sldId id="1205" r:id="rId4"/>
    <p:sldId id="1225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01/06/2022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862CEE91-F457-38AE-309F-A64783CF3662}"/>
              </a:ext>
            </a:extLst>
          </p:cNvPr>
          <p:cNvSpPr/>
          <p:nvPr/>
        </p:nvSpPr>
        <p:spPr>
          <a:xfrm>
            <a:off x="6227424" y="2985226"/>
            <a:ext cx="2361885" cy="22613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05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G04-H-Scenario-With-Activity-004-SL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FAFDFEE-05A2-6247-4145-2159CA4DF9BB}"/>
              </a:ext>
            </a:extLst>
          </p:cNvPr>
          <p:cNvSpPr/>
          <p:nvPr/>
        </p:nvSpPr>
        <p:spPr>
          <a:xfrm>
            <a:off x="577305" y="2893378"/>
            <a:ext cx="2361885" cy="22613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05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8643FEE-915F-7963-A55F-028DE2861BDD}"/>
              </a:ext>
            </a:extLst>
          </p:cNvPr>
          <p:cNvSpPr/>
          <p:nvPr/>
        </p:nvSpPr>
        <p:spPr>
          <a:xfrm>
            <a:off x="2205232" y="4686828"/>
            <a:ext cx="802901" cy="4004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505" b="1">
                <a:solidFill>
                  <a:schemeClr val="tx1"/>
                </a:solidFill>
              </a:rPr>
              <a:t>Flip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6CEBE1-ED6B-3389-665B-2E0A23C00B8C}"/>
              </a:ext>
            </a:extLst>
          </p:cNvPr>
          <p:cNvSpPr/>
          <p:nvPr/>
        </p:nvSpPr>
        <p:spPr>
          <a:xfrm>
            <a:off x="7875908" y="4686828"/>
            <a:ext cx="802901" cy="4004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505" b="1">
                <a:solidFill>
                  <a:schemeClr val="tx1"/>
                </a:solidFill>
              </a:rPr>
              <a:t>Flip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F01A4E-A8D8-F8E8-C0BA-AD188DCE159F}"/>
              </a:ext>
            </a:extLst>
          </p:cNvPr>
          <p:cNvSpPr/>
          <p:nvPr/>
        </p:nvSpPr>
        <p:spPr>
          <a:xfrm>
            <a:off x="3319970" y="2544097"/>
            <a:ext cx="2595061" cy="587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Evidence 5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F9C50E-3E61-49D2-D938-B15F4A876C72}"/>
              </a:ext>
            </a:extLst>
          </p:cNvPr>
          <p:cNvSpPr txBox="1"/>
          <p:nvPr/>
        </p:nvSpPr>
        <p:spPr>
          <a:xfrm>
            <a:off x="854342" y="2519772"/>
            <a:ext cx="1807811" cy="35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693" b="1" dirty="0"/>
              <a:t>AUDREY</a:t>
            </a:r>
            <a:endParaRPr lang="en-US" sz="1693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DA620B-FC00-D68E-573D-DBA3B6300E2D}"/>
              </a:ext>
            </a:extLst>
          </p:cNvPr>
          <p:cNvSpPr txBox="1"/>
          <p:nvPr/>
        </p:nvSpPr>
        <p:spPr>
          <a:xfrm>
            <a:off x="6504461" y="2544097"/>
            <a:ext cx="1807811" cy="35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693" b="1" dirty="0"/>
              <a:t>ANTONIO</a:t>
            </a:r>
            <a:endParaRPr lang="en-US" sz="1693" dirty="0"/>
          </a:p>
        </p:txBody>
      </p:sp>
      <p:pic>
        <p:nvPicPr>
          <p:cNvPr id="3" name="Graphic 2" descr="Contract outline">
            <a:extLst>
              <a:ext uri="{FF2B5EF4-FFF2-40B4-BE49-F238E27FC236}">
                <a16:creationId xmlns:a16="http://schemas.microsoft.com/office/drawing/2014/main" id="{FB52161C-04E7-21F3-29C8-1D4405EA7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6558" y="3028001"/>
            <a:ext cx="2361885" cy="2361885"/>
          </a:xfrm>
          <a:prstGeom prst="rect">
            <a:avLst/>
          </a:prstGeom>
        </p:spPr>
      </p:pic>
      <p:pic>
        <p:nvPicPr>
          <p:cNvPr id="22" name="Graphic 21" descr="User">
            <a:extLst>
              <a:ext uri="{FF2B5EF4-FFF2-40B4-BE49-F238E27FC236}">
                <a16:creationId xmlns:a16="http://schemas.microsoft.com/office/drawing/2014/main" id="{A6EC60E4-241C-F5E5-C394-CA3D25C092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1415" y="3152121"/>
            <a:ext cx="1573663" cy="1573663"/>
          </a:xfrm>
          <a:prstGeom prst="rect">
            <a:avLst/>
          </a:prstGeom>
        </p:spPr>
      </p:pic>
      <p:pic>
        <p:nvPicPr>
          <p:cNvPr id="28" name="Graphic 27" descr="User">
            <a:extLst>
              <a:ext uri="{FF2B5EF4-FFF2-40B4-BE49-F238E27FC236}">
                <a16:creationId xmlns:a16="http://schemas.microsoft.com/office/drawing/2014/main" id="{5502F78B-8193-A3EF-9DA4-328CF4C346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21534" y="3237197"/>
            <a:ext cx="1573663" cy="15736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904233" cy="1513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notice a bunch of documents near the shredder at Antonio's desk. One document in particular catches your eye - the one from the CFO.  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i="1" dirty="0">
                <a:solidFill>
                  <a:schemeClr val="tx1"/>
                </a:solidFill>
              </a:rPr>
              <a:t>Can you get anything out of the witnesses or Antonio?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862CEE91-F457-38AE-309F-A64783CF3662}"/>
              </a:ext>
            </a:extLst>
          </p:cNvPr>
          <p:cNvSpPr/>
          <p:nvPr/>
        </p:nvSpPr>
        <p:spPr>
          <a:xfrm>
            <a:off x="6227424" y="2070826"/>
            <a:ext cx="2361885" cy="22613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05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FAFDFEE-05A2-6247-4145-2159CA4DF9BB}"/>
              </a:ext>
            </a:extLst>
          </p:cNvPr>
          <p:cNvSpPr/>
          <p:nvPr/>
        </p:nvSpPr>
        <p:spPr>
          <a:xfrm>
            <a:off x="577305" y="1978978"/>
            <a:ext cx="2361885" cy="22613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05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8643FEE-915F-7963-A55F-028DE2861BDD}"/>
              </a:ext>
            </a:extLst>
          </p:cNvPr>
          <p:cNvSpPr/>
          <p:nvPr/>
        </p:nvSpPr>
        <p:spPr>
          <a:xfrm>
            <a:off x="2205232" y="3772428"/>
            <a:ext cx="802901" cy="4004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505" b="1">
                <a:solidFill>
                  <a:schemeClr val="tx1"/>
                </a:solidFill>
              </a:rPr>
              <a:t>Flip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6CEBE1-ED6B-3389-665B-2E0A23C00B8C}"/>
              </a:ext>
            </a:extLst>
          </p:cNvPr>
          <p:cNvSpPr/>
          <p:nvPr/>
        </p:nvSpPr>
        <p:spPr>
          <a:xfrm>
            <a:off x="7875908" y="3772428"/>
            <a:ext cx="802901" cy="4004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505" b="1">
                <a:solidFill>
                  <a:schemeClr val="tx1"/>
                </a:solidFill>
              </a:rPr>
              <a:t>Flip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F01A4E-A8D8-F8E8-C0BA-AD188DCE159F}"/>
              </a:ext>
            </a:extLst>
          </p:cNvPr>
          <p:cNvSpPr/>
          <p:nvPr/>
        </p:nvSpPr>
        <p:spPr>
          <a:xfrm>
            <a:off x="3319970" y="1629697"/>
            <a:ext cx="2595061" cy="587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Evidence 5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F9C50E-3E61-49D2-D938-B15F4A876C72}"/>
              </a:ext>
            </a:extLst>
          </p:cNvPr>
          <p:cNvSpPr txBox="1"/>
          <p:nvPr/>
        </p:nvSpPr>
        <p:spPr>
          <a:xfrm>
            <a:off x="854342" y="1605372"/>
            <a:ext cx="1807811" cy="35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693" b="1" dirty="0"/>
              <a:t>AUDREY</a:t>
            </a:r>
            <a:endParaRPr lang="en-US" sz="1693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DA620B-FC00-D68E-573D-DBA3B6300E2D}"/>
              </a:ext>
            </a:extLst>
          </p:cNvPr>
          <p:cNvSpPr txBox="1"/>
          <p:nvPr/>
        </p:nvSpPr>
        <p:spPr>
          <a:xfrm>
            <a:off x="6280020" y="1629697"/>
            <a:ext cx="1807811" cy="35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693" b="1" dirty="0"/>
              <a:t>ANTONIO</a:t>
            </a:r>
            <a:endParaRPr lang="en-US" sz="1693" dirty="0"/>
          </a:p>
        </p:txBody>
      </p:sp>
      <p:pic>
        <p:nvPicPr>
          <p:cNvPr id="3" name="Graphic 2" descr="Contract outline">
            <a:extLst>
              <a:ext uri="{FF2B5EF4-FFF2-40B4-BE49-F238E27FC236}">
                <a16:creationId xmlns:a16="http://schemas.microsoft.com/office/drawing/2014/main" id="{FB52161C-04E7-21F3-29C8-1D4405EA7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6558" y="2113601"/>
            <a:ext cx="2361885" cy="236188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8D7BF88-E9D7-4441-BE57-56997697D60E}"/>
              </a:ext>
            </a:extLst>
          </p:cNvPr>
          <p:cNvSpPr/>
          <p:nvPr/>
        </p:nvSpPr>
        <p:spPr>
          <a:xfrm>
            <a:off x="683792" y="2352265"/>
            <a:ext cx="2148910" cy="1420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algn="ctr"/>
            <a:r>
              <a:rPr lang="en-US" sz="1505" i="1" dirty="0">
                <a:solidFill>
                  <a:schemeClr val="tx1"/>
                </a:solidFill>
              </a:rPr>
              <a:t>It's strange: we've seen Antonio shred most of the documents that Andrew shares with him.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75188C-F86C-6C0C-9367-4F5168D0C215}"/>
              </a:ext>
            </a:extLst>
          </p:cNvPr>
          <p:cNvSpPr/>
          <p:nvPr/>
        </p:nvSpPr>
        <p:spPr>
          <a:xfrm>
            <a:off x="6329960" y="2207631"/>
            <a:ext cx="2156815" cy="1351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algn="ctr"/>
            <a:r>
              <a:rPr lang="en-US" sz="1505" i="1" dirty="0">
                <a:solidFill>
                  <a:schemeClr val="tx1"/>
                </a:solidFill>
              </a:rPr>
              <a:t>"1 am only doing my job the way I was asked to do. Andrew is the one who directed me to what I'm supposed to do."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2D532B-8CA7-60C3-DF75-BD65C0BF8589}"/>
              </a:ext>
            </a:extLst>
          </p:cNvPr>
          <p:cNvSpPr/>
          <p:nvPr/>
        </p:nvSpPr>
        <p:spPr>
          <a:xfrm>
            <a:off x="3606923" y="4759160"/>
            <a:ext cx="2021154" cy="400459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505" b="1" dirty="0">
                <a:solidFill>
                  <a:schemeClr val="bg1"/>
                </a:solidFill>
              </a:rPr>
              <a:t>What's your take?</a:t>
            </a:r>
          </a:p>
        </p:txBody>
      </p:sp>
    </p:spTree>
    <p:extLst>
      <p:ext uri="{BB962C8B-B14F-4D97-AF65-F5344CB8AC3E}">
        <p14:creationId xmlns:p14="http://schemas.microsoft.com/office/powerpoint/2010/main" val="377295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Man and woman with solid fill">
            <a:extLst>
              <a:ext uri="{FF2B5EF4-FFF2-40B4-BE49-F238E27FC236}">
                <a16:creationId xmlns:a16="http://schemas.microsoft.com/office/drawing/2014/main" id="{B0C9B39E-90EC-2D9E-8822-E524E34B0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52921" y="1405176"/>
            <a:ext cx="3552528" cy="3552528"/>
          </a:xfrm>
          <a:prstGeom prst="rect">
            <a:avLst/>
          </a:prstGeom>
        </p:spPr>
      </p:pic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254734" y="2009912"/>
            <a:ext cx="3957501" cy="719880"/>
            <a:chOff x="584241" y="2302110"/>
            <a:chExt cx="3722882" cy="677203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302110"/>
              <a:ext cx="3455989" cy="550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Antonio alone, I can ﬁle Insider Trading as well as Bribery charges against him.</a:t>
              </a:r>
              <a:endParaRPr lang="en-IN" sz="1600" b="1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979313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254734" y="2821481"/>
            <a:ext cx="4057515" cy="648445"/>
            <a:chOff x="584241" y="2302111"/>
            <a:chExt cx="3816966" cy="610002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302111"/>
              <a:ext cx="3550073" cy="550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Antonio and his entire team. including Andrew, </a:t>
              </a:r>
              <a:r>
                <a:rPr lang="en-US" sz="1600" dirty="0" err="1"/>
                <a:t>Trevors</a:t>
              </a:r>
              <a:r>
                <a:rPr lang="en-US" sz="1600" dirty="0"/>
                <a:t>. supervisor.</a:t>
              </a:r>
              <a:endParaRPr lang="en-IN" sz="1600" b="1" dirty="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912113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254734" y="3627937"/>
            <a:ext cx="7115411" cy="451223"/>
            <a:chOff x="584241" y="2409639"/>
            <a:chExt cx="6693576" cy="424471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Antonio and Andrew, his supervisor.</a:t>
              </a:r>
              <a:endParaRPr lang="en-IN" sz="1600" b="1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834110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57F02E5E-9EB1-D6AF-EA63-F555DBA7B27B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52FE29-247B-3CD5-BF97-881234AECFA5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pic>
        <p:nvPicPr>
          <p:cNvPr id="36" name="Graphic 35" descr="Contract outline">
            <a:extLst>
              <a:ext uri="{FF2B5EF4-FFF2-40B4-BE49-F238E27FC236}">
                <a16:creationId xmlns:a16="http://schemas.microsoft.com/office/drawing/2014/main" id="{9D425488-6F0E-2FDB-D89D-1B4225BB21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755267">
            <a:off x="4669162" y="1973330"/>
            <a:ext cx="2569241" cy="2569241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46C8EE7-FCDC-8BD7-3E44-2D8D3B114A39}"/>
              </a:ext>
            </a:extLst>
          </p:cNvPr>
          <p:cNvSpPr/>
          <p:nvPr/>
        </p:nvSpPr>
        <p:spPr>
          <a:xfrm>
            <a:off x="239719" y="4402528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9A24F64-FC47-3D48-1704-683279F61E19}"/>
              </a:ext>
            </a:extLst>
          </p:cNvPr>
          <p:cNvSpPr/>
          <p:nvPr/>
        </p:nvSpPr>
        <p:spPr>
          <a:xfrm>
            <a:off x="288000" y="720000"/>
            <a:ext cx="8904233" cy="1513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Who is now on your list of people to ﬁle charges against?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Instruction text goes here.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31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4F691A-9845-C375-3B66-700174D3D3C8}"/>
              </a:ext>
            </a:extLst>
          </p:cNvPr>
          <p:cNvSpPr/>
          <p:nvPr/>
        </p:nvSpPr>
        <p:spPr>
          <a:xfrm>
            <a:off x="1514475" y="1328738"/>
            <a:ext cx="6472238" cy="3214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54A23A-0CE2-9F59-818F-48B6DDEAF99E}"/>
              </a:ext>
            </a:extLst>
          </p:cNvPr>
          <p:cNvSpPr txBox="1"/>
          <p:nvPr/>
        </p:nvSpPr>
        <p:spPr>
          <a:xfrm>
            <a:off x="2143125" y="1757363"/>
            <a:ext cx="5651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You are doing it right.  </a:t>
            </a:r>
          </a:p>
          <a:p>
            <a:endParaRPr lang="en-US" dirty="0"/>
          </a:p>
          <a:p>
            <a:r>
              <a:rPr lang="en-US" dirty="0"/>
              <a:t>That last printout showed a well-organized racket within the bank. You will need more concrete evidence against the rest of the team members, but at least the investigations can start.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E44157-FBDE-172B-8F95-6B00220368E0}"/>
              </a:ext>
            </a:extLst>
          </p:cNvPr>
          <p:cNvSpPr/>
          <p:nvPr/>
        </p:nvSpPr>
        <p:spPr>
          <a:xfrm>
            <a:off x="4131362" y="3940314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37598881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17435</TotalTime>
  <Words>247</Words>
  <Application>Microsoft Office PowerPoint</Application>
  <PresentationFormat>Custom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2430</cp:revision>
  <dcterms:created xsi:type="dcterms:W3CDTF">2017-07-21T05:01:19Z</dcterms:created>
  <dcterms:modified xsi:type="dcterms:W3CDTF">2022-06-01T15:48:43Z</dcterms:modified>
</cp:coreProperties>
</file>