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1202" r:id="rId2"/>
    <p:sldId id="1211" r:id="rId3"/>
    <p:sldId id="1213" r:id="rId4"/>
    <p:sldId id="1214" r:id="rId5"/>
    <p:sldId id="1212" r:id="rId6"/>
    <p:sldId id="1215" r:id="rId7"/>
    <p:sldId id="1216" r:id="rId8"/>
    <p:sldId id="1217" r:id="rId9"/>
    <p:sldId id="1218" r:id="rId10"/>
    <p:sldId id="1219" r:id="rId11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CD5846-74CC-41A8-B3E4-415983F3B4EB}" v="19" dt="2022-04-14T06:57:53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813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799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949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5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335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6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142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418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06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1316700" y="3211902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241459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G04-H-Scenario-With-Activity-005-SL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6B63CA-34BB-39C0-1230-7A8C6BBB2A76}"/>
              </a:ext>
            </a:extLst>
          </p:cNvPr>
          <p:cNvSpPr/>
          <p:nvPr/>
        </p:nvSpPr>
        <p:spPr>
          <a:xfrm>
            <a:off x="1502441" y="1832105"/>
            <a:ext cx="1926564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Starred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7D4050-517D-9983-FE0E-2703EC54A8F5}"/>
              </a:ext>
            </a:extLst>
          </p:cNvPr>
          <p:cNvSpPr/>
          <p:nvPr/>
        </p:nvSpPr>
        <p:spPr>
          <a:xfrm>
            <a:off x="1316700" y="1489950"/>
            <a:ext cx="2126588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Messages (3)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86" y="3226436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2489073"/>
            <a:ext cx="500063" cy="500063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99A501A-C4B2-17D9-62B8-4E52AE103CB3}"/>
              </a:ext>
            </a:extLst>
          </p:cNvPr>
          <p:cNvSpPr/>
          <p:nvPr/>
        </p:nvSpPr>
        <p:spPr>
          <a:xfrm>
            <a:off x="1316700" y="400641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9" name="Graphic 38" descr="Female Profile with solid fill">
            <a:extLst>
              <a:ext uri="{FF2B5EF4-FFF2-40B4-BE49-F238E27FC236}">
                <a16:creationId xmlns:a16="http://schemas.microsoft.com/office/drawing/2014/main" id="{9382C6CC-5F74-AF41-8F50-70E003CACA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0507" y="4041653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2590733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1988215" y="3400359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38C0C14-B5C6-A9F5-0AA2-B385CE3FC2B7}"/>
              </a:ext>
            </a:extLst>
          </p:cNvPr>
          <p:cNvSpPr/>
          <p:nvPr/>
        </p:nvSpPr>
        <p:spPr>
          <a:xfrm>
            <a:off x="1988215" y="4209991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4119966" y="3008693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have 3 unread messages. Select a team member to view the chat and respond.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8116C70-D396-383F-9658-EE77331D75F4}"/>
              </a:ext>
            </a:extLst>
          </p:cNvPr>
          <p:cNvSpPr/>
          <p:nvPr/>
        </p:nvSpPr>
        <p:spPr>
          <a:xfrm>
            <a:off x="3021376" y="2519293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989CB2E-B98E-7B9C-9010-C5C6FCF6D6CD}"/>
              </a:ext>
            </a:extLst>
          </p:cNvPr>
          <p:cNvSpPr/>
          <p:nvPr/>
        </p:nvSpPr>
        <p:spPr>
          <a:xfrm>
            <a:off x="2950747" y="2580550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5E62D65-490A-4E6B-DC32-D5CD645B8AA5}"/>
              </a:ext>
            </a:extLst>
          </p:cNvPr>
          <p:cNvSpPr/>
          <p:nvPr/>
        </p:nvSpPr>
        <p:spPr>
          <a:xfrm>
            <a:off x="3021376" y="3357501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705497F-D16C-C165-35E7-35C695114502}"/>
              </a:ext>
            </a:extLst>
          </p:cNvPr>
          <p:cNvSpPr/>
          <p:nvPr/>
        </p:nvSpPr>
        <p:spPr>
          <a:xfrm>
            <a:off x="2950747" y="3418758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66EF04D-389D-16BF-F4F1-E425F63561FA}"/>
              </a:ext>
            </a:extLst>
          </p:cNvPr>
          <p:cNvSpPr/>
          <p:nvPr/>
        </p:nvSpPr>
        <p:spPr>
          <a:xfrm>
            <a:off x="3021376" y="4125069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ABECC6-7944-6E83-3823-D9CD973B21B6}"/>
              </a:ext>
            </a:extLst>
          </p:cNvPr>
          <p:cNvSpPr/>
          <p:nvPr/>
        </p:nvSpPr>
        <p:spPr>
          <a:xfrm>
            <a:off x="2950747" y="4186326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24237"/>
            <a:ext cx="9890148" cy="544353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1316700" y="3197614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240030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6B63CA-34BB-39C0-1230-7A8C6BBB2A76}"/>
              </a:ext>
            </a:extLst>
          </p:cNvPr>
          <p:cNvSpPr/>
          <p:nvPr/>
        </p:nvSpPr>
        <p:spPr>
          <a:xfrm>
            <a:off x="1502441" y="1817817"/>
            <a:ext cx="1926564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Starred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7D4050-517D-9983-FE0E-2703EC54A8F5}"/>
              </a:ext>
            </a:extLst>
          </p:cNvPr>
          <p:cNvSpPr/>
          <p:nvPr/>
        </p:nvSpPr>
        <p:spPr>
          <a:xfrm>
            <a:off x="1316700" y="1475662"/>
            <a:ext cx="2126588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Messages (0)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86" y="3212148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2474785"/>
            <a:ext cx="500063" cy="500063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99A501A-C4B2-17D9-62B8-4E52AE103CB3}"/>
              </a:ext>
            </a:extLst>
          </p:cNvPr>
          <p:cNvSpPr/>
          <p:nvPr/>
        </p:nvSpPr>
        <p:spPr>
          <a:xfrm>
            <a:off x="1316700" y="399212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9" name="Graphic 38" descr="Female Profile with solid fill">
            <a:extLst>
              <a:ext uri="{FF2B5EF4-FFF2-40B4-BE49-F238E27FC236}">
                <a16:creationId xmlns:a16="http://schemas.microsoft.com/office/drawing/2014/main" id="{9382C6CC-5F74-AF41-8F50-70E003CACA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0507" y="4027365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2576445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1988215" y="3386071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38C0C14-B5C6-A9F5-0AA2-B385CE3FC2B7}"/>
              </a:ext>
            </a:extLst>
          </p:cNvPr>
          <p:cNvSpPr/>
          <p:nvPr/>
        </p:nvSpPr>
        <p:spPr>
          <a:xfrm>
            <a:off x="1988215" y="4195703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4119966" y="2994405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You’re all caught up! Nice work! You can exit this course.</a:t>
            </a:r>
          </a:p>
        </p:txBody>
      </p:sp>
    </p:spTree>
    <p:extLst>
      <p:ext uri="{BB962C8B-B14F-4D97-AF65-F5344CB8AC3E}">
        <p14:creationId xmlns:p14="http://schemas.microsoft.com/office/powerpoint/2010/main" val="163378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24237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77009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06351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485899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20885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60377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62037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494808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60440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40958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03580FD-1B3C-5BD6-B750-89CEE2BCA70E}"/>
              </a:ext>
            </a:extLst>
          </p:cNvPr>
          <p:cNvSpPr/>
          <p:nvPr/>
        </p:nvSpPr>
        <p:spPr>
          <a:xfrm>
            <a:off x="1402426" y="4227287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522D04-1454-3F5E-04A5-32C16944012B}"/>
              </a:ext>
            </a:extLst>
          </p:cNvPr>
          <p:cNvSpPr/>
          <p:nvPr/>
        </p:nvSpPr>
        <p:spPr>
          <a:xfrm>
            <a:off x="1638778" y="4522109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the correct response.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4362027-132C-7918-97AA-663001AFA3BB}"/>
              </a:ext>
            </a:extLst>
          </p:cNvPr>
          <p:cNvSpPr/>
          <p:nvPr/>
        </p:nvSpPr>
        <p:spPr>
          <a:xfrm>
            <a:off x="4948261" y="4236490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5184613" y="4531312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an incorrect response. 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32E5879-3DAE-2B97-D670-E4C1CD0372CE}"/>
              </a:ext>
            </a:extLst>
          </p:cNvPr>
          <p:cNvSpPr/>
          <p:nvPr/>
        </p:nvSpPr>
        <p:spPr>
          <a:xfrm>
            <a:off x="4948261" y="3090903"/>
            <a:ext cx="3364990" cy="80336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356EE35-A1AA-CE35-387E-A5E7947593A8}"/>
              </a:ext>
            </a:extLst>
          </p:cNvPr>
          <p:cNvSpPr/>
          <p:nvPr/>
        </p:nvSpPr>
        <p:spPr>
          <a:xfrm>
            <a:off x="5131226" y="3371434"/>
            <a:ext cx="3182025" cy="310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Select/drag the correct response. </a:t>
            </a:r>
          </a:p>
        </p:txBody>
      </p:sp>
    </p:spTree>
    <p:extLst>
      <p:ext uri="{BB962C8B-B14F-4D97-AF65-F5344CB8AC3E}">
        <p14:creationId xmlns:p14="http://schemas.microsoft.com/office/powerpoint/2010/main" val="73145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91297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FFB7A3-FF9E-BE81-4BE5-A938358931AA}"/>
              </a:ext>
            </a:extLst>
          </p:cNvPr>
          <p:cNvGrpSpPr/>
          <p:nvPr/>
        </p:nvGrpSpPr>
        <p:grpSpPr>
          <a:xfrm>
            <a:off x="4948261" y="3121023"/>
            <a:ext cx="3350364" cy="803369"/>
            <a:chOff x="4948261" y="2906703"/>
            <a:chExt cx="3350364" cy="80336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21D2823-CDB7-6B23-017D-D3845E8051B9}"/>
                </a:ext>
              </a:extLst>
            </p:cNvPr>
            <p:cNvSpPr/>
            <p:nvPr/>
          </p:nvSpPr>
          <p:spPr>
            <a:xfrm>
              <a:off x="4948261" y="2906703"/>
              <a:ext cx="3350364" cy="80336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5F83B76-B7AC-D765-D3F4-63EAF9C89627}"/>
                </a:ext>
              </a:extLst>
            </p:cNvPr>
            <p:cNvSpPr/>
            <p:nvPr/>
          </p:nvSpPr>
          <p:spPr>
            <a:xfrm>
              <a:off x="5184613" y="3201525"/>
              <a:ext cx="2770324" cy="3440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This is the correct response. 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20639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50018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35173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74665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76325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509096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74728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55246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1588161" y="4303071"/>
            <a:ext cx="6167879" cy="330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That’s right!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D941BD-E2A3-344A-C007-BC288CEB69D1}"/>
              </a:ext>
            </a:extLst>
          </p:cNvPr>
          <p:cNvSpPr/>
          <p:nvPr/>
        </p:nvSpPr>
        <p:spPr>
          <a:xfrm>
            <a:off x="4486278" y="3317090"/>
            <a:ext cx="330985" cy="33098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B8A1B96B-1DF6-A0A3-DE86-07BB23D165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56087" y="3387268"/>
            <a:ext cx="202835" cy="20283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B9DE2D5-FDFF-51FC-33AE-0E7D27DD520F}"/>
              </a:ext>
            </a:extLst>
          </p:cNvPr>
          <p:cNvSpPr/>
          <p:nvPr/>
        </p:nvSpPr>
        <p:spPr>
          <a:xfrm>
            <a:off x="7029450" y="4662632"/>
            <a:ext cx="1269175" cy="33098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76011E-9906-3D21-9561-61F656E6A5A1}"/>
              </a:ext>
            </a:extLst>
          </p:cNvPr>
          <p:cNvSpPr/>
          <p:nvPr/>
        </p:nvSpPr>
        <p:spPr>
          <a:xfrm>
            <a:off x="6891313" y="4714217"/>
            <a:ext cx="155259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273466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1316700" y="3211902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241459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6B63CA-34BB-39C0-1230-7A8C6BBB2A76}"/>
              </a:ext>
            </a:extLst>
          </p:cNvPr>
          <p:cNvSpPr/>
          <p:nvPr/>
        </p:nvSpPr>
        <p:spPr>
          <a:xfrm>
            <a:off x="1502441" y="1832105"/>
            <a:ext cx="1926564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Starred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7D4050-517D-9983-FE0E-2703EC54A8F5}"/>
              </a:ext>
            </a:extLst>
          </p:cNvPr>
          <p:cNvSpPr/>
          <p:nvPr/>
        </p:nvSpPr>
        <p:spPr>
          <a:xfrm>
            <a:off x="1316700" y="1489950"/>
            <a:ext cx="2126588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Messages (2)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86" y="3226436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2489073"/>
            <a:ext cx="500063" cy="500063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99A501A-C4B2-17D9-62B8-4E52AE103CB3}"/>
              </a:ext>
            </a:extLst>
          </p:cNvPr>
          <p:cNvSpPr/>
          <p:nvPr/>
        </p:nvSpPr>
        <p:spPr>
          <a:xfrm>
            <a:off x="1316700" y="400641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9" name="Graphic 38" descr="Female Profile with solid fill">
            <a:extLst>
              <a:ext uri="{FF2B5EF4-FFF2-40B4-BE49-F238E27FC236}">
                <a16:creationId xmlns:a16="http://schemas.microsoft.com/office/drawing/2014/main" id="{9382C6CC-5F74-AF41-8F50-70E003CACA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0507" y="4041653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2590733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1988215" y="3400359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38C0C14-B5C6-A9F5-0AA2-B385CE3FC2B7}"/>
              </a:ext>
            </a:extLst>
          </p:cNvPr>
          <p:cNvSpPr/>
          <p:nvPr/>
        </p:nvSpPr>
        <p:spPr>
          <a:xfrm>
            <a:off x="1988215" y="4209991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4119966" y="3008693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have 2 unread messages. Select a team member to view the chat and respond. 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5E62D65-490A-4E6B-DC32-D5CD645B8AA5}"/>
              </a:ext>
            </a:extLst>
          </p:cNvPr>
          <p:cNvSpPr/>
          <p:nvPr/>
        </p:nvSpPr>
        <p:spPr>
          <a:xfrm>
            <a:off x="3021376" y="3357501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705497F-D16C-C165-35E7-35C695114502}"/>
              </a:ext>
            </a:extLst>
          </p:cNvPr>
          <p:cNvSpPr/>
          <p:nvPr/>
        </p:nvSpPr>
        <p:spPr>
          <a:xfrm>
            <a:off x="2950747" y="3418758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66EF04D-389D-16BF-F4F1-E425F63561FA}"/>
              </a:ext>
            </a:extLst>
          </p:cNvPr>
          <p:cNvSpPr/>
          <p:nvPr/>
        </p:nvSpPr>
        <p:spPr>
          <a:xfrm>
            <a:off x="3021376" y="4125069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ABECC6-7944-6E83-3823-D9CD973B21B6}"/>
              </a:ext>
            </a:extLst>
          </p:cNvPr>
          <p:cNvSpPr/>
          <p:nvPr/>
        </p:nvSpPr>
        <p:spPr>
          <a:xfrm>
            <a:off x="2950747" y="4186326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304025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91297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20639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50018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35173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74665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76325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509096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74728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55246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03580FD-1B3C-5BD6-B750-89CEE2BCA70E}"/>
              </a:ext>
            </a:extLst>
          </p:cNvPr>
          <p:cNvSpPr/>
          <p:nvPr/>
        </p:nvSpPr>
        <p:spPr>
          <a:xfrm>
            <a:off x="1402426" y="4241575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522D04-1454-3F5E-04A5-32C16944012B}"/>
              </a:ext>
            </a:extLst>
          </p:cNvPr>
          <p:cNvSpPr/>
          <p:nvPr/>
        </p:nvSpPr>
        <p:spPr>
          <a:xfrm>
            <a:off x="1638778" y="4536397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the correct response.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4362027-132C-7918-97AA-663001AFA3BB}"/>
              </a:ext>
            </a:extLst>
          </p:cNvPr>
          <p:cNvSpPr/>
          <p:nvPr/>
        </p:nvSpPr>
        <p:spPr>
          <a:xfrm>
            <a:off x="4948261" y="4250778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5184613" y="4545600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an incorrect response.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841B567-3FB9-59DF-039D-33E9F90D930E}"/>
              </a:ext>
            </a:extLst>
          </p:cNvPr>
          <p:cNvSpPr/>
          <p:nvPr/>
        </p:nvSpPr>
        <p:spPr>
          <a:xfrm>
            <a:off x="4948261" y="3105191"/>
            <a:ext cx="3364990" cy="80336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FEAA11-C7A1-EBFC-02DB-45660DD64116}"/>
              </a:ext>
            </a:extLst>
          </p:cNvPr>
          <p:cNvSpPr/>
          <p:nvPr/>
        </p:nvSpPr>
        <p:spPr>
          <a:xfrm>
            <a:off x="5131226" y="3385722"/>
            <a:ext cx="3182025" cy="310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Select/drag the correct response. </a:t>
            </a:r>
          </a:p>
        </p:txBody>
      </p:sp>
    </p:spTree>
    <p:extLst>
      <p:ext uri="{BB962C8B-B14F-4D97-AF65-F5344CB8AC3E}">
        <p14:creationId xmlns:p14="http://schemas.microsoft.com/office/powerpoint/2010/main" val="70649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91297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FFB7A3-FF9E-BE81-4BE5-A938358931AA}"/>
              </a:ext>
            </a:extLst>
          </p:cNvPr>
          <p:cNvGrpSpPr/>
          <p:nvPr/>
        </p:nvGrpSpPr>
        <p:grpSpPr>
          <a:xfrm>
            <a:off x="4948261" y="3121023"/>
            <a:ext cx="3350364" cy="803369"/>
            <a:chOff x="4948261" y="2906703"/>
            <a:chExt cx="3350364" cy="80336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21D2823-CDB7-6B23-017D-D3845E8051B9}"/>
                </a:ext>
              </a:extLst>
            </p:cNvPr>
            <p:cNvSpPr/>
            <p:nvPr/>
          </p:nvSpPr>
          <p:spPr>
            <a:xfrm>
              <a:off x="4948261" y="2906703"/>
              <a:ext cx="3350364" cy="80336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5F83B76-B7AC-D765-D3F4-63EAF9C89627}"/>
                </a:ext>
              </a:extLst>
            </p:cNvPr>
            <p:cNvSpPr/>
            <p:nvPr/>
          </p:nvSpPr>
          <p:spPr>
            <a:xfrm>
              <a:off x="5184613" y="3201525"/>
              <a:ext cx="2770324" cy="3440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This is the correct response. 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20639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50018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35173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74665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76325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509096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74728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55246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1588161" y="4303071"/>
            <a:ext cx="6167879" cy="330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That’s right!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D941BD-E2A3-344A-C007-BC288CEB69D1}"/>
              </a:ext>
            </a:extLst>
          </p:cNvPr>
          <p:cNvSpPr/>
          <p:nvPr/>
        </p:nvSpPr>
        <p:spPr>
          <a:xfrm>
            <a:off x="4486278" y="3317090"/>
            <a:ext cx="330985" cy="33098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B8A1B96B-1DF6-A0A3-DE86-07BB23D165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56087" y="3387268"/>
            <a:ext cx="202835" cy="20283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B9DE2D5-FDFF-51FC-33AE-0E7D27DD520F}"/>
              </a:ext>
            </a:extLst>
          </p:cNvPr>
          <p:cNvSpPr/>
          <p:nvPr/>
        </p:nvSpPr>
        <p:spPr>
          <a:xfrm>
            <a:off x="7029450" y="4662632"/>
            <a:ext cx="1269175" cy="33098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76011E-9906-3D21-9561-61F656E6A5A1}"/>
              </a:ext>
            </a:extLst>
          </p:cNvPr>
          <p:cNvSpPr/>
          <p:nvPr/>
        </p:nvSpPr>
        <p:spPr>
          <a:xfrm>
            <a:off x="6891313" y="4714217"/>
            <a:ext cx="155259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248513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1316700" y="3211902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241459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6B63CA-34BB-39C0-1230-7A8C6BBB2A76}"/>
              </a:ext>
            </a:extLst>
          </p:cNvPr>
          <p:cNvSpPr/>
          <p:nvPr/>
        </p:nvSpPr>
        <p:spPr>
          <a:xfrm>
            <a:off x="1502441" y="1832105"/>
            <a:ext cx="1926564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Starred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7D4050-517D-9983-FE0E-2703EC54A8F5}"/>
              </a:ext>
            </a:extLst>
          </p:cNvPr>
          <p:cNvSpPr/>
          <p:nvPr/>
        </p:nvSpPr>
        <p:spPr>
          <a:xfrm>
            <a:off x="1316700" y="1489950"/>
            <a:ext cx="2126588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Messages (1)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86" y="3226436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2489073"/>
            <a:ext cx="500063" cy="500063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99A501A-C4B2-17D9-62B8-4E52AE103CB3}"/>
              </a:ext>
            </a:extLst>
          </p:cNvPr>
          <p:cNvSpPr/>
          <p:nvPr/>
        </p:nvSpPr>
        <p:spPr>
          <a:xfrm>
            <a:off x="1316700" y="4006415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9" name="Graphic 38" descr="Female Profile with solid fill">
            <a:extLst>
              <a:ext uri="{FF2B5EF4-FFF2-40B4-BE49-F238E27FC236}">
                <a16:creationId xmlns:a16="http://schemas.microsoft.com/office/drawing/2014/main" id="{9382C6CC-5F74-AF41-8F50-70E003CACA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0507" y="4041653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2590733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Laura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1988215" y="3400359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Carlos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38C0C14-B5C6-A9F5-0AA2-B385CE3FC2B7}"/>
              </a:ext>
            </a:extLst>
          </p:cNvPr>
          <p:cNvSpPr/>
          <p:nvPr/>
        </p:nvSpPr>
        <p:spPr>
          <a:xfrm>
            <a:off x="1988215" y="4209991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4119966" y="3008693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have 1 unread messages. Select a team member to view the chat and respond. 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66EF04D-389D-16BF-F4F1-E425F63561FA}"/>
              </a:ext>
            </a:extLst>
          </p:cNvPr>
          <p:cNvSpPr/>
          <p:nvPr/>
        </p:nvSpPr>
        <p:spPr>
          <a:xfrm>
            <a:off x="3021376" y="4125069"/>
            <a:ext cx="358804" cy="3588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ABECC6-7944-6E83-3823-D9CD973B21B6}"/>
              </a:ext>
            </a:extLst>
          </p:cNvPr>
          <p:cNvSpPr/>
          <p:nvPr/>
        </p:nvSpPr>
        <p:spPr>
          <a:xfrm>
            <a:off x="2950747" y="4186326"/>
            <a:ext cx="500063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275654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8525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91297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20639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500187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35173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74665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76325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509096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74728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55246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03580FD-1B3C-5BD6-B750-89CEE2BCA70E}"/>
              </a:ext>
            </a:extLst>
          </p:cNvPr>
          <p:cNvSpPr/>
          <p:nvPr/>
        </p:nvSpPr>
        <p:spPr>
          <a:xfrm>
            <a:off x="1402426" y="4241575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522D04-1454-3F5E-04A5-32C16944012B}"/>
              </a:ext>
            </a:extLst>
          </p:cNvPr>
          <p:cNvSpPr/>
          <p:nvPr/>
        </p:nvSpPr>
        <p:spPr>
          <a:xfrm>
            <a:off x="1638778" y="4536397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the correct response.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4362027-132C-7918-97AA-663001AFA3BB}"/>
              </a:ext>
            </a:extLst>
          </p:cNvPr>
          <p:cNvSpPr/>
          <p:nvPr/>
        </p:nvSpPr>
        <p:spPr>
          <a:xfrm>
            <a:off x="4948261" y="4250778"/>
            <a:ext cx="3350364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5184613" y="4545600"/>
            <a:ext cx="2770324" cy="344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is an incorrect response.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841B567-3FB9-59DF-039D-33E9F90D930E}"/>
              </a:ext>
            </a:extLst>
          </p:cNvPr>
          <p:cNvSpPr/>
          <p:nvPr/>
        </p:nvSpPr>
        <p:spPr>
          <a:xfrm>
            <a:off x="4948261" y="3105191"/>
            <a:ext cx="3364990" cy="80336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FEAA11-C7A1-EBFC-02DB-45660DD64116}"/>
              </a:ext>
            </a:extLst>
          </p:cNvPr>
          <p:cNvSpPr/>
          <p:nvPr/>
        </p:nvSpPr>
        <p:spPr>
          <a:xfrm>
            <a:off x="5131226" y="3385722"/>
            <a:ext cx="3182025" cy="310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Select/drag the correct response. </a:t>
            </a:r>
          </a:p>
        </p:txBody>
      </p:sp>
    </p:spTree>
    <p:extLst>
      <p:ext uri="{BB962C8B-B14F-4D97-AF65-F5344CB8AC3E}">
        <p14:creationId xmlns:p14="http://schemas.microsoft.com/office/powerpoint/2010/main" val="77456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B980B-9D18-6FD7-553F-D64E0D670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24237"/>
            <a:ext cx="9890148" cy="54435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2B8B2D5-927C-0D6E-65CC-7D57A9697AB9}"/>
              </a:ext>
            </a:extLst>
          </p:cNvPr>
          <p:cNvSpPr/>
          <p:nvPr/>
        </p:nvSpPr>
        <p:spPr>
          <a:xfrm>
            <a:off x="1214438" y="1377009"/>
            <a:ext cx="7286625" cy="3742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FFB7A3-FF9E-BE81-4BE5-A938358931AA}"/>
              </a:ext>
            </a:extLst>
          </p:cNvPr>
          <p:cNvGrpSpPr/>
          <p:nvPr/>
        </p:nvGrpSpPr>
        <p:grpSpPr>
          <a:xfrm>
            <a:off x="4948261" y="3106735"/>
            <a:ext cx="3350364" cy="803369"/>
            <a:chOff x="4948261" y="2906703"/>
            <a:chExt cx="3350364" cy="80336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21D2823-CDB7-6B23-017D-D3845E8051B9}"/>
                </a:ext>
              </a:extLst>
            </p:cNvPr>
            <p:cNvSpPr/>
            <p:nvPr/>
          </p:nvSpPr>
          <p:spPr>
            <a:xfrm>
              <a:off x="4948261" y="2906703"/>
              <a:ext cx="3350364" cy="80336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5F83B76-B7AC-D765-D3F4-63EAF9C89627}"/>
                </a:ext>
              </a:extLst>
            </p:cNvPr>
            <p:cNvSpPr/>
            <p:nvPr/>
          </p:nvSpPr>
          <p:spPr>
            <a:xfrm>
              <a:off x="5184613" y="3201525"/>
              <a:ext cx="2770324" cy="3440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This is the correct response. 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CEBF8F3-09CF-7EA4-4AFA-189761AA7768}"/>
              </a:ext>
            </a:extLst>
          </p:cNvPr>
          <p:cNvSpPr/>
          <p:nvPr/>
        </p:nvSpPr>
        <p:spPr>
          <a:xfrm>
            <a:off x="7756041" y="2306351"/>
            <a:ext cx="542925" cy="542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ECC3F-1AE4-D5C3-BCFE-0DE4543A25C5}"/>
              </a:ext>
            </a:extLst>
          </p:cNvPr>
          <p:cNvSpPr/>
          <p:nvPr/>
        </p:nvSpPr>
        <p:spPr>
          <a:xfrm>
            <a:off x="1316700" y="1485899"/>
            <a:ext cx="542925" cy="542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7" name="Graphic 6" descr="Male profile with solid fill">
            <a:extLst>
              <a:ext uri="{FF2B5EF4-FFF2-40B4-BE49-F238E27FC236}">
                <a16:creationId xmlns:a16="http://schemas.microsoft.com/office/drawing/2014/main" id="{E23D4600-6020-491E-D514-C033BE5A33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0327" y="2320885"/>
            <a:ext cx="542924" cy="542924"/>
          </a:xfrm>
          <a:prstGeom prst="rect">
            <a:avLst/>
          </a:prstGeom>
        </p:spPr>
      </p:pic>
      <p:pic>
        <p:nvPicPr>
          <p:cNvPr id="9" name="Graphic 8" descr="Female Profile with solid fill">
            <a:extLst>
              <a:ext uri="{FF2B5EF4-FFF2-40B4-BE49-F238E27FC236}">
                <a16:creationId xmlns:a16="http://schemas.microsoft.com/office/drawing/2014/main" id="{25EFCC6A-A6BB-71EA-07B5-E3C76B854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5274" y="1560377"/>
            <a:ext cx="500063" cy="5000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DC0BFD2-34E9-1204-6857-D050154682FE}"/>
              </a:ext>
            </a:extLst>
          </p:cNvPr>
          <p:cNvSpPr/>
          <p:nvPr/>
        </p:nvSpPr>
        <p:spPr>
          <a:xfrm>
            <a:off x="1988215" y="1662037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Emily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8788C9A-F768-2598-3EED-B97E1FA4BCEE}"/>
              </a:ext>
            </a:extLst>
          </p:cNvPr>
          <p:cNvSpPr/>
          <p:nvPr/>
        </p:nvSpPr>
        <p:spPr>
          <a:xfrm>
            <a:off x="6870212" y="2494808"/>
            <a:ext cx="1081986" cy="239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48B55-8A75-473A-7B9C-50333B26FA92}"/>
              </a:ext>
            </a:extLst>
          </p:cNvPr>
          <p:cNvSpPr/>
          <p:nvPr/>
        </p:nvSpPr>
        <p:spPr>
          <a:xfrm>
            <a:off x="2128838" y="2060440"/>
            <a:ext cx="3961301" cy="8033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68CAB27-3D20-DC66-0908-2142C90DD544}"/>
              </a:ext>
            </a:extLst>
          </p:cNvPr>
          <p:cNvSpPr/>
          <p:nvPr/>
        </p:nvSpPr>
        <p:spPr>
          <a:xfrm>
            <a:off x="2365190" y="2240958"/>
            <a:ext cx="3709583" cy="688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Text about a real-life problem or concern that requires a response.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DFA336-1A53-EDC1-AB04-C859B17AAED8}"/>
              </a:ext>
            </a:extLst>
          </p:cNvPr>
          <p:cNvSpPr/>
          <p:nvPr/>
        </p:nvSpPr>
        <p:spPr>
          <a:xfrm>
            <a:off x="1588161" y="4288783"/>
            <a:ext cx="6167879" cy="330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That’s right!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D941BD-E2A3-344A-C007-BC288CEB69D1}"/>
              </a:ext>
            </a:extLst>
          </p:cNvPr>
          <p:cNvSpPr/>
          <p:nvPr/>
        </p:nvSpPr>
        <p:spPr>
          <a:xfrm>
            <a:off x="4486278" y="3302802"/>
            <a:ext cx="330985" cy="33098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B8A1B96B-1DF6-A0A3-DE86-07BB23D165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56087" y="3372980"/>
            <a:ext cx="202835" cy="20283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B9DE2D5-FDFF-51FC-33AE-0E7D27DD520F}"/>
              </a:ext>
            </a:extLst>
          </p:cNvPr>
          <p:cNvSpPr/>
          <p:nvPr/>
        </p:nvSpPr>
        <p:spPr>
          <a:xfrm>
            <a:off x="7029450" y="4648344"/>
            <a:ext cx="1269175" cy="33098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76011E-9906-3D21-9561-61F656E6A5A1}"/>
              </a:ext>
            </a:extLst>
          </p:cNvPr>
          <p:cNvSpPr/>
          <p:nvPr/>
        </p:nvSpPr>
        <p:spPr>
          <a:xfrm>
            <a:off x="6891313" y="4699929"/>
            <a:ext cx="155259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338153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17538</TotalTime>
  <Words>406</Words>
  <Application>Microsoft Office PowerPoint</Application>
  <PresentationFormat>Custom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2426</cp:revision>
  <dcterms:created xsi:type="dcterms:W3CDTF">2017-07-21T05:01:19Z</dcterms:created>
  <dcterms:modified xsi:type="dcterms:W3CDTF">2022-06-07T13:40:03Z</dcterms:modified>
</cp:coreProperties>
</file>