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1223" r:id="rId2"/>
    <p:sldId id="1226" r:id="rId3"/>
    <p:sldId id="1227" r:id="rId4"/>
    <p:sldId id="1228" r:id="rId5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2E2E2"/>
    <a:srgbClr val="F7F7F7"/>
    <a:srgbClr val="F0F0F0"/>
    <a:srgbClr val="F4F4F4"/>
    <a:srgbClr val="B4B4B4"/>
    <a:srgbClr val="FDF3ED"/>
    <a:srgbClr val="FDF3D5"/>
    <a:srgbClr val="FFF5D5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1ECA0E-44EA-4E82-AD00-9DB870E04209}" v="6" dt="2022-03-17T08:36:04.367"/>
    <p1510:client id="{74D6F937-1F37-4E25-933E-1896BE5D4DD0}" v="5" dt="2022-03-16T09:39:08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7" d="100"/>
          <a:sy n="67" d="100"/>
        </p:scale>
        <p:origin x="72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74D6F937-1F37-4E25-933E-1896BE5D4DD0}"/>
    <pc:docChg chg="undo custSel addSld modSld">
      <pc:chgData name="Subramani K" userId="bf009f75-d47a-408b-a678-4666a6eafc4c" providerId="ADAL" clId="{74D6F937-1F37-4E25-933E-1896BE5D4DD0}" dt="2022-03-16T09:39:08.108" v="35"/>
      <pc:docMkLst>
        <pc:docMk/>
      </pc:docMkLst>
      <pc:sldChg chg="addSp delSp modSp mod">
        <pc:chgData name="Subramani K" userId="bf009f75-d47a-408b-a678-4666a6eafc4c" providerId="ADAL" clId="{74D6F937-1F37-4E25-933E-1896BE5D4DD0}" dt="2022-03-16T09:38:31.600" v="27"/>
        <pc:sldMkLst>
          <pc:docMk/>
          <pc:sldMk cId="2508173990" sldId="1202"/>
        </pc:sldMkLst>
        <pc:spChg chg="mod">
          <ac:chgData name="Subramani K" userId="bf009f75-d47a-408b-a678-4666a6eafc4c" providerId="ADAL" clId="{74D6F937-1F37-4E25-933E-1896BE5D4DD0}" dt="2022-03-16T07:28:27.950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74D6F937-1F37-4E25-933E-1896BE5D4DD0}" dt="2022-03-16T07:28:38.477" v="1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74D6F937-1F37-4E25-933E-1896BE5D4DD0}" dt="2022-03-16T09:38:31.600" v="27"/>
          <ac:spMkLst>
            <pc:docMk/>
            <pc:sldMk cId="2508173990" sldId="1202"/>
            <ac:spMk id="15" creationId="{00A95AC6-B860-483F-A64C-9A6E9B910A8A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4" creationId="{BB4ED635-B0BB-4BD8-8588-37AC6F1F8E73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5" creationId="{98789434-D8C8-453B-B1DC-E5E37F7D74F0}"/>
          </ac:spMkLst>
        </pc:spChg>
        <pc:spChg chg="del">
          <ac:chgData name="Subramani K" userId="bf009f75-d47a-408b-a678-4666a6eafc4c" providerId="ADAL" clId="{74D6F937-1F37-4E25-933E-1896BE5D4DD0}" dt="2022-03-16T07:30:19.737" v="3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0" creationId="{CAF7BCE8-CA8D-4620-86E6-3CEDC55DF1F9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1" creationId="{2EE7CFF7-2D3A-46BF-8F82-E1B69AB72BF0}"/>
          </ac:spMkLst>
        </pc:s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3" creationId="{5E1BB71B-1A5B-4C9B-8236-99DB73313A80}"/>
          </ac:grpSpMkLst>
        </pc:gr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9" creationId="{56AAD72A-2702-4ECC-B8E0-781E02F3A059}"/>
          </ac:grpSpMkLst>
        </pc:grpChg>
        <pc:picChg chg="add 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8:50.949" v="32"/>
        <pc:sldMkLst>
          <pc:docMk/>
          <pc:sldMk cId="1546849054" sldId="1203"/>
        </pc:sldMkLst>
        <pc:spChg chg="del mod">
          <ac:chgData name="Subramani K" userId="bf009f75-d47a-408b-a678-4666a6eafc4c" providerId="ADAL" clId="{74D6F937-1F37-4E25-933E-1896BE5D4DD0}" dt="2022-03-16T09:38:47.326" v="31" actId="478"/>
          <ac:spMkLst>
            <pc:docMk/>
            <pc:sldMk cId="1546849054" sldId="1203"/>
            <ac:spMk id="10" creationId="{BC95729D-B7AA-469F-AC09-0690AD9DD1CD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2" creationId="{CDEF56F0-AC6C-4D95-8DF9-D5511B1863F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8" creationId="{F5C45E52-EAF3-4B2E-9643-68C65B0D3A81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2" creationId="{FB406327-CE63-445D-B50C-6C3E1FB3763A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4" creationId="{F0D4D71E-9AA0-4804-AC45-554B29E2680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7" creationId="{10D37744-547B-4DAF-97BA-6F667CB19B1C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8" creationId="{BBC42A60-3F65-4E60-9BD2-CE1E2E65CD86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9" creationId="{EE984272-4FDD-4200-8D10-E912A1A23622}"/>
          </ac:spMkLst>
        </pc:s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3" creationId="{5E1BB71B-1A5B-4C9B-8236-99DB73313A80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9" creationId="{56AAD72A-2702-4ECC-B8E0-781E02F3A059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3" creationId="{F9044E73-E4D9-4176-8B4C-AF848067113B}"/>
          </ac:grpSpMkLst>
        </pc:grpChg>
        <pc:grpChg chg="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5" creationId="{E00A553B-E1F6-4A7D-8DDF-59F8E4E6B972}"/>
          </ac:grpSpMkLst>
        </pc:grp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6" creationId="{790E7E84-D335-452B-9991-84A8FAC0A853}"/>
          </ac:picMkLst>
        </pc:pic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7" creationId="{1C887B42-FB89-4FF2-8D82-31C00464F397}"/>
          </ac:picMkLst>
        </pc:picChg>
        <pc:picChg chg="mod">
          <ac:chgData name="Subramani K" userId="bf009f75-d47a-408b-a678-4666a6eafc4c" providerId="ADAL" clId="{74D6F937-1F37-4E25-933E-1896BE5D4DD0}" dt="2022-03-16T09:38:50.949" v="32"/>
          <ac:picMkLst>
            <pc:docMk/>
            <pc:sldMk cId="1546849054" sldId="1203"/>
            <ac:picMk id="36" creationId="{3921ED5A-1998-498D-809B-FF368F8AB1D3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9:08.108" v="35"/>
        <pc:sldMkLst>
          <pc:docMk/>
          <pc:sldMk cId="796193602" sldId="1204"/>
        </pc:sldMkLst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18" creationId="{94BF894B-87EC-4C2D-8DC3-063361E11F37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3" creationId="{654543BF-66DA-41DE-87CF-A72CBE2018E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4" creationId="{3FE24878-C048-468C-A944-7A1BEE76E410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5" creationId="{960FFB69-1C36-4CCD-B3EE-225C0064671D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6" creationId="{285A2C97-996B-4F00-836B-FFE18D33C992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7" creationId="{9FA8A42F-15F7-4288-8A73-0E5918145CEE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8" creationId="{BBC42A60-3F65-4E60-9BD2-CE1E2E65CD86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9" creationId="{EE984272-4FDD-4200-8D10-E912A1A23622}"/>
          </ac:spMkLst>
        </pc:spChg>
        <pc:grpChg chg="add mod">
          <ac:chgData name="Subramani K" userId="bf009f75-d47a-408b-a678-4666a6eafc4c" providerId="ADAL" clId="{74D6F937-1F37-4E25-933E-1896BE5D4DD0}" dt="2022-03-16T09:39:08.108" v="35"/>
          <ac:grpSpMkLst>
            <pc:docMk/>
            <pc:sldMk cId="796193602" sldId="1204"/>
            <ac:grpSpMk id="19" creationId="{ACE86A16-21F9-419D-A6E5-45047ED69573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33" creationId="{F9044E73-E4D9-4176-8B4C-AF848067113B}"/>
          </ac:grpSpMkLst>
        </pc:grpChg>
        <pc:picChg chg="add mod">
          <ac:chgData name="Subramani K" userId="bf009f75-d47a-408b-a678-4666a6eafc4c" providerId="ADAL" clId="{74D6F937-1F37-4E25-933E-1896BE5D4DD0}" dt="2022-03-16T09:39:08.108" v="35"/>
          <ac:picMkLst>
            <pc:docMk/>
            <pc:sldMk cId="796193602" sldId="1204"/>
            <ac:picMk id="29" creationId="{B378DC3F-5E4D-4FD5-A273-800C616C695E}"/>
          </ac:picMkLst>
        </pc:pic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lakshmikanth" userId="34ec4a14-2b32-4e23-8e6c-bf79444b9b1f" providerId="ADAL" clId="{2D1ECA0E-44EA-4E82-AD00-9DB870E04209}"/>
    <pc:docChg chg="undo custSel modSld delMainMaster">
      <pc:chgData name="lakshmikanth" userId="34ec4a14-2b32-4e23-8e6c-bf79444b9b1f" providerId="ADAL" clId="{2D1ECA0E-44EA-4E82-AD00-9DB870E04209}" dt="2022-03-17T08:36:43.574" v="37" actId="20577"/>
      <pc:docMkLst>
        <pc:docMk/>
      </pc:docMkLst>
      <pc:sldChg chg="modSp mod">
        <pc:chgData name="lakshmikanth" userId="34ec4a14-2b32-4e23-8e6c-bf79444b9b1f" providerId="ADAL" clId="{2D1ECA0E-44EA-4E82-AD00-9DB870E04209}" dt="2022-03-17T08:36:19.367" v="33" actId="1076"/>
        <pc:sldMkLst>
          <pc:docMk/>
          <pc:sldMk cId="2508173990" sldId="1202"/>
        </pc:sldMkLst>
        <pc:spChg chg="mod">
          <ac:chgData name="lakshmikanth" userId="34ec4a14-2b32-4e23-8e6c-bf79444b9b1f" providerId="ADAL" clId="{2D1ECA0E-44EA-4E82-AD00-9DB870E04209}" dt="2022-03-16T14:01:51.202" v="11" actId="654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2D1ECA0E-44EA-4E82-AD00-9DB870E04209}" dt="2022-03-17T08:36:19.367" v="33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3" creationId="{5E1BB71B-1A5B-4C9B-8236-99DB73313A80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9" creationId="{56AAD72A-2702-4ECC-B8E0-781E02F3A059}"/>
          </ac:grpSpMkLst>
        </pc:grp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mod">
        <pc:chgData name="lakshmikanth" userId="34ec4a14-2b32-4e23-8e6c-bf79444b9b1f" providerId="ADAL" clId="{2D1ECA0E-44EA-4E82-AD00-9DB870E04209}" dt="2022-03-17T08:36:40.073" v="36" actId="20577"/>
        <pc:sldMkLst>
          <pc:docMk/>
          <pc:sldMk cId="1546849054" sldId="1203"/>
        </pc:sldMkLst>
        <pc:spChg chg="del">
          <ac:chgData name="lakshmikanth" userId="34ec4a14-2b32-4e23-8e6c-bf79444b9b1f" providerId="ADAL" clId="{2D1ECA0E-44EA-4E82-AD00-9DB870E04209}" dt="2022-03-16T13:58:27.105" v="7" actId="478"/>
          <ac:spMkLst>
            <pc:docMk/>
            <pc:sldMk cId="1546849054" sldId="1203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1:57.839" v="12" actId="478"/>
          <ac:spMkLst>
            <pc:docMk/>
            <pc:sldMk cId="1546849054" sldId="1203"/>
            <ac:spMk id="18" creationId="{13B5DC6C-B666-4F57-A839-103DEF79F36B}"/>
          </ac:spMkLst>
        </pc:spChg>
        <pc:spChg chg="add mod">
          <ac:chgData name="lakshmikanth" userId="34ec4a14-2b32-4e23-8e6c-bf79444b9b1f" providerId="ADAL" clId="{2D1ECA0E-44EA-4E82-AD00-9DB870E04209}" dt="2022-03-17T08:36:40.073" v="36" actId="20577"/>
          <ac:spMkLst>
            <pc:docMk/>
            <pc:sldMk cId="1546849054" sldId="1203"/>
            <ac:spMk id="19" creationId="{087BDAE1-CAC7-4C65-B38F-3B4232C21AA2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8" creationId="{BBC42A60-3F65-4E60-9BD2-CE1E2E65CD86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9" creationId="{EE984272-4FDD-4200-8D10-E912A1A23622}"/>
          </ac:spMkLst>
        </pc:s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21" creationId="{AF5E5829-521F-46AC-BE83-4FF3CF2CC661}"/>
          </ac:grpSpMkLst>
        </pc:gr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33" creationId="{F9044E73-E4D9-4176-8B4C-AF848067113B}"/>
          </ac:grpSpMkLst>
        </pc:grpChg>
      </pc:sldChg>
      <pc:sldChg chg="addSp delSp modSp mod">
        <pc:chgData name="lakshmikanth" userId="34ec4a14-2b32-4e23-8e6c-bf79444b9b1f" providerId="ADAL" clId="{2D1ECA0E-44EA-4E82-AD00-9DB870E04209}" dt="2022-03-17T08:36:43.574" v="37" actId="20577"/>
        <pc:sldMkLst>
          <pc:docMk/>
          <pc:sldMk cId="796193602" sldId="1204"/>
        </pc:sldMkLst>
        <pc:spChg chg="del">
          <ac:chgData name="lakshmikanth" userId="34ec4a14-2b32-4e23-8e6c-bf79444b9b1f" providerId="ADAL" clId="{2D1ECA0E-44EA-4E82-AD00-9DB870E04209}" dt="2022-03-16T13:58:30.964" v="9" actId="478"/>
          <ac:spMkLst>
            <pc:docMk/>
            <pc:sldMk cId="796193602" sldId="1204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2:01.701" v="14" actId="478"/>
          <ac:spMkLst>
            <pc:docMk/>
            <pc:sldMk cId="796193602" sldId="1204"/>
            <ac:spMk id="15" creationId="{79D26253-6909-445A-B39C-9ADFD2326A55}"/>
          </ac:spMkLst>
        </pc:spChg>
        <pc:spChg chg="add mod">
          <ac:chgData name="lakshmikanth" userId="34ec4a14-2b32-4e23-8e6c-bf79444b9b1f" providerId="ADAL" clId="{2D1ECA0E-44EA-4E82-AD00-9DB870E04209}" dt="2022-03-17T08:36:43.574" v="37" actId="20577"/>
          <ac:spMkLst>
            <pc:docMk/>
            <pc:sldMk cId="796193602" sldId="1204"/>
            <ac:spMk id="16" creationId="{2AB1DC7C-A386-494E-861E-0DB16BD5013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18" creationId="{94BF894B-87EC-4C2D-8DC3-063361E11F37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6" creationId="{285A2C97-996B-4F00-836B-FFE18D33C99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7" creationId="{9FA8A42F-15F7-4288-8A73-0E5918145CEE}"/>
          </ac:spMkLst>
        </pc:spChg>
        <pc:grpChg chg="mod">
          <ac:chgData name="lakshmikanth" userId="34ec4a14-2b32-4e23-8e6c-bf79444b9b1f" providerId="ADAL" clId="{2D1ECA0E-44EA-4E82-AD00-9DB870E04209}" dt="2022-03-17T08:36:31.370" v="35" actId="1076"/>
          <ac:grpSpMkLst>
            <pc:docMk/>
            <pc:sldMk cId="796193602" sldId="1204"/>
            <ac:grpSpMk id="19" creationId="{ACE86A16-21F9-419D-A6E5-45047ED69573}"/>
          </ac:grpSpMkLst>
        </pc:grpChg>
        <pc:picChg chg="mod">
          <ac:chgData name="lakshmikanth" userId="34ec4a14-2b32-4e23-8e6c-bf79444b9b1f" providerId="ADAL" clId="{2D1ECA0E-44EA-4E82-AD00-9DB870E04209}" dt="2022-03-17T08:36:31.370" v="35" actId="1076"/>
          <ac:picMkLst>
            <pc:docMk/>
            <pc:sldMk cId="796193602" sldId="1204"/>
            <ac:picMk id="29" creationId="{B378DC3F-5E4D-4FD5-A273-800C616C695E}"/>
          </ac:picMkLst>
        </pc:picChg>
      </pc:sldChg>
      <pc:sldMasterChg chg="del delSldLayout">
        <pc:chgData name="lakshmikanth" userId="34ec4a14-2b32-4e23-8e6c-bf79444b9b1f" providerId="ADAL" clId="{2D1ECA0E-44EA-4E82-AD00-9DB870E04209}" dt="2022-03-17T08:36:00.263" v="27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2D1ECA0E-44EA-4E82-AD00-9DB870E04209}" dt="2022-03-17T08:36:00.257" v="22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2D1ECA0E-44EA-4E82-AD00-9DB870E04209}" dt="2022-03-17T08:36:00.259" v="23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2D1ECA0E-44EA-4E82-AD00-9DB870E04209}" dt="2022-03-17T08:36:00.260" v="24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2D1ECA0E-44EA-4E82-AD00-9DB870E04209}" dt="2022-03-17T08:36:00.261" v="25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2D1ECA0E-44EA-4E82-AD00-9DB870E04209}" dt="2022-03-17T08:36:00.262" v="26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2D1ECA0E-44EA-4E82-AD00-9DB870E04209}" dt="2022-03-17T08:36:06.871" v="30" actId="2696"/>
        <pc:sldMasterMkLst>
          <pc:docMk/>
          <pc:sldMasterMk cId="3538645204" sldId="2147483684"/>
        </pc:sldMasterMkLst>
        <pc:sldLayoutChg chg="del">
          <pc:chgData name="lakshmikanth" userId="34ec4a14-2b32-4e23-8e6c-bf79444b9b1f" providerId="ADAL" clId="{2D1ECA0E-44EA-4E82-AD00-9DB870E04209}" dt="2022-03-17T08:36:06.871" v="30" actId="2696"/>
          <pc:sldLayoutMkLst>
            <pc:docMk/>
            <pc:sldMasterMk cId="3538645204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2D1ECA0E-44EA-4E82-AD00-9DB870E04209}" dt="2022-03-17T08:36:06.035" v="28" actId="2696"/>
          <pc:sldLayoutMkLst>
            <pc:docMk/>
            <pc:sldMasterMk cId="3538645204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2D1ECA0E-44EA-4E82-AD00-9DB870E04209}" dt="2022-03-17T08:36:06.378" v="29" actId="2696"/>
          <pc:sldLayoutMkLst>
            <pc:docMk/>
            <pc:sldMasterMk cId="3538645204" sldId="2147483684"/>
            <pc:sldLayoutMk cId="2228977936" sldId="2147483666"/>
          </pc:sldLayoutMkLst>
        </pc:sldLayoutChg>
      </pc:sldMasterChg>
    </pc:docChg>
  </pc:docChgLst>
  <pc:docChgLst>
    <pc:chgData name="subramani@eidesign.net" userId="bf009f75-d47a-408b-a678-4666a6eafc4c" providerId="ADAL" clId="{74D6F937-1F37-4E25-933E-1896BE5D4DD0}"/>
    <pc:docChg chg="custSel modSld">
      <pc:chgData name="subramani@eidesign.net" userId="bf009f75-d47a-408b-a678-4666a6eafc4c" providerId="ADAL" clId="{74D6F937-1F37-4E25-933E-1896BE5D4DD0}" dt="2022-03-17T13:09:55.166" v="1" actId="478"/>
      <pc:docMkLst>
        <pc:docMk/>
      </pc:docMkLst>
      <pc:sldChg chg="delSp mod">
        <pc:chgData name="subramani@eidesign.net" userId="bf009f75-d47a-408b-a678-4666a6eafc4c" providerId="ADAL" clId="{74D6F937-1F37-4E25-933E-1896BE5D4DD0}" dt="2022-03-17T13:09:49.477" v="0" actId="478"/>
        <pc:sldMkLst>
          <pc:docMk/>
          <pc:sldMk cId="1546849054" sldId="1203"/>
        </pc:sldMkLst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9" creationId="{087BDAE1-CAC7-4C65-B38F-3B4232C21AA2}"/>
          </ac:spMkLst>
        </pc:spChg>
      </pc:sldChg>
      <pc:sldChg chg="delSp mod">
        <pc:chgData name="subramani@eidesign.net" userId="bf009f75-d47a-408b-a678-4666a6eafc4c" providerId="ADAL" clId="{74D6F937-1F37-4E25-933E-1896BE5D4DD0}" dt="2022-03-17T13:09:55.166" v="1" actId="478"/>
        <pc:sldMkLst>
          <pc:docMk/>
          <pc:sldMk cId="796193602" sldId="1204"/>
        </pc:sldMkLst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6" creationId="{2AB1DC7C-A386-494E-861E-0DB16BD5013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896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88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53864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ADD29D-0022-9F70-2995-9B05A927DFE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/>
              <a:t>G04-H-Scenario-With-Activity-005-SL</a:t>
            </a:r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6B66B7-BE4B-C675-BEF7-27C5700296CA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0"/>
            <a:ext cx="8904233" cy="1513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Examples from everyday life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Let’s now explore some real-life scenarios to see how words can make a difference.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Scenario 1: </a:t>
            </a:r>
            <a:r>
              <a:rPr lang="en-US" sz="1600" dirty="0">
                <a:solidFill>
                  <a:schemeClr val="tx1"/>
                </a:solidFill>
              </a:rPr>
              <a:t>The doctor is not at the clinic and Ms. Jones wants to speak to him.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A23AD2C-D7CB-9E89-B047-67F35906735A}"/>
              </a:ext>
            </a:extLst>
          </p:cNvPr>
          <p:cNvSpPr/>
          <p:nvPr/>
        </p:nvSpPr>
        <p:spPr>
          <a:xfrm>
            <a:off x="0" y="2233533"/>
            <a:ext cx="9706595" cy="38862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3F42D4-EF66-3247-CD23-579A8A7E29BB}"/>
              </a:ext>
            </a:extLst>
          </p:cNvPr>
          <p:cNvSpPr/>
          <p:nvPr/>
        </p:nvSpPr>
        <p:spPr>
          <a:xfrm>
            <a:off x="5786438" y="2233533"/>
            <a:ext cx="3831098" cy="3886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" name="Graphic 4" descr="Image outline">
            <a:extLst>
              <a:ext uri="{FF2B5EF4-FFF2-40B4-BE49-F238E27FC236}">
                <a16:creationId xmlns:a16="http://schemas.microsoft.com/office/drawing/2014/main" id="{03C8AF9C-486E-93A3-EF3D-71416C072A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33063" y="2907749"/>
            <a:ext cx="2537849" cy="2537849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42F8E0F8-D5DA-1539-F6E6-B0A4D744DE74}"/>
              </a:ext>
            </a:extLst>
          </p:cNvPr>
          <p:cNvSpPr/>
          <p:nvPr/>
        </p:nvSpPr>
        <p:spPr>
          <a:xfrm>
            <a:off x="288001" y="2491650"/>
            <a:ext cx="5598450" cy="416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Which of these would be a better way to respond to </a:t>
            </a:r>
            <a:r>
              <a:rPr lang="en-US" sz="1600" dirty="0" err="1">
                <a:solidFill>
                  <a:schemeClr val="tx1"/>
                </a:solidFill>
              </a:rPr>
              <a:t>Ms</a:t>
            </a:r>
            <a:r>
              <a:rPr lang="en-US" sz="1600" dirty="0">
                <a:solidFill>
                  <a:schemeClr val="tx1"/>
                </a:solidFill>
              </a:rPr>
              <a:t> Jones?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B790E62-8031-5B00-BD28-2A3607B4F589}"/>
              </a:ext>
            </a:extLst>
          </p:cNvPr>
          <p:cNvSpPr/>
          <p:nvPr/>
        </p:nvSpPr>
        <p:spPr>
          <a:xfrm>
            <a:off x="597028" y="2907749"/>
            <a:ext cx="4074987" cy="416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i="1" dirty="0">
                <a:solidFill>
                  <a:schemeClr val="tx1"/>
                </a:solidFill>
              </a:rPr>
              <a:t>Select the play button to listen to the audios, choose which sounds better and submit.</a:t>
            </a:r>
          </a:p>
        </p:txBody>
      </p:sp>
      <p:pic>
        <p:nvPicPr>
          <p:cNvPr id="27" name="Graphic 26" descr="Cursor with solid fill">
            <a:extLst>
              <a:ext uri="{FF2B5EF4-FFF2-40B4-BE49-F238E27FC236}">
                <a16:creationId xmlns:a16="http://schemas.microsoft.com/office/drawing/2014/main" id="{5D05F780-12B4-7B8B-852A-7C72670BF7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267" y="2937744"/>
            <a:ext cx="274320" cy="27432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6E0BFA8-506C-4C06-3B8C-663E9D31858D}"/>
              </a:ext>
            </a:extLst>
          </p:cNvPr>
          <p:cNvSpPr/>
          <p:nvPr/>
        </p:nvSpPr>
        <p:spPr>
          <a:xfrm>
            <a:off x="525587" y="3586162"/>
            <a:ext cx="1660401" cy="17422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86418B1-9C22-73F2-E1D8-9DAA97FF58DD}"/>
              </a:ext>
            </a:extLst>
          </p:cNvPr>
          <p:cNvSpPr/>
          <p:nvPr/>
        </p:nvSpPr>
        <p:spPr>
          <a:xfrm>
            <a:off x="1743823" y="5560203"/>
            <a:ext cx="1238464" cy="399219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bg1">
                    <a:lumMod val="75000"/>
                  </a:schemeClr>
                </a:solidFill>
              </a:rPr>
              <a:t>Submit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70D82B7-8381-C0AD-A2F2-325C68130F6B}"/>
              </a:ext>
            </a:extLst>
          </p:cNvPr>
          <p:cNvSpPr/>
          <p:nvPr/>
        </p:nvSpPr>
        <p:spPr>
          <a:xfrm>
            <a:off x="980862" y="3763929"/>
            <a:ext cx="749851" cy="7498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Graphic 8" descr="Play with solid fill">
            <a:extLst>
              <a:ext uri="{FF2B5EF4-FFF2-40B4-BE49-F238E27FC236}">
                <a16:creationId xmlns:a16="http://schemas.microsoft.com/office/drawing/2014/main" id="{F0B3849F-1B57-52F5-8E4D-6F7AAD7435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84339" y="3910254"/>
            <a:ext cx="457200" cy="45720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4DAD3D89-0057-45D0-FCAA-84A597B1B9B8}"/>
              </a:ext>
            </a:extLst>
          </p:cNvPr>
          <p:cNvSpPr/>
          <p:nvPr/>
        </p:nvSpPr>
        <p:spPr>
          <a:xfrm>
            <a:off x="788740" y="4660106"/>
            <a:ext cx="1134094" cy="385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Method 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F78B760-C4F9-805C-03B3-0F574FB17DD2}"/>
              </a:ext>
            </a:extLst>
          </p:cNvPr>
          <p:cNvSpPr/>
          <p:nvPr/>
        </p:nvSpPr>
        <p:spPr>
          <a:xfrm>
            <a:off x="1219293" y="4945853"/>
            <a:ext cx="272988" cy="27298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C809EEA-0D18-59F0-172D-FBD9214DA034}"/>
              </a:ext>
            </a:extLst>
          </p:cNvPr>
          <p:cNvSpPr/>
          <p:nvPr/>
        </p:nvSpPr>
        <p:spPr>
          <a:xfrm>
            <a:off x="2529523" y="3570919"/>
            <a:ext cx="1660401" cy="17422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6D35B3C-C03A-AA04-EE1A-AA2A9E1EB86A}"/>
              </a:ext>
            </a:extLst>
          </p:cNvPr>
          <p:cNvSpPr/>
          <p:nvPr/>
        </p:nvSpPr>
        <p:spPr>
          <a:xfrm>
            <a:off x="2984798" y="3748686"/>
            <a:ext cx="749851" cy="7498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5" name="Graphic 34" descr="Play with solid fill">
            <a:extLst>
              <a:ext uri="{FF2B5EF4-FFF2-40B4-BE49-F238E27FC236}">
                <a16:creationId xmlns:a16="http://schemas.microsoft.com/office/drawing/2014/main" id="{99543372-4641-A8F0-4557-85181F6EBB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88275" y="3895011"/>
            <a:ext cx="457200" cy="4572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5D2DEFF3-DD0B-EC81-8C77-520ED30888B6}"/>
              </a:ext>
            </a:extLst>
          </p:cNvPr>
          <p:cNvSpPr/>
          <p:nvPr/>
        </p:nvSpPr>
        <p:spPr>
          <a:xfrm>
            <a:off x="2792676" y="4644863"/>
            <a:ext cx="1134094" cy="385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Method 1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422E2C3-19A7-5FA6-EE8F-DFDD354B5F24}"/>
              </a:ext>
            </a:extLst>
          </p:cNvPr>
          <p:cNvSpPr/>
          <p:nvPr/>
        </p:nvSpPr>
        <p:spPr>
          <a:xfrm>
            <a:off x="3223229" y="4930610"/>
            <a:ext cx="272988" cy="27298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29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0"/>
            <a:ext cx="8904233" cy="1513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Examples from everyday life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Let’s now explore some real-life scenarios to see how words can make a difference.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Scenario 1: </a:t>
            </a:r>
            <a:r>
              <a:rPr lang="en-US" sz="1600" dirty="0">
                <a:solidFill>
                  <a:schemeClr val="tx1"/>
                </a:solidFill>
              </a:rPr>
              <a:t>The doctor is not at the clinic and Ms. Jones wants to speak to him.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A23AD2C-D7CB-9E89-B047-67F35906735A}"/>
              </a:ext>
            </a:extLst>
          </p:cNvPr>
          <p:cNvSpPr/>
          <p:nvPr/>
        </p:nvSpPr>
        <p:spPr>
          <a:xfrm>
            <a:off x="0" y="2233533"/>
            <a:ext cx="9706595" cy="38862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3F42D4-EF66-3247-CD23-579A8A7E29BB}"/>
              </a:ext>
            </a:extLst>
          </p:cNvPr>
          <p:cNvSpPr/>
          <p:nvPr/>
        </p:nvSpPr>
        <p:spPr>
          <a:xfrm>
            <a:off x="5786438" y="2233533"/>
            <a:ext cx="3831098" cy="3886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" name="Graphic 4" descr="Image outline">
            <a:extLst>
              <a:ext uri="{FF2B5EF4-FFF2-40B4-BE49-F238E27FC236}">
                <a16:creationId xmlns:a16="http://schemas.microsoft.com/office/drawing/2014/main" id="{03C8AF9C-486E-93A3-EF3D-71416C072A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33063" y="2907749"/>
            <a:ext cx="2537849" cy="2537849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42F8E0F8-D5DA-1539-F6E6-B0A4D744DE74}"/>
              </a:ext>
            </a:extLst>
          </p:cNvPr>
          <p:cNvSpPr/>
          <p:nvPr/>
        </p:nvSpPr>
        <p:spPr>
          <a:xfrm>
            <a:off x="288001" y="2491650"/>
            <a:ext cx="5598450" cy="416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Which of these would be a better way to respond to </a:t>
            </a:r>
            <a:r>
              <a:rPr lang="en-US" sz="1600" dirty="0" err="1">
                <a:solidFill>
                  <a:schemeClr val="tx1"/>
                </a:solidFill>
              </a:rPr>
              <a:t>Ms</a:t>
            </a:r>
            <a:r>
              <a:rPr lang="en-US" sz="1600" dirty="0">
                <a:solidFill>
                  <a:schemeClr val="tx1"/>
                </a:solidFill>
              </a:rPr>
              <a:t> Jones?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B790E62-8031-5B00-BD28-2A3607B4F589}"/>
              </a:ext>
            </a:extLst>
          </p:cNvPr>
          <p:cNvSpPr/>
          <p:nvPr/>
        </p:nvSpPr>
        <p:spPr>
          <a:xfrm>
            <a:off x="597028" y="2907749"/>
            <a:ext cx="4074987" cy="416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i="1" dirty="0">
                <a:solidFill>
                  <a:schemeClr val="tx1"/>
                </a:solidFill>
              </a:rPr>
              <a:t>Select the play button to listen to the audios, choose which sounds better and submit.</a:t>
            </a:r>
          </a:p>
        </p:txBody>
      </p:sp>
      <p:pic>
        <p:nvPicPr>
          <p:cNvPr id="27" name="Graphic 26" descr="Cursor with solid fill">
            <a:extLst>
              <a:ext uri="{FF2B5EF4-FFF2-40B4-BE49-F238E27FC236}">
                <a16:creationId xmlns:a16="http://schemas.microsoft.com/office/drawing/2014/main" id="{5D05F780-12B4-7B8B-852A-7C72670BF7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267" y="2937744"/>
            <a:ext cx="274320" cy="27432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6E0BFA8-506C-4C06-3B8C-663E9D31858D}"/>
              </a:ext>
            </a:extLst>
          </p:cNvPr>
          <p:cNvSpPr/>
          <p:nvPr/>
        </p:nvSpPr>
        <p:spPr>
          <a:xfrm>
            <a:off x="525587" y="3586162"/>
            <a:ext cx="1660401" cy="17422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86418B1-9C22-73F2-E1D8-9DAA97FF58DD}"/>
              </a:ext>
            </a:extLst>
          </p:cNvPr>
          <p:cNvSpPr/>
          <p:nvPr/>
        </p:nvSpPr>
        <p:spPr>
          <a:xfrm>
            <a:off x="1743823" y="5560203"/>
            <a:ext cx="1238464" cy="399219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bg1">
                    <a:lumMod val="75000"/>
                  </a:schemeClr>
                </a:solidFill>
              </a:rPr>
              <a:t>Submit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70D82B7-8381-C0AD-A2F2-325C68130F6B}"/>
              </a:ext>
            </a:extLst>
          </p:cNvPr>
          <p:cNvSpPr/>
          <p:nvPr/>
        </p:nvSpPr>
        <p:spPr>
          <a:xfrm>
            <a:off x="980862" y="3763929"/>
            <a:ext cx="749851" cy="7498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DAD3D89-0057-45D0-FCAA-84A597B1B9B8}"/>
              </a:ext>
            </a:extLst>
          </p:cNvPr>
          <p:cNvSpPr/>
          <p:nvPr/>
        </p:nvSpPr>
        <p:spPr>
          <a:xfrm>
            <a:off x="788740" y="4660106"/>
            <a:ext cx="1134094" cy="385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Method 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F78B760-C4F9-805C-03B3-0F574FB17DD2}"/>
              </a:ext>
            </a:extLst>
          </p:cNvPr>
          <p:cNvSpPr/>
          <p:nvPr/>
        </p:nvSpPr>
        <p:spPr>
          <a:xfrm>
            <a:off x="1219293" y="4945853"/>
            <a:ext cx="272988" cy="27298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C809EEA-0D18-59F0-172D-FBD9214DA034}"/>
              </a:ext>
            </a:extLst>
          </p:cNvPr>
          <p:cNvSpPr/>
          <p:nvPr/>
        </p:nvSpPr>
        <p:spPr>
          <a:xfrm>
            <a:off x="2529523" y="3570919"/>
            <a:ext cx="1660401" cy="17422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6D35B3C-C03A-AA04-EE1A-AA2A9E1EB86A}"/>
              </a:ext>
            </a:extLst>
          </p:cNvPr>
          <p:cNvSpPr/>
          <p:nvPr/>
        </p:nvSpPr>
        <p:spPr>
          <a:xfrm>
            <a:off x="2984798" y="3748686"/>
            <a:ext cx="749851" cy="7498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5" name="Graphic 34" descr="Play with solid fill">
            <a:extLst>
              <a:ext uri="{FF2B5EF4-FFF2-40B4-BE49-F238E27FC236}">
                <a16:creationId xmlns:a16="http://schemas.microsoft.com/office/drawing/2014/main" id="{99543372-4641-A8F0-4557-85181F6EBB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88275" y="3895011"/>
            <a:ext cx="457200" cy="4572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5D2DEFF3-DD0B-EC81-8C77-520ED30888B6}"/>
              </a:ext>
            </a:extLst>
          </p:cNvPr>
          <p:cNvSpPr/>
          <p:nvPr/>
        </p:nvSpPr>
        <p:spPr>
          <a:xfrm>
            <a:off x="2792676" y="4644863"/>
            <a:ext cx="1134094" cy="385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Method 1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422E2C3-19A7-5FA6-EE8F-DFDD354B5F24}"/>
              </a:ext>
            </a:extLst>
          </p:cNvPr>
          <p:cNvSpPr/>
          <p:nvPr/>
        </p:nvSpPr>
        <p:spPr>
          <a:xfrm>
            <a:off x="3223229" y="4930610"/>
            <a:ext cx="272988" cy="27298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" name="Graphic 3" descr="Volume with solid fill">
            <a:extLst>
              <a:ext uri="{FF2B5EF4-FFF2-40B4-BE49-F238E27FC236}">
                <a16:creationId xmlns:a16="http://schemas.microsoft.com/office/drawing/2014/main" id="{191DE621-1D18-1012-5CBB-6326AAB9949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5500" y="3880723"/>
            <a:ext cx="512121" cy="512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333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0"/>
            <a:ext cx="8904233" cy="1513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Examples from everyday life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Let’s now explore some real-life scenarios to see how words can make a difference.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Scenario 1: </a:t>
            </a:r>
            <a:r>
              <a:rPr lang="en-US" sz="1600" dirty="0">
                <a:solidFill>
                  <a:schemeClr val="tx1"/>
                </a:solidFill>
              </a:rPr>
              <a:t>The doctor is not at the clinic and Ms. Jones wants to speak to him.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A23AD2C-D7CB-9E89-B047-67F35906735A}"/>
              </a:ext>
            </a:extLst>
          </p:cNvPr>
          <p:cNvSpPr/>
          <p:nvPr/>
        </p:nvSpPr>
        <p:spPr>
          <a:xfrm>
            <a:off x="0" y="2233533"/>
            <a:ext cx="9706595" cy="38862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3F42D4-EF66-3247-CD23-579A8A7E29BB}"/>
              </a:ext>
            </a:extLst>
          </p:cNvPr>
          <p:cNvSpPr/>
          <p:nvPr/>
        </p:nvSpPr>
        <p:spPr>
          <a:xfrm>
            <a:off x="5786438" y="2233533"/>
            <a:ext cx="3831098" cy="3886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" name="Graphic 4" descr="Image outline">
            <a:extLst>
              <a:ext uri="{FF2B5EF4-FFF2-40B4-BE49-F238E27FC236}">
                <a16:creationId xmlns:a16="http://schemas.microsoft.com/office/drawing/2014/main" id="{03C8AF9C-486E-93A3-EF3D-71416C072A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33063" y="2907749"/>
            <a:ext cx="2537849" cy="2537849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42F8E0F8-D5DA-1539-F6E6-B0A4D744DE74}"/>
              </a:ext>
            </a:extLst>
          </p:cNvPr>
          <p:cNvSpPr/>
          <p:nvPr/>
        </p:nvSpPr>
        <p:spPr>
          <a:xfrm>
            <a:off x="288001" y="2491650"/>
            <a:ext cx="5598450" cy="416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Which of these would be a better way to respond to </a:t>
            </a:r>
            <a:r>
              <a:rPr lang="en-US" sz="1600" dirty="0" err="1">
                <a:solidFill>
                  <a:schemeClr val="tx1"/>
                </a:solidFill>
              </a:rPr>
              <a:t>Ms</a:t>
            </a:r>
            <a:r>
              <a:rPr lang="en-US" sz="1600" dirty="0">
                <a:solidFill>
                  <a:schemeClr val="tx1"/>
                </a:solidFill>
              </a:rPr>
              <a:t> Jones?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B790E62-8031-5B00-BD28-2A3607B4F589}"/>
              </a:ext>
            </a:extLst>
          </p:cNvPr>
          <p:cNvSpPr/>
          <p:nvPr/>
        </p:nvSpPr>
        <p:spPr>
          <a:xfrm>
            <a:off x="597028" y="2907749"/>
            <a:ext cx="4074987" cy="416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i="1" dirty="0">
                <a:solidFill>
                  <a:schemeClr val="tx1"/>
                </a:solidFill>
              </a:rPr>
              <a:t>Select the play button to listen to the audios, choose which sounds better and submit.</a:t>
            </a:r>
          </a:p>
        </p:txBody>
      </p:sp>
      <p:pic>
        <p:nvPicPr>
          <p:cNvPr id="27" name="Graphic 26" descr="Cursor with solid fill">
            <a:extLst>
              <a:ext uri="{FF2B5EF4-FFF2-40B4-BE49-F238E27FC236}">
                <a16:creationId xmlns:a16="http://schemas.microsoft.com/office/drawing/2014/main" id="{5D05F780-12B4-7B8B-852A-7C72670BF7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267" y="2937744"/>
            <a:ext cx="274320" cy="27432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6E0BFA8-506C-4C06-3B8C-663E9D31858D}"/>
              </a:ext>
            </a:extLst>
          </p:cNvPr>
          <p:cNvSpPr/>
          <p:nvPr/>
        </p:nvSpPr>
        <p:spPr>
          <a:xfrm>
            <a:off x="525587" y="3586162"/>
            <a:ext cx="1660401" cy="17422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86418B1-9C22-73F2-E1D8-9DAA97FF58DD}"/>
              </a:ext>
            </a:extLst>
          </p:cNvPr>
          <p:cNvSpPr/>
          <p:nvPr/>
        </p:nvSpPr>
        <p:spPr>
          <a:xfrm>
            <a:off x="1743823" y="5560203"/>
            <a:ext cx="1238464" cy="39921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70D82B7-8381-C0AD-A2F2-325C68130F6B}"/>
              </a:ext>
            </a:extLst>
          </p:cNvPr>
          <p:cNvSpPr/>
          <p:nvPr/>
        </p:nvSpPr>
        <p:spPr>
          <a:xfrm>
            <a:off x="980862" y="3763929"/>
            <a:ext cx="749851" cy="7498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Graphic 8" descr="Play with solid fill">
            <a:extLst>
              <a:ext uri="{FF2B5EF4-FFF2-40B4-BE49-F238E27FC236}">
                <a16:creationId xmlns:a16="http://schemas.microsoft.com/office/drawing/2014/main" id="{F0B3849F-1B57-52F5-8E4D-6F7AAD7435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84339" y="3910254"/>
            <a:ext cx="457200" cy="45720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4DAD3D89-0057-45D0-FCAA-84A597B1B9B8}"/>
              </a:ext>
            </a:extLst>
          </p:cNvPr>
          <p:cNvSpPr/>
          <p:nvPr/>
        </p:nvSpPr>
        <p:spPr>
          <a:xfrm>
            <a:off x="788740" y="4660106"/>
            <a:ext cx="1134094" cy="385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Method 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F78B760-C4F9-805C-03B3-0F574FB17DD2}"/>
              </a:ext>
            </a:extLst>
          </p:cNvPr>
          <p:cNvSpPr/>
          <p:nvPr/>
        </p:nvSpPr>
        <p:spPr>
          <a:xfrm>
            <a:off x="1219293" y="4945853"/>
            <a:ext cx="272988" cy="27298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C809EEA-0D18-59F0-172D-FBD9214DA034}"/>
              </a:ext>
            </a:extLst>
          </p:cNvPr>
          <p:cNvSpPr/>
          <p:nvPr/>
        </p:nvSpPr>
        <p:spPr>
          <a:xfrm>
            <a:off x="2529523" y="3570919"/>
            <a:ext cx="1660401" cy="17422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6D35B3C-C03A-AA04-EE1A-AA2A9E1EB86A}"/>
              </a:ext>
            </a:extLst>
          </p:cNvPr>
          <p:cNvSpPr/>
          <p:nvPr/>
        </p:nvSpPr>
        <p:spPr>
          <a:xfrm>
            <a:off x="2984798" y="3748686"/>
            <a:ext cx="749851" cy="7498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D2DEFF3-DD0B-EC81-8C77-520ED30888B6}"/>
              </a:ext>
            </a:extLst>
          </p:cNvPr>
          <p:cNvSpPr/>
          <p:nvPr/>
        </p:nvSpPr>
        <p:spPr>
          <a:xfrm>
            <a:off x="2792676" y="4644863"/>
            <a:ext cx="1134094" cy="385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Method 1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422E2C3-19A7-5FA6-EE8F-DFDD354B5F24}"/>
              </a:ext>
            </a:extLst>
          </p:cNvPr>
          <p:cNvSpPr/>
          <p:nvPr/>
        </p:nvSpPr>
        <p:spPr>
          <a:xfrm>
            <a:off x="3223229" y="4930610"/>
            <a:ext cx="272988" cy="27298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6" name="Graphic 25" descr="Volume with solid fill">
            <a:extLst>
              <a:ext uri="{FF2B5EF4-FFF2-40B4-BE49-F238E27FC236}">
                <a16:creationId xmlns:a16="http://schemas.microsoft.com/office/drawing/2014/main" id="{A6C7D1A9-48C3-9D3D-4ACE-5E340D75E3F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15755" y="3880723"/>
            <a:ext cx="512121" cy="512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58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0"/>
            <a:ext cx="8904233" cy="1513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Examples from everyday life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Let’s now explore some real-life scenarios to see how words can make a difference.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Scenario 1: </a:t>
            </a:r>
            <a:r>
              <a:rPr lang="en-US" sz="1600" dirty="0">
                <a:solidFill>
                  <a:schemeClr val="tx1"/>
                </a:solidFill>
              </a:rPr>
              <a:t>The doctor is not at the clinic and Ms. Jones wants to speak to him.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A23AD2C-D7CB-9E89-B047-67F35906735A}"/>
              </a:ext>
            </a:extLst>
          </p:cNvPr>
          <p:cNvSpPr/>
          <p:nvPr/>
        </p:nvSpPr>
        <p:spPr>
          <a:xfrm>
            <a:off x="0" y="2233533"/>
            <a:ext cx="9706595" cy="38862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3F42D4-EF66-3247-CD23-579A8A7E29BB}"/>
              </a:ext>
            </a:extLst>
          </p:cNvPr>
          <p:cNvSpPr/>
          <p:nvPr/>
        </p:nvSpPr>
        <p:spPr>
          <a:xfrm>
            <a:off x="5786438" y="2233533"/>
            <a:ext cx="3831098" cy="3886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" name="Graphic 4" descr="Image outline">
            <a:extLst>
              <a:ext uri="{FF2B5EF4-FFF2-40B4-BE49-F238E27FC236}">
                <a16:creationId xmlns:a16="http://schemas.microsoft.com/office/drawing/2014/main" id="{03C8AF9C-486E-93A3-EF3D-71416C072A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33063" y="2907749"/>
            <a:ext cx="2537849" cy="2537849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42F8E0F8-D5DA-1539-F6E6-B0A4D744DE74}"/>
              </a:ext>
            </a:extLst>
          </p:cNvPr>
          <p:cNvSpPr/>
          <p:nvPr/>
        </p:nvSpPr>
        <p:spPr>
          <a:xfrm>
            <a:off x="288001" y="2491650"/>
            <a:ext cx="5598450" cy="416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Which of these would be a better way to respond to </a:t>
            </a:r>
            <a:r>
              <a:rPr lang="en-US" sz="1600" dirty="0" err="1">
                <a:solidFill>
                  <a:schemeClr val="tx1"/>
                </a:solidFill>
              </a:rPr>
              <a:t>Ms</a:t>
            </a:r>
            <a:r>
              <a:rPr lang="en-US" sz="1600" dirty="0">
                <a:solidFill>
                  <a:schemeClr val="tx1"/>
                </a:solidFill>
              </a:rPr>
              <a:t> Jones?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B790E62-8031-5B00-BD28-2A3607B4F589}"/>
              </a:ext>
            </a:extLst>
          </p:cNvPr>
          <p:cNvSpPr/>
          <p:nvPr/>
        </p:nvSpPr>
        <p:spPr>
          <a:xfrm>
            <a:off x="597028" y="2907749"/>
            <a:ext cx="4074987" cy="416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i="1" dirty="0">
                <a:solidFill>
                  <a:schemeClr val="tx1"/>
                </a:solidFill>
              </a:rPr>
              <a:t>Select the play button to listen to the audios, choose which sounds better and submit.</a:t>
            </a:r>
          </a:p>
        </p:txBody>
      </p:sp>
      <p:pic>
        <p:nvPicPr>
          <p:cNvPr id="27" name="Graphic 26" descr="Cursor with solid fill">
            <a:extLst>
              <a:ext uri="{FF2B5EF4-FFF2-40B4-BE49-F238E27FC236}">
                <a16:creationId xmlns:a16="http://schemas.microsoft.com/office/drawing/2014/main" id="{5D05F780-12B4-7B8B-852A-7C72670BF7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1267" y="2937744"/>
            <a:ext cx="274320" cy="27432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6E0BFA8-506C-4C06-3B8C-663E9D31858D}"/>
              </a:ext>
            </a:extLst>
          </p:cNvPr>
          <p:cNvSpPr/>
          <p:nvPr/>
        </p:nvSpPr>
        <p:spPr>
          <a:xfrm>
            <a:off x="525587" y="3586162"/>
            <a:ext cx="1660401" cy="17422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70D82B7-8381-C0AD-A2F2-325C68130F6B}"/>
              </a:ext>
            </a:extLst>
          </p:cNvPr>
          <p:cNvSpPr/>
          <p:nvPr/>
        </p:nvSpPr>
        <p:spPr>
          <a:xfrm>
            <a:off x="980862" y="3763929"/>
            <a:ext cx="749851" cy="7498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Graphic 8" descr="Play with solid fill">
            <a:extLst>
              <a:ext uri="{FF2B5EF4-FFF2-40B4-BE49-F238E27FC236}">
                <a16:creationId xmlns:a16="http://schemas.microsoft.com/office/drawing/2014/main" id="{F0B3849F-1B57-52F5-8E4D-6F7AAD7435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84339" y="3910254"/>
            <a:ext cx="457200" cy="45720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4DAD3D89-0057-45D0-FCAA-84A597B1B9B8}"/>
              </a:ext>
            </a:extLst>
          </p:cNvPr>
          <p:cNvSpPr/>
          <p:nvPr/>
        </p:nvSpPr>
        <p:spPr>
          <a:xfrm>
            <a:off x="788740" y="4660106"/>
            <a:ext cx="1134094" cy="385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Method 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F78B760-C4F9-805C-03B3-0F574FB17DD2}"/>
              </a:ext>
            </a:extLst>
          </p:cNvPr>
          <p:cNvSpPr/>
          <p:nvPr/>
        </p:nvSpPr>
        <p:spPr>
          <a:xfrm>
            <a:off x="1219293" y="4945853"/>
            <a:ext cx="272988" cy="27298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C809EEA-0D18-59F0-172D-FBD9214DA034}"/>
              </a:ext>
            </a:extLst>
          </p:cNvPr>
          <p:cNvSpPr/>
          <p:nvPr/>
        </p:nvSpPr>
        <p:spPr>
          <a:xfrm>
            <a:off x="2529523" y="3570919"/>
            <a:ext cx="1660401" cy="17422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6D35B3C-C03A-AA04-EE1A-AA2A9E1EB86A}"/>
              </a:ext>
            </a:extLst>
          </p:cNvPr>
          <p:cNvSpPr/>
          <p:nvPr/>
        </p:nvSpPr>
        <p:spPr>
          <a:xfrm>
            <a:off x="2984798" y="3748686"/>
            <a:ext cx="749851" cy="7498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D2DEFF3-DD0B-EC81-8C77-520ED30888B6}"/>
              </a:ext>
            </a:extLst>
          </p:cNvPr>
          <p:cNvSpPr/>
          <p:nvPr/>
        </p:nvSpPr>
        <p:spPr>
          <a:xfrm>
            <a:off x="2792676" y="4644863"/>
            <a:ext cx="1134094" cy="385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Method 1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422E2C3-19A7-5FA6-EE8F-DFDD354B5F24}"/>
              </a:ext>
            </a:extLst>
          </p:cNvPr>
          <p:cNvSpPr/>
          <p:nvPr/>
        </p:nvSpPr>
        <p:spPr>
          <a:xfrm>
            <a:off x="3223229" y="4930610"/>
            <a:ext cx="272988" cy="27298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6" name="Graphic 25" descr="Volume with solid fill">
            <a:extLst>
              <a:ext uri="{FF2B5EF4-FFF2-40B4-BE49-F238E27FC236}">
                <a16:creationId xmlns:a16="http://schemas.microsoft.com/office/drawing/2014/main" id="{A6C7D1A9-48C3-9D3D-4ACE-5E340D75E3F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15755" y="3880723"/>
            <a:ext cx="512121" cy="512121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2CD73F6-681D-1E14-13DF-B3EAD816457C}"/>
              </a:ext>
            </a:extLst>
          </p:cNvPr>
          <p:cNvSpPr/>
          <p:nvPr/>
        </p:nvSpPr>
        <p:spPr>
          <a:xfrm>
            <a:off x="5805404" y="4415035"/>
            <a:ext cx="3793166" cy="16504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FD7B820-65CA-D3EB-BD00-E58FF5719A1D}"/>
              </a:ext>
            </a:extLst>
          </p:cNvPr>
          <p:cNvSpPr txBox="1"/>
          <p:nvPr/>
        </p:nvSpPr>
        <p:spPr>
          <a:xfrm>
            <a:off x="5857247" y="4480771"/>
            <a:ext cx="357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correct/Incorrect </a:t>
            </a:r>
          </a:p>
          <a:p>
            <a:r>
              <a:rPr lang="en-US" dirty="0"/>
              <a:t>Method 1 did not use the doctor’s name and was ambiguous.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9F32429-AC67-1CAA-5311-F8D931D54285}"/>
              </a:ext>
            </a:extLst>
          </p:cNvPr>
          <p:cNvSpPr/>
          <p:nvPr/>
        </p:nvSpPr>
        <p:spPr>
          <a:xfrm>
            <a:off x="5977793" y="5539583"/>
            <a:ext cx="1238464" cy="39921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Continue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10DF431-3EE6-3161-9948-E754110EFBB1}"/>
              </a:ext>
            </a:extLst>
          </p:cNvPr>
          <p:cNvSpPr/>
          <p:nvPr/>
        </p:nvSpPr>
        <p:spPr>
          <a:xfrm>
            <a:off x="1743823" y="5560203"/>
            <a:ext cx="1238464" cy="399219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bg1">
                    <a:lumMod val="75000"/>
                  </a:schemeClr>
                </a:solidFill>
              </a:rPr>
              <a:t>Submit</a:t>
            </a:r>
          </a:p>
        </p:txBody>
      </p:sp>
    </p:spTree>
    <p:extLst>
      <p:ext uri="{BB962C8B-B14F-4D97-AF65-F5344CB8AC3E}">
        <p14:creationId xmlns:p14="http://schemas.microsoft.com/office/powerpoint/2010/main" val="27741715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17455</TotalTime>
  <Words>375</Words>
  <Application>Microsoft Office PowerPoint</Application>
  <PresentationFormat>Custom</PresentationFormat>
  <Paragraphs>54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2434</cp:revision>
  <dcterms:created xsi:type="dcterms:W3CDTF">2017-07-21T05:01:19Z</dcterms:created>
  <dcterms:modified xsi:type="dcterms:W3CDTF">2022-06-13T05:44:41Z</dcterms:modified>
</cp:coreProperties>
</file>