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26" r:id="rId2"/>
    <p:sldId id="1223" r:id="rId3"/>
    <p:sldId id="1227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0353" autoAdjust="0"/>
  </p:normalViewPr>
  <p:slideViewPr>
    <p:cSldViewPr snapToGrid="0">
      <p:cViewPr varScale="1">
        <p:scale>
          <a:sx n="68" d="100"/>
          <a:sy n="68" d="100"/>
        </p:scale>
        <p:origin x="678" y="90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/>
              <a:t>Scenarios Input Activity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Being a client</a:t>
            </a:r>
            <a:endParaRPr lang="en-US" sz="1600" i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E4480721-0965-911F-630B-AC1224A15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47" y="1245137"/>
            <a:ext cx="8464238" cy="485166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526B9A3-D4E7-2E02-4DED-BDBEE5960496}"/>
              </a:ext>
            </a:extLst>
          </p:cNvPr>
          <p:cNvSpPr/>
          <p:nvPr/>
        </p:nvSpPr>
        <p:spPr>
          <a:xfrm>
            <a:off x="7315200" y="905624"/>
            <a:ext cx="1103058" cy="110305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Female Profile with solid fill">
            <a:extLst>
              <a:ext uri="{FF2B5EF4-FFF2-40B4-BE49-F238E27FC236}">
                <a16:creationId xmlns:a16="http://schemas.microsoft.com/office/drawing/2014/main" id="{D173E603-6BBB-E6D3-0E0E-5387BA086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07916" y="514322"/>
            <a:ext cx="1347605" cy="134760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B750D8D-FF96-7E15-AE08-0FE5CBFBF6A7}"/>
              </a:ext>
            </a:extLst>
          </p:cNvPr>
          <p:cNvSpPr/>
          <p:nvPr/>
        </p:nvSpPr>
        <p:spPr>
          <a:xfrm>
            <a:off x="1112459" y="1634317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would you expect from the receiver to make this a great call?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D07269-ECBC-0D35-12C1-D5BE14B1ADF3}"/>
              </a:ext>
            </a:extLst>
          </p:cNvPr>
          <p:cNvSpPr/>
          <p:nvPr/>
        </p:nvSpPr>
        <p:spPr>
          <a:xfrm>
            <a:off x="1424144" y="2035546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Choose your answers and select continue.</a:t>
            </a:r>
          </a:p>
        </p:txBody>
      </p:sp>
      <p:pic>
        <p:nvPicPr>
          <p:cNvPr id="9" name="Graphic 8" descr="Cursor with solid fill">
            <a:extLst>
              <a:ext uri="{FF2B5EF4-FFF2-40B4-BE49-F238E27FC236}">
                <a16:creationId xmlns:a16="http://schemas.microsoft.com/office/drawing/2014/main" id="{C8640E36-4289-2A6B-9B6B-AC0F5A28F1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1844" y="2033702"/>
            <a:ext cx="274320" cy="27432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426607-3191-DA3D-CB12-11C8BA74F832}"/>
              </a:ext>
            </a:extLst>
          </p:cNvPr>
          <p:cNvSpPr/>
          <p:nvPr/>
        </p:nvSpPr>
        <p:spPr>
          <a:xfrm>
            <a:off x="853288" y="244796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Answers quickly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55FD94-6B3C-E77B-697A-6FD74CB99B2B}"/>
              </a:ext>
            </a:extLst>
          </p:cNvPr>
          <p:cNvSpPr/>
          <p:nvPr/>
        </p:nvSpPr>
        <p:spPr>
          <a:xfrm>
            <a:off x="2827378" y="244796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Provides simple explanations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A3780F-B977-EE44-D088-92BF3BBAF15F}"/>
              </a:ext>
            </a:extLst>
          </p:cNvPr>
          <p:cNvSpPr/>
          <p:nvPr/>
        </p:nvSpPr>
        <p:spPr>
          <a:xfrm>
            <a:off x="4801468" y="244796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Listens attentively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F64C3-EF2E-01B1-7A8A-D35799733CC7}"/>
              </a:ext>
            </a:extLst>
          </p:cNvPr>
          <p:cNvSpPr/>
          <p:nvPr/>
        </p:nvSpPr>
        <p:spPr>
          <a:xfrm>
            <a:off x="6775559" y="244796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Greets me well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FC4AB56-445C-891C-01BB-A0C054050E27}"/>
              </a:ext>
            </a:extLst>
          </p:cNvPr>
          <p:cNvSpPr/>
          <p:nvPr/>
        </p:nvSpPr>
        <p:spPr>
          <a:xfrm>
            <a:off x="853288" y="309944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Rushes the conversation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4446B8B-3D9E-FBF5-C380-4476BCFC593E}"/>
              </a:ext>
            </a:extLst>
          </p:cNvPr>
          <p:cNvSpPr/>
          <p:nvPr/>
        </p:nvSpPr>
        <p:spPr>
          <a:xfrm>
            <a:off x="2827378" y="309944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Understands my concerns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D9E1B8F-1224-2726-18B4-FAF962C2CE59}"/>
              </a:ext>
            </a:extLst>
          </p:cNvPr>
          <p:cNvSpPr/>
          <p:nvPr/>
        </p:nvSpPr>
        <p:spPr>
          <a:xfrm>
            <a:off x="4801468" y="309944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Simultaneously busy with other tasks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0DE6535-6929-9C6C-0557-E2770D847779}"/>
              </a:ext>
            </a:extLst>
          </p:cNvPr>
          <p:cNvSpPr/>
          <p:nvPr/>
        </p:nvSpPr>
        <p:spPr>
          <a:xfrm>
            <a:off x="6775559" y="3099442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Provides suggestions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182561A-EB59-3BB0-ACC9-208D8DF385BE}"/>
              </a:ext>
            </a:extLst>
          </p:cNvPr>
          <p:cNvSpPr/>
          <p:nvPr/>
        </p:nvSpPr>
        <p:spPr>
          <a:xfrm>
            <a:off x="853288" y="3750136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Smiles and uses friendly words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C223900-4D6D-9153-9931-DA4E9FE447B4}"/>
              </a:ext>
            </a:extLst>
          </p:cNvPr>
          <p:cNvSpPr/>
          <p:nvPr/>
        </p:nvSpPr>
        <p:spPr>
          <a:xfrm>
            <a:off x="2827378" y="3750136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Treats me like an ordinary client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39F92-408C-3CE5-203D-FF7ED47EC865}"/>
              </a:ext>
            </a:extLst>
          </p:cNvPr>
          <p:cNvSpPr/>
          <p:nvPr/>
        </p:nvSpPr>
        <p:spPr>
          <a:xfrm>
            <a:off x="4801468" y="3750136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Interrupts me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8F6C367-8D32-E45A-693E-8CEED4402178}"/>
              </a:ext>
            </a:extLst>
          </p:cNvPr>
          <p:cNvSpPr/>
          <p:nvPr/>
        </p:nvSpPr>
        <p:spPr>
          <a:xfrm>
            <a:off x="6775559" y="3750136"/>
            <a:ext cx="1893108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Speaks in a low voice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F6A7B2-B4A3-C9A1-00FA-1F4945C96122}"/>
              </a:ext>
            </a:extLst>
          </p:cNvPr>
          <p:cNvSpPr/>
          <p:nvPr/>
        </p:nvSpPr>
        <p:spPr>
          <a:xfrm>
            <a:off x="853287" y="4409541"/>
            <a:ext cx="7815379" cy="883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+mj-lt"/>
              </a:rPr>
              <a:t>Anything else you would expect?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F2E833-041C-0C76-0CB4-A885D15640B7}"/>
              </a:ext>
            </a:extLst>
          </p:cNvPr>
          <p:cNvSpPr/>
          <p:nvPr/>
        </p:nvSpPr>
        <p:spPr>
          <a:xfrm>
            <a:off x="7369027" y="5412280"/>
            <a:ext cx="1299639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362986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G04-H-Scenario-With-Activity-004-SL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Being a client</a:t>
            </a:r>
            <a:endParaRPr lang="en-US" sz="1600" i="1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E4480721-0965-911F-630B-AC1224A15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47" y="1245137"/>
            <a:ext cx="8464238" cy="485166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526B9A3-D4E7-2E02-4DED-BDBEE5960496}"/>
              </a:ext>
            </a:extLst>
          </p:cNvPr>
          <p:cNvSpPr/>
          <p:nvPr/>
        </p:nvSpPr>
        <p:spPr>
          <a:xfrm>
            <a:off x="7315200" y="905624"/>
            <a:ext cx="1103058" cy="110305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Female Profile with solid fill">
            <a:extLst>
              <a:ext uri="{FF2B5EF4-FFF2-40B4-BE49-F238E27FC236}">
                <a16:creationId xmlns:a16="http://schemas.microsoft.com/office/drawing/2014/main" id="{D173E603-6BBB-E6D3-0E0E-5387BA086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07916" y="514322"/>
            <a:ext cx="1347605" cy="134760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B750D8D-FF96-7E15-AE08-0FE5CBFBF6A7}"/>
              </a:ext>
            </a:extLst>
          </p:cNvPr>
          <p:cNvSpPr/>
          <p:nvPr/>
        </p:nvSpPr>
        <p:spPr>
          <a:xfrm>
            <a:off x="1112459" y="1634317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would you expect from the receiver to make this a great call?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D07269-ECBC-0D35-12C1-D5BE14B1ADF3}"/>
              </a:ext>
            </a:extLst>
          </p:cNvPr>
          <p:cNvSpPr/>
          <p:nvPr/>
        </p:nvSpPr>
        <p:spPr>
          <a:xfrm>
            <a:off x="1424144" y="2035546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Choose your answers and select continue.</a:t>
            </a:r>
          </a:p>
        </p:txBody>
      </p:sp>
      <p:pic>
        <p:nvPicPr>
          <p:cNvPr id="9" name="Graphic 8" descr="Cursor with solid fill">
            <a:extLst>
              <a:ext uri="{FF2B5EF4-FFF2-40B4-BE49-F238E27FC236}">
                <a16:creationId xmlns:a16="http://schemas.microsoft.com/office/drawing/2014/main" id="{C8640E36-4289-2A6B-9B6B-AC0F5A28F1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1844" y="2033702"/>
            <a:ext cx="274320" cy="27432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426607-3191-DA3D-CB12-11C8BA74F832}"/>
              </a:ext>
            </a:extLst>
          </p:cNvPr>
          <p:cNvSpPr/>
          <p:nvPr/>
        </p:nvSpPr>
        <p:spPr>
          <a:xfrm>
            <a:off x="853288" y="2447962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Answers quickly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55FD94-6B3C-E77B-697A-6FD74CB99B2B}"/>
              </a:ext>
            </a:extLst>
          </p:cNvPr>
          <p:cNvSpPr/>
          <p:nvPr/>
        </p:nvSpPr>
        <p:spPr>
          <a:xfrm>
            <a:off x="2827378" y="2447962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Provides simple explanations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A3780F-B977-EE44-D088-92BF3BBAF15F}"/>
              </a:ext>
            </a:extLst>
          </p:cNvPr>
          <p:cNvSpPr/>
          <p:nvPr/>
        </p:nvSpPr>
        <p:spPr>
          <a:xfrm>
            <a:off x="4801468" y="2447962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Listens attentively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F64C3-EF2E-01B1-7A8A-D35799733CC7}"/>
              </a:ext>
            </a:extLst>
          </p:cNvPr>
          <p:cNvSpPr/>
          <p:nvPr/>
        </p:nvSpPr>
        <p:spPr>
          <a:xfrm>
            <a:off x="6775559" y="2447962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Greets me well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FC4AB56-445C-891C-01BB-A0C054050E27}"/>
              </a:ext>
            </a:extLst>
          </p:cNvPr>
          <p:cNvSpPr/>
          <p:nvPr/>
        </p:nvSpPr>
        <p:spPr>
          <a:xfrm>
            <a:off x="853288" y="3099442"/>
            <a:ext cx="1893108" cy="548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Rushes the conversation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4446B8B-3D9E-FBF5-C380-4476BCFC593E}"/>
              </a:ext>
            </a:extLst>
          </p:cNvPr>
          <p:cNvSpPr/>
          <p:nvPr/>
        </p:nvSpPr>
        <p:spPr>
          <a:xfrm>
            <a:off x="2827378" y="3099442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Understands my concerns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D9E1B8F-1224-2726-18B4-FAF962C2CE59}"/>
              </a:ext>
            </a:extLst>
          </p:cNvPr>
          <p:cNvSpPr/>
          <p:nvPr/>
        </p:nvSpPr>
        <p:spPr>
          <a:xfrm>
            <a:off x="4801468" y="3099442"/>
            <a:ext cx="1893108" cy="548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Simultaneously busy with other tasks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0DE6535-6929-9C6C-0557-E2770D847779}"/>
              </a:ext>
            </a:extLst>
          </p:cNvPr>
          <p:cNvSpPr/>
          <p:nvPr/>
        </p:nvSpPr>
        <p:spPr>
          <a:xfrm>
            <a:off x="6775559" y="3099442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Provides suggestions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182561A-EB59-3BB0-ACC9-208D8DF385BE}"/>
              </a:ext>
            </a:extLst>
          </p:cNvPr>
          <p:cNvSpPr/>
          <p:nvPr/>
        </p:nvSpPr>
        <p:spPr>
          <a:xfrm>
            <a:off x="853288" y="3750136"/>
            <a:ext cx="1893108" cy="548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Smiles and uses friendly words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C223900-4D6D-9153-9931-DA4E9FE447B4}"/>
              </a:ext>
            </a:extLst>
          </p:cNvPr>
          <p:cNvSpPr/>
          <p:nvPr/>
        </p:nvSpPr>
        <p:spPr>
          <a:xfrm>
            <a:off x="2827378" y="3750136"/>
            <a:ext cx="1893108" cy="548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Treats me like an ordinary client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39F92-408C-3CE5-203D-FF7ED47EC865}"/>
              </a:ext>
            </a:extLst>
          </p:cNvPr>
          <p:cNvSpPr/>
          <p:nvPr/>
        </p:nvSpPr>
        <p:spPr>
          <a:xfrm>
            <a:off x="4801468" y="3750136"/>
            <a:ext cx="1893108" cy="548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Interrupts me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8F6C367-8D32-E45A-693E-8CEED4402178}"/>
              </a:ext>
            </a:extLst>
          </p:cNvPr>
          <p:cNvSpPr/>
          <p:nvPr/>
        </p:nvSpPr>
        <p:spPr>
          <a:xfrm>
            <a:off x="6775559" y="3750136"/>
            <a:ext cx="1893108" cy="548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</a:rPr>
              <a:t>Speaks in a low voice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F6A7B2-B4A3-C9A1-00FA-1F4945C96122}"/>
              </a:ext>
            </a:extLst>
          </p:cNvPr>
          <p:cNvSpPr/>
          <p:nvPr/>
        </p:nvSpPr>
        <p:spPr>
          <a:xfrm>
            <a:off x="853287" y="4409541"/>
            <a:ext cx="7815379" cy="883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+mj-lt"/>
              </a:rPr>
              <a:t>Anything else you would expect?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F2E833-041C-0C76-0CB4-A885D15640B7}"/>
              </a:ext>
            </a:extLst>
          </p:cNvPr>
          <p:cNvSpPr/>
          <p:nvPr/>
        </p:nvSpPr>
        <p:spPr>
          <a:xfrm>
            <a:off x="7369027" y="5458535"/>
            <a:ext cx="1299639" cy="44452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22982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G04-H-Scenario-With-Activity-004-SL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Reverse roles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E4480721-0965-911F-630B-AC1224A15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47" y="1245137"/>
            <a:ext cx="8464238" cy="485166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526B9A3-D4E7-2E02-4DED-BDBEE5960496}"/>
              </a:ext>
            </a:extLst>
          </p:cNvPr>
          <p:cNvSpPr/>
          <p:nvPr/>
        </p:nvSpPr>
        <p:spPr>
          <a:xfrm>
            <a:off x="7315200" y="905624"/>
            <a:ext cx="1103058" cy="110305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Female Profile with solid fill">
            <a:extLst>
              <a:ext uri="{FF2B5EF4-FFF2-40B4-BE49-F238E27FC236}">
                <a16:creationId xmlns:a16="http://schemas.microsoft.com/office/drawing/2014/main" id="{D173E603-6BBB-E6D3-0E0E-5387BA086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07916" y="514322"/>
            <a:ext cx="1347605" cy="134760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B750D8D-FF96-7E15-AE08-0FE5CBFBF6A7}"/>
              </a:ext>
            </a:extLst>
          </p:cNvPr>
          <p:cNvSpPr/>
          <p:nvPr/>
        </p:nvSpPr>
        <p:spPr>
          <a:xfrm>
            <a:off x="1112459" y="1634317"/>
            <a:ext cx="6577495" cy="37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would your patients expect from you on a call?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F6A7B2-B4A3-C9A1-00FA-1F4945C96122}"/>
              </a:ext>
            </a:extLst>
          </p:cNvPr>
          <p:cNvSpPr/>
          <p:nvPr/>
        </p:nvSpPr>
        <p:spPr>
          <a:xfrm>
            <a:off x="853287" y="2096039"/>
            <a:ext cx="7815379" cy="31902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+mj-lt"/>
              </a:rPr>
              <a:t>Type in your thoughts here….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F2E833-041C-0C76-0CB4-A885D15640B7}"/>
              </a:ext>
            </a:extLst>
          </p:cNvPr>
          <p:cNvSpPr/>
          <p:nvPr/>
        </p:nvSpPr>
        <p:spPr>
          <a:xfrm>
            <a:off x="7369027" y="5458535"/>
            <a:ext cx="1299639" cy="44452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ctr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14149536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17470</TotalTime>
  <Words>225</Words>
  <Application>Microsoft Office PowerPoint</Application>
  <PresentationFormat>Custom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2433</cp:revision>
  <dcterms:created xsi:type="dcterms:W3CDTF">2017-07-21T05:01:19Z</dcterms:created>
  <dcterms:modified xsi:type="dcterms:W3CDTF">2022-06-13T05:46:00Z</dcterms:modified>
</cp:coreProperties>
</file>