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1204" r:id="rId2"/>
    <p:sldId id="1205" r:id="rId3"/>
    <p:sldId id="1206" r:id="rId4"/>
    <p:sldId id="1207" r:id="rId5"/>
    <p:sldId id="1208" r:id="rId6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F5AFBD-E98A-4A2F-9FFD-9A42CC1AC799}" v="3" dt="2022-03-31T11:19:43.209"/>
    <p1510:client id="{B2F66E8D-18DD-4856-BD32-CA83CA03C378}" v="45" dt="2022-03-30T17:47:38.3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9BF5AFBD-E98A-4A2F-9FFD-9A42CC1AC799}"/>
    <pc:docChg chg="custSel delSld modSld">
      <pc:chgData name="Subramani K" userId="bf009f75-d47a-408b-a678-4666a6eafc4c" providerId="ADAL" clId="{9BF5AFBD-E98A-4A2F-9FFD-9A42CC1AC799}" dt="2022-03-31T11:20:45.205" v="43"/>
      <pc:docMkLst>
        <pc:docMk/>
      </pc:docMkLst>
      <pc:sldChg chg="del">
        <pc:chgData name="Subramani K" userId="bf009f75-d47a-408b-a678-4666a6eafc4c" providerId="ADAL" clId="{9BF5AFBD-E98A-4A2F-9FFD-9A42CC1AC799}" dt="2022-03-31T11:19:38.022" v="0" actId="47"/>
        <pc:sldMkLst>
          <pc:docMk/>
          <pc:sldMk cId="2508173990" sldId="1202"/>
        </pc:sldMkLst>
      </pc:sldChg>
      <pc:sldChg chg="addSp delSp modSp mod">
        <pc:chgData name="Subramani K" userId="bf009f75-d47a-408b-a678-4666a6eafc4c" providerId="ADAL" clId="{9BF5AFBD-E98A-4A2F-9FFD-9A42CC1AC799}" dt="2022-03-31T11:20:31.077" v="22" actId="20577"/>
        <pc:sldMkLst>
          <pc:docMk/>
          <pc:sldMk cId="1766288037" sldId="1204"/>
        </pc:sldMkLst>
        <pc:spChg chg="del">
          <ac:chgData name="Subramani K" userId="bf009f75-d47a-408b-a678-4666a6eafc4c" providerId="ADAL" clId="{9BF5AFBD-E98A-4A2F-9FFD-9A42CC1AC799}" dt="2022-03-31T11:19:42.884" v="3" actId="478"/>
          <ac:spMkLst>
            <pc:docMk/>
            <pc:sldMk cId="1766288037" sldId="1204"/>
            <ac:spMk id="29" creationId="{68318908-8FD6-4CD9-9B8C-B3EF39709062}"/>
          </ac:spMkLst>
        </pc:spChg>
        <pc:spChg chg="mod">
          <ac:chgData name="Subramani K" userId="bf009f75-d47a-408b-a678-4666a6eafc4c" providerId="ADAL" clId="{9BF5AFBD-E98A-4A2F-9FFD-9A42CC1AC799}" dt="2022-03-31T11:20:31.077" v="22" actId="20577"/>
          <ac:spMkLst>
            <pc:docMk/>
            <pc:sldMk cId="1766288037" sldId="1204"/>
            <ac:spMk id="30" creationId="{A7F3710A-8EE6-42B3-9C88-7DEAD57D2295}"/>
          </ac:spMkLst>
        </pc:spChg>
        <pc:spChg chg="add del mod">
          <ac:chgData name="Subramani K" userId="bf009f75-d47a-408b-a678-4666a6eafc4c" providerId="ADAL" clId="{9BF5AFBD-E98A-4A2F-9FFD-9A42CC1AC799}" dt="2022-03-31T11:19:40.130" v="2"/>
          <ac:spMkLst>
            <pc:docMk/>
            <pc:sldMk cId="1766288037" sldId="1204"/>
            <ac:spMk id="42" creationId="{B8E2E8B0-473A-4915-8F66-5258DB24E3CF}"/>
          </ac:spMkLst>
        </pc:spChg>
        <pc:spChg chg="add del mod">
          <ac:chgData name="Subramani K" userId="bf009f75-d47a-408b-a678-4666a6eafc4c" providerId="ADAL" clId="{9BF5AFBD-E98A-4A2F-9FFD-9A42CC1AC799}" dt="2022-03-31T11:19:40.130" v="2"/>
          <ac:spMkLst>
            <pc:docMk/>
            <pc:sldMk cId="1766288037" sldId="1204"/>
            <ac:spMk id="46" creationId="{227C1E74-49DB-4559-BD3C-B43D54F0D108}"/>
          </ac:spMkLst>
        </pc:spChg>
        <pc:spChg chg="add mod">
          <ac:chgData name="Subramani K" userId="bf009f75-d47a-408b-a678-4666a6eafc4c" providerId="ADAL" clId="{9BF5AFBD-E98A-4A2F-9FFD-9A42CC1AC799}" dt="2022-03-31T11:20:09.935" v="10" actId="207"/>
          <ac:spMkLst>
            <pc:docMk/>
            <pc:sldMk cId="1766288037" sldId="1204"/>
            <ac:spMk id="47" creationId="{0B7B2B39-5E3F-4E4B-895F-2B9D85551E57}"/>
          </ac:spMkLst>
        </pc:spChg>
        <pc:spChg chg="add mod">
          <ac:chgData name="Subramani K" userId="bf009f75-d47a-408b-a678-4666a6eafc4c" providerId="ADAL" clId="{9BF5AFBD-E98A-4A2F-9FFD-9A42CC1AC799}" dt="2022-03-31T11:19:44.415" v="5" actId="1035"/>
          <ac:spMkLst>
            <pc:docMk/>
            <pc:sldMk cId="1766288037" sldId="1204"/>
            <ac:spMk id="50" creationId="{2188A211-76E0-4479-BAB4-BF671DC14E61}"/>
          </ac:spMkLst>
        </pc:spChg>
        <pc:spChg chg="mod">
          <ac:chgData name="Subramani K" userId="bf009f75-d47a-408b-a678-4666a6eafc4c" providerId="ADAL" clId="{9BF5AFBD-E98A-4A2F-9FFD-9A42CC1AC799}" dt="2022-03-31T11:20:01.563" v="8" actId="14100"/>
          <ac:spMkLst>
            <pc:docMk/>
            <pc:sldMk cId="1766288037" sldId="1204"/>
            <ac:spMk id="54" creationId="{987D5496-A241-4E05-92B5-08EC1C219E28}"/>
          </ac:spMkLst>
        </pc:spChg>
        <pc:grpChg chg="del">
          <ac:chgData name="Subramani K" userId="bf009f75-d47a-408b-a678-4666a6eafc4c" providerId="ADAL" clId="{9BF5AFBD-E98A-4A2F-9FFD-9A42CC1AC799}" dt="2022-03-31T11:20:03.365" v="9" actId="478"/>
          <ac:grpSpMkLst>
            <pc:docMk/>
            <pc:sldMk cId="1766288037" sldId="1204"/>
            <ac:grpSpMk id="7" creationId="{7E4C51FA-2749-46DD-8EA5-5DFC792A961E}"/>
          </ac:grpSpMkLst>
        </pc:grpChg>
      </pc:sldChg>
      <pc:sldChg chg="delSp modSp mod">
        <pc:chgData name="Subramani K" userId="bf009f75-d47a-408b-a678-4666a6eafc4c" providerId="ADAL" clId="{9BF5AFBD-E98A-4A2F-9FFD-9A42CC1AC799}" dt="2022-03-31T11:20:40.622" v="42" actId="20577"/>
        <pc:sldMkLst>
          <pc:docMk/>
          <pc:sldMk cId="3814842757" sldId="1205"/>
        </pc:sldMkLst>
        <pc:spChg chg="mod">
          <ac:chgData name="Subramani K" userId="bf009f75-d47a-408b-a678-4666a6eafc4c" providerId="ADAL" clId="{9BF5AFBD-E98A-4A2F-9FFD-9A42CC1AC799}" dt="2022-03-31T11:20:40.622" v="42" actId="20577"/>
          <ac:spMkLst>
            <pc:docMk/>
            <pc:sldMk cId="3814842757" sldId="1205"/>
            <ac:spMk id="30" creationId="{A7F3710A-8EE6-42B3-9C88-7DEAD57D2295}"/>
          </ac:spMkLst>
        </pc:spChg>
        <pc:grpChg chg="del">
          <ac:chgData name="Subramani K" userId="bf009f75-d47a-408b-a678-4666a6eafc4c" providerId="ADAL" clId="{9BF5AFBD-E98A-4A2F-9FFD-9A42CC1AC799}" dt="2022-03-31T11:20:17.111" v="11" actId="478"/>
          <ac:grpSpMkLst>
            <pc:docMk/>
            <pc:sldMk cId="3814842757" sldId="1205"/>
            <ac:grpSpMk id="53" creationId="{3365F4A9-BEBF-4B33-92E1-EAB706ECB686}"/>
          </ac:grpSpMkLst>
        </pc:grpChg>
      </pc:sldChg>
      <pc:sldChg chg="delSp modSp mod">
        <pc:chgData name="Subramani K" userId="bf009f75-d47a-408b-a678-4666a6eafc4c" providerId="ADAL" clId="{9BF5AFBD-E98A-4A2F-9FFD-9A42CC1AC799}" dt="2022-03-31T11:20:45.205" v="43"/>
        <pc:sldMkLst>
          <pc:docMk/>
          <pc:sldMk cId="14278386" sldId="1206"/>
        </pc:sldMkLst>
        <pc:spChg chg="mod">
          <ac:chgData name="Subramani K" userId="bf009f75-d47a-408b-a678-4666a6eafc4c" providerId="ADAL" clId="{9BF5AFBD-E98A-4A2F-9FFD-9A42CC1AC799}" dt="2022-03-31T11:20:45.205" v="43"/>
          <ac:spMkLst>
            <pc:docMk/>
            <pc:sldMk cId="14278386" sldId="1206"/>
            <ac:spMk id="30" creationId="{A7F3710A-8EE6-42B3-9C88-7DEAD57D2295}"/>
          </ac:spMkLst>
        </pc:spChg>
        <pc:grpChg chg="del">
          <ac:chgData name="Subramani K" userId="bf009f75-d47a-408b-a678-4666a6eafc4c" providerId="ADAL" clId="{9BF5AFBD-E98A-4A2F-9FFD-9A42CC1AC799}" dt="2022-03-31T11:20:22.977" v="12" actId="478"/>
          <ac:grpSpMkLst>
            <pc:docMk/>
            <pc:sldMk cId="14278386" sldId="1206"/>
            <ac:grpSpMk id="54" creationId="{8866966F-EBD8-43BC-98D0-2A2E987433D3}"/>
          </ac:grpSpMkLst>
        </pc:grpChg>
      </pc:sldChg>
      <pc:sldChg chg="delSp mod">
        <pc:chgData name="Subramani K" userId="bf009f75-d47a-408b-a678-4666a6eafc4c" providerId="ADAL" clId="{9BF5AFBD-E98A-4A2F-9FFD-9A42CC1AC799}" dt="2022-03-31T11:19:53.604" v="7" actId="478"/>
        <pc:sldMkLst>
          <pc:docMk/>
          <pc:sldMk cId="1940554314" sldId="1208"/>
        </pc:sldMkLst>
        <pc:spChg chg="del">
          <ac:chgData name="Subramani K" userId="bf009f75-d47a-408b-a678-4666a6eafc4c" providerId="ADAL" clId="{9BF5AFBD-E98A-4A2F-9FFD-9A42CC1AC799}" dt="2022-03-31T11:19:53.604" v="7" actId="478"/>
          <ac:spMkLst>
            <pc:docMk/>
            <pc:sldMk cId="1940554314" sldId="1208"/>
            <ac:spMk id="8" creationId="{F487E12B-A908-4B44-AB98-712B8CBD91AB}"/>
          </ac:spMkLst>
        </pc:spChg>
        <pc:spChg chg="del">
          <ac:chgData name="Subramani K" userId="bf009f75-d47a-408b-a678-4666a6eafc4c" providerId="ADAL" clId="{9BF5AFBD-E98A-4A2F-9FFD-9A42CC1AC799}" dt="2022-03-31T11:19:53.604" v="7" actId="478"/>
          <ac:spMkLst>
            <pc:docMk/>
            <pc:sldMk cId="1940554314" sldId="1208"/>
            <ac:spMk id="9" creationId="{A1794BB4-503D-4980-A176-958A10122B8E}"/>
          </ac:spMkLst>
        </pc:spChg>
      </pc:sldChg>
      <pc:sldChg chg="del">
        <pc:chgData name="Subramani K" userId="bf009f75-d47a-408b-a678-4666a6eafc4c" providerId="ADAL" clId="{9BF5AFBD-E98A-4A2F-9FFD-9A42CC1AC799}" dt="2022-03-31T11:19:48.632" v="6" actId="47"/>
        <pc:sldMkLst>
          <pc:docMk/>
          <pc:sldMk cId="3580503901" sldId="1209"/>
        </pc:sldMkLst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B2F66E8D-18DD-4856-BD32-CA83CA03C378}"/>
    <pc:docChg chg="undo custSel addSld delSld modSld">
      <pc:chgData name="Subramani K" userId="bf009f75-d47a-408b-a678-4666a6eafc4c" providerId="ADAL" clId="{B2F66E8D-18DD-4856-BD32-CA83CA03C378}" dt="2022-03-31T11:14:47.730" v="832" actId="1037"/>
      <pc:docMkLst>
        <pc:docMk/>
      </pc:docMkLst>
      <pc:sldChg chg="addSp delSp modSp mod">
        <pc:chgData name="Subramani K" userId="bf009f75-d47a-408b-a678-4666a6eafc4c" providerId="ADAL" clId="{B2F66E8D-18DD-4856-BD32-CA83CA03C378}" dt="2022-03-30T17:45:21.170" v="483" actId="21"/>
        <pc:sldMkLst>
          <pc:docMk/>
          <pc:sldMk cId="2508173990" sldId="1202"/>
        </pc:sldMkLst>
        <pc:spChg chg="mod">
          <ac:chgData name="Subramani K" userId="bf009f75-d47a-408b-a678-4666a6eafc4c" providerId="ADAL" clId="{B2F66E8D-18DD-4856-BD32-CA83CA03C378}" dt="2022-03-30T17:27:43.764" v="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B2F66E8D-18DD-4856-BD32-CA83CA03C378}" dt="2022-03-30T17:28:03.579" v="28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B2F66E8D-18DD-4856-BD32-CA83CA03C378}" dt="2022-03-30T17:37:20.942" v="344" actId="20577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B2F66E8D-18DD-4856-BD32-CA83CA03C378}" dt="2022-03-30T17:28:43.697" v="89" actId="20577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B2F66E8D-18DD-4856-BD32-CA83CA03C378}" dt="2022-03-30T17:28:46.575" v="92" actId="20577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B2F66E8D-18DD-4856-BD32-CA83CA03C378}" dt="2022-03-30T17:28:48.502" v="95" actId="20577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B2F66E8D-18DD-4856-BD32-CA83CA03C378}" dt="2022-03-30T17:27:59.307" v="27" actId="20577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3" creationId="{CC3E56D8-6819-4DD9-985F-B2CCA6D7B156}"/>
          </ac:spMkLst>
        </pc:spChg>
        <pc:spChg chg="mod">
          <ac:chgData name="Subramani K" userId="bf009f75-d47a-408b-a678-4666a6eafc4c" providerId="ADAL" clId="{B2F66E8D-18DD-4856-BD32-CA83CA03C378}" dt="2022-03-30T17:28:52.996" v="101" actId="20577"/>
          <ac:spMkLst>
            <pc:docMk/>
            <pc:sldMk cId="2508173990" sldId="1202"/>
            <ac:spMk id="65" creationId="{7F6E419C-79AB-4390-8FE3-9B3ED5D9E519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6" creationId="{C25E8C41-B30C-4DC1-885D-B3768FE8E36A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7" creationId="{45CE70F8-A6CC-4FE6-8D7D-A355EC4A04BF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8" creationId="{691344F2-374E-49C0-8CC7-512F8A352B21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1" creationId="{7B9C5EBE-C6B9-43FC-87EC-06614092EF78}"/>
          </ac:spMkLst>
        </pc:spChg>
        <pc:spChg chg="mod">
          <ac:chgData name="Subramani K" userId="bf009f75-d47a-408b-a678-4666a6eafc4c" providerId="ADAL" clId="{B2F66E8D-18DD-4856-BD32-CA83CA03C378}" dt="2022-03-30T17:28:55.669" v="104" actId="20577"/>
          <ac:spMkLst>
            <pc:docMk/>
            <pc:sldMk cId="2508173990" sldId="1202"/>
            <ac:spMk id="73" creationId="{6973B51C-85D9-4A02-8E3E-7DE469682A4F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4" creationId="{1078DC8D-C566-4AFB-9671-DDF267D6C083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5" creationId="{ED46F459-2C8F-4735-83A9-4841B60092D2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6" creationId="{AD44FA9B-1C45-4D98-A908-DA97D596F697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9" creationId="{9F5BD17C-B75C-4E18-B6DC-F88608A34EFE}"/>
          </ac:spMkLst>
        </pc:spChg>
        <pc:spChg chg="mod">
          <ac:chgData name="Subramani K" userId="bf009f75-d47a-408b-a678-4666a6eafc4c" providerId="ADAL" clId="{B2F66E8D-18DD-4856-BD32-CA83CA03C378}" dt="2022-03-30T17:28:58.197" v="107" actId="20577"/>
          <ac:spMkLst>
            <pc:docMk/>
            <pc:sldMk cId="2508173990" sldId="1202"/>
            <ac:spMk id="81" creationId="{49B493CB-CA51-4D21-93F5-F3EEC579BA81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2" creationId="{A492EBCB-67C6-4C53-B77B-EF044AD467AA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3" creationId="{BB306C15-89DA-42F9-983E-A194D70824BC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4" creationId="{74E485CD-BE10-4D02-B25F-E276DA84FDE5}"/>
          </ac:spMkLst>
        </pc:spChg>
        <pc:spChg chg="add del mod">
          <ac:chgData name="Subramani K" userId="bf009f75-d47a-408b-a678-4666a6eafc4c" providerId="ADAL" clId="{B2F66E8D-18DD-4856-BD32-CA83CA03C378}" dt="2022-03-30T17:45:21.170" v="483" actId="21"/>
          <ac:spMkLst>
            <pc:docMk/>
            <pc:sldMk cId="2508173990" sldId="1202"/>
            <ac:spMk id="86" creationId="{3F28B51F-9791-4ACB-A3DC-663E2ADC2022}"/>
          </ac:spMkLst>
        </pc:s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41" creationId="{A97582DD-110D-4C91-B040-EFC470078CEB}"/>
          </ac:grpSpMkLst>
        </pc:grpChg>
        <pc:grpChg chg="del">
          <ac:chgData name="Subramani K" userId="bf009f75-d47a-408b-a678-4666a6eafc4c" providerId="ADAL" clId="{B2F66E8D-18DD-4856-BD32-CA83CA03C378}" dt="2022-03-30T17:28:05.982" v="29" actId="478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B2F66E8D-18DD-4856-BD32-CA83CA03C378}" dt="2022-03-30T17:28:34.561" v="76" actId="1035"/>
          <ac:grpSpMkLst>
            <pc:docMk/>
            <pc:sldMk cId="2508173990" sldId="1202"/>
            <ac:grpSpMk id="57" creationId="{5464A22C-6720-4997-AFB0-FEC5992B68EC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62" creationId="{468AA1DC-EEB3-4E63-B84D-39A49D55DF2E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64" creationId="{A35CFC6E-37BC-40D4-A1A0-C2AA81EBAC41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70" creationId="{93500142-228E-4016-A997-4D7EF1E76565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72" creationId="{66ADD9E9-84EB-4B73-85CF-908C6392D058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78" creationId="{56127420-224E-4529-A9C2-869D4997E4C3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80" creationId="{D3B02FDC-7BFC-4F14-B00D-972BFBBC3E27}"/>
          </ac:grpSpMkLst>
        </pc:grp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69" creationId="{A79C614C-40FB-4A4A-B169-60BB166CFFF4}"/>
          </ac:picMkLst>
        </pc:pic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77" creationId="{F10DFBB8-D558-4405-B69A-40903F2F1ADF}"/>
          </ac:picMkLst>
        </pc:pic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85" creationId="{331ABBB1-B2F8-4615-A56B-AA80B11A079D}"/>
          </ac:picMkLst>
        </pc:picChg>
      </pc:sldChg>
      <pc:sldChg chg="del">
        <pc:chgData name="Subramani K" userId="bf009f75-d47a-408b-a678-4666a6eafc4c" providerId="ADAL" clId="{B2F66E8D-18DD-4856-BD32-CA83CA03C378}" dt="2022-03-30T17:30:24.598" v="113" actId="47"/>
        <pc:sldMkLst>
          <pc:docMk/>
          <pc:sldMk cId="2285015065" sldId="1203"/>
        </pc:sldMkLst>
      </pc:sldChg>
      <pc:sldChg chg="addSp delSp modSp add mod">
        <pc:chgData name="Subramani K" userId="bf009f75-d47a-408b-a678-4666a6eafc4c" providerId="ADAL" clId="{B2F66E8D-18DD-4856-BD32-CA83CA03C378}" dt="2022-03-30T17:42:02.218" v="463" actId="164"/>
        <pc:sldMkLst>
          <pc:docMk/>
          <pc:sldMk cId="1766288037" sldId="1204"/>
        </pc:sldMkLst>
        <pc:spChg chg="add del mod">
          <ac:chgData name="Subramani K" userId="bf009f75-d47a-408b-a678-4666a6eafc4c" providerId="ADAL" clId="{B2F66E8D-18DD-4856-BD32-CA83CA03C378}" dt="2022-03-30T17:38:17.181" v="358" actId="478"/>
          <ac:spMkLst>
            <pc:docMk/>
            <pc:sldMk cId="1766288037" sldId="1204"/>
            <ac:spMk id="2" creationId="{8E411F7D-D2F0-4B96-9458-B0AA887C91E9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" creationId="{AB8876C9-B7D9-4F63-B428-4D36E413FC33}"/>
          </ac:spMkLst>
        </pc:spChg>
        <pc:spChg chg="del">
          <ac:chgData name="Subramani K" userId="bf009f75-d47a-408b-a678-4666a6eafc4c" providerId="ADAL" clId="{B2F66E8D-18DD-4856-BD32-CA83CA03C378}" dt="2022-03-30T17:29:54.295" v="110" actId="478"/>
          <ac:spMkLst>
            <pc:docMk/>
            <pc:sldMk cId="1766288037" sldId="1204"/>
            <ac:spMk id="9" creationId="{B7E2EC3C-9883-47AA-9BD1-48DE0A1C8C38}"/>
          </ac:spMkLst>
        </pc:spChg>
        <pc:spChg chg="del">
          <ac:chgData name="Subramani K" userId="bf009f75-d47a-408b-a678-4666a6eafc4c" providerId="ADAL" clId="{B2F66E8D-18DD-4856-BD32-CA83CA03C378}" dt="2022-03-30T17:29:56.200" v="111" actId="478"/>
          <ac:spMkLst>
            <pc:docMk/>
            <pc:sldMk cId="1766288037" sldId="1204"/>
            <ac:spMk id="12" creationId="{B4BEA475-7A09-41F4-B29E-D01CEF32D3D4}"/>
          </ac:spMkLst>
        </pc:spChg>
        <pc:spChg chg="add mod">
          <ac:chgData name="Subramani K" userId="bf009f75-d47a-408b-a678-4666a6eafc4c" providerId="ADAL" clId="{B2F66E8D-18DD-4856-BD32-CA83CA03C378}" dt="2022-03-30T17:36:50.699" v="335" actId="20577"/>
          <ac:spMkLst>
            <pc:docMk/>
            <pc:sldMk cId="1766288037" sldId="1204"/>
            <ac:spMk id="29" creationId="{68318908-8FD6-4CD9-9B8C-B3EF39709062}"/>
          </ac:spMkLst>
        </pc:spChg>
        <pc:spChg chg="mod">
          <ac:chgData name="Subramani K" userId="bf009f75-d47a-408b-a678-4666a6eafc4c" providerId="ADAL" clId="{B2F66E8D-18DD-4856-BD32-CA83CA03C378}" dt="2022-03-30T17:31:13.773" v="290" actId="20577"/>
          <ac:spMkLst>
            <pc:docMk/>
            <pc:sldMk cId="1766288037" sldId="1204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2.930" v="294"/>
          <ac:spMkLst>
            <pc:docMk/>
            <pc:sldMk cId="1766288037" sldId="1204"/>
            <ac:spMk id="32" creationId="{1E91CEBB-CF07-4BD3-8BD8-59B3CAB6FF2C}"/>
          </ac:spMkLst>
        </pc:spChg>
        <pc:spChg chg="add del mod">
          <ac:chgData name="Subramani K" userId="bf009f75-d47a-408b-a678-4666a6eafc4c" providerId="ADAL" clId="{B2F66E8D-18DD-4856-BD32-CA83CA03C378}" dt="2022-03-30T17:38:30.674" v="372"/>
          <ac:spMkLst>
            <pc:docMk/>
            <pc:sldMk cId="1766288037" sldId="1204"/>
            <ac:spMk id="42" creationId="{CBAA851B-7880-48B6-9C45-E030184DCFE8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3" creationId="{A48C043C-3639-4C7B-8F31-FEFDCDF6CA1D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8" creationId="{9DA5CD83-805E-4D0C-BE20-E5CEBDE601C6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9" creationId="{A85D49D1-A6FC-447C-A52A-683A8514DF5C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2" creationId="{6213B4C0-D0C2-45EE-83C7-74DF7FBBDF73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3" creationId="{6A315F9B-4E85-4962-B045-B0F11782E01C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4" creationId="{987D5496-A241-4E05-92B5-08EC1C219E28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5" creationId="{9688B5B0-E171-4A09-A01D-83130BAC8730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6" creationId="{1158F666-5CCE-46CE-9D78-0477BF6C79F1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9" creationId="{5AF056F6-E283-4A67-89A2-B2F1A12162A4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60" creationId="{8C1C7611-3F2F-4968-A563-1CD2051ADFF7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61" creationId="{256D82F7-0619-41D1-822A-1281DD0A0F46}"/>
          </ac:spMkLst>
        </pc:spChg>
        <pc:grpChg chg="add del mod">
          <ac:chgData name="Subramani K" userId="bf009f75-d47a-408b-a678-4666a6eafc4c" providerId="ADAL" clId="{B2F66E8D-18DD-4856-BD32-CA83CA03C378}" dt="2022-03-30T17:41:17.078" v="457" actId="165"/>
          <ac:grpSpMkLst>
            <pc:docMk/>
            <pc:sldMk cId="1766288037" sldId="1204"/>
            <ac:grpSpMk id="6" creationId="{0A3226EF-85EA-401A-8679-73C38EE5E104}"/>
          </ac:grpSpMkLst>
        </pc:grpChg>
        <pc:grpChg chg="add mod">
          <ac:chgData name="Subramani K" userId="bf009f75-d47a-408b-a678-4666a6eafc4c" providerId="ADAL" clId="{B2F66E8D-18DD-4856-BD32-CA83CA03C378}" dt="2022-03-30T17:42:02.218" v="463" actId="164"/>
          <ac:grpSpMkLst>
            <pc:docMk/>
            <pc:sldMk cId="1766288037" sldId="1204"/>
            <ac:grpSpMk id="7" creationId="{7E4C51FA-2749-46DD-8EA5-5DFC792A961E}"/>
          </ac:grpSpMkLst>
        </pc:grpChg>
        <pc:grpChg chg="del">
          <ac:chgData name="Subramani K" userId="bf009f75-d47a-408b-a678-4666a6eafc4c" providerId="ADAL" clId="{B2F66E8D-18DD-4856-BD32-CA83CA03C378}" dt="2022-03-30T17:30:19.057" v="112" actId="478"/>
          <ac:grpSpMkLst>
            <pc:docMk/>
            <pc:sldMk cId="1766288037" sldId="1204"/>
            <ac:grpSpMk id="46" creationId="{BE163DAB-70AC-4713-B40E-290A1DB65DC9}"/>
          </ac:grpSpMkLst>
        </pc:grpChg>
        <pc:cxnChg chg="del">
          <ac:chgData name="Subramani K" userId="bf009f75-d47a-408b-a678-4666a6eafc4c" providerId="ADAL" clId="{B2F66E8D-18DD-4856-BD32-CA83CA03C378}" dt="2022-03-30T17:33:46.013" v="297" actId="478"/>
          <ac:cxnSpMkLst>
            <pc:docMk/>
            <pc:sldMk cId="1766288037" sldId="1204"/>
            <ac:cxnSpMk id="4" creationId="{2EACDE21-5AA9-436E-BE2C-34964D3827F1}"/>
          </ac:cxnSpMkLst>
        </pc:cxnChg>
      </pc:sldChg>
      <pc:sldChg chg="del">
        <pc:chgData name="Subramani K" userId="bf009f75-d47a-408b-a678-4666a6eafc4c" providerId="ADAL" clId="{B2F66E8D-18DD-4856-BD32-CA83CA03C378}" dt="2022-03-30T17:29:34.730" v="108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B2F66E8D-18DD-4856-BD32-CA83CA03C378}" dt="2022-03-30T17:42:05.289" v="464"/>
        <pc:sldMkLst>
          <pc:docMk/>
          <pc:sldMk cId="3814842757" sldId="1205"/>
        </pc:sldMkLst>
        <pc:spChg chg="add mod">
          <ac:chgData name="Subramani K" userId="bf009f75-d47a-408b-a678-4666a6eafc4c" providerId="ADAL" clId="{B2F66E8D-18DD-4856-BD32-CA83CA03C378}" dt="2022-03-30T17:36:55.018" v="336"/>
          <ac:spMkLst>
            <pc:docMk/>
            <pc:sldMk cId="3814842757" sldId="1205"/>
            <ac:spMk id="24" creationId="{E251370F-0F1B-4A50-87BC-125F25C3E93F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6" creationId="{8382B1AF-4499-4F95-8F01-13148A6B3E3A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7" creationId="{6321A792-B995-4392-84A9-9CAF6DF6CB19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8" creationId="{E147161F-F223-4927-A090-F8244FFF8EEB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9" creationId="{CE1214E2-EDB0-47C8-BFCE-160A5C2D22C6}"/>
          </ac:spMkLst>
        </pc:spChg>
        <pc:spChg chg="mod">
          <ac:chgData name="Subramani K" userId="bf009f75-d47a-408b-a678-4666a6eafc4c" providerId="ADAL" clId="{B2F66E8D-18DD-4856-BD32-CA83CA03C378}" dt="2022-03-30T17:31:17.601" v="291"/>
          <ac:spMkLst>
            <pc:docMk/>
            <pc:sldMk cId="3814842757" sldId="1205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5.863" v="295"/>
          <ac:spMkLst>
            <pc:docMk/>
            <pc:sldMk cId="3814842757" sldId="1205"/>
            <ac:spMk id="32" creationId="{1E91CEBB-CF07-4BD3-8BD8-59B3CAB6FF2C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2" creationId="{AF615A48-F72A-4919-826B-0C3BD224352B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3" creationId="{95ECD04F-E0A3-4758-B470-3BBDC6FAC7A9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6" creationId="{5283F4CB-A5A4-4BC2-BE84-25E1FF77C121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7" creationId="{C90B8E38-338D-496E-8A1A-3DCF97682FE5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8" creationId="{CC294F42-1DCB-4309-AE6D-11241A52C997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9" creationId="{31F56382-2C34-4F26-A80E-CA167CF77906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50" creationId="{9B07A3B3-CFF0-43A1-B8CA-CB9F619AA145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52" creationId="{19A33925-C5D7-4CE4-B227-195043E021B8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4" creationId="{C993617A-B2C6-41D2-BFC1-87A6D83FA55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5" creationId="{708A1ED4-7C5D-4018-BEDC-259F141D8DE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6" creationId="{2A4029AC-F43E-4083-9F40-602D702C2596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9" creationId="{A6973C3B-2DF0-43FD-920E-C01A16C3D64E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0" creationId="{31D7E59E-2FA3-4239-9D9E-6CC3EA2FDB5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1" creationId="{4A65C247-BD8F-4652-AF0D-BDCDEE6D1211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2" creationId="{857B3F47-C988-44C5-910D-77D088B3CADD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3" creationId="{5546FA16-BDC7-4128-87D7-1A222C1B76BC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5" creationId="{D58CA5A7-290E-4659-A708-756FD2F2D37B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6" creationId="{4E279434-FA39-4B19-B621-6DE9A1DAC006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7" creationId="{C6555D48-D648-4B2D-A179-5DE0E694F94F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8" creationId="{C2D4E918-80E8-4179-BD53-A3A4FE4B158F}"/>
          </ac:spMkLst>
        </pc:spChg>
        <pc:grpChg chg="add del mod">
          <ac:chgData name="Subramani K" userId="bf009f75-d47a-408b-a678-4666a6eafc4c" providerId="ADAL" clId="{B2F66E8D-18DD-4856-BD32-CA83CA03C378}" dt="2022-03-30T17:40:41.387" v="454"/>
          <ac:grpSpMkLst>
            <pc:docMk/>
            <pc:sldMk cId="3814842757" sldId="1205"/>
            <ac:grpSpMk id="25" creationId="{B7A3B04B-2833-4B2C-9A55-B564F5BCFF3B}"/>
          </ac:grpSpMkLst>
        </pc:grpChg>
        <pc:grpChg chg="mod">
          <ac:chgData name="Subramani K" userId="bf009f75-d47a-408b-a678-4666a6eafc4c" providerId="ADAL" clId="{B2F66E8D-18DD-4856-BD32-CA83CA03C378}" dt="2022-03-30T17:30:45.178" v="201" actId="1037"/>
          <ac:grpSpMkLst>
            <pc:docMk/>
            <pc:sldMk cId="3814842757" sldId="1205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B2F66E8D-18DD-4856-BD32-CA83CA03C378}" dt="2022-03-30T17:30:41.504" v="186" actId="1037"/>
          <ac:grpSpMkLst>
            <pc:docMk/>
            <pc:sldMk cId="3814842757" sldId="1205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B2F66E8D-18DD-4856-BD32-CA83CA03C378}" dt="2022-03-30T17:42:05.289" v="464"/>
          <ac:grpSpMkLst>
            <pc:docMk/>
            <pc:sldMk cId="3814842757" sldId="1205"/>
            <ac:grpSpMk id="53" creationId="{3365F4A9-BEBF-4B33-92E1-EAB706ECB686}"/>
          </ac:grpSpMkLst>
        </pc:grpChg>
        <pc:cxnChg chg="del">
          <ac:chgData name="Subramani K" userId="bf009f75-d47a-408b-a678-4666a6eafc4c" providerId="ADAL" clId="{B2F66E8D-18DD-4856-BD32-CA83CA03C378}" dt="2022-03-30T17:33:48.008" v="298" actId="478"/>
          <ac:cxnSpMkLst>
            <pc:docMk/>
            <pc:sldMk cId="3814842757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B2F66E8D-18DD-4856-BD32-CA83CA03C378}" dt="2022-03-31T11:14:47.730" v="832" actId="1037"/>
        <pc:sldMkLst>
          <pc:docMk/>
          <pc:sldMk cId="14278386" sldId="1206"/>
        </pc:sldMkLst>
        <pc:spChg chg="add del mod">
          <ac:chgData name="Subramani K" userId="bf009f75-d47a-408b-a678-4666a6eafc4c" providerId="ADAL" clId="{B2F66E8D-18DD-4856-BD32-CA83CA03C378}" dt="2022-03-31T11:14:18.996" v="802" actId="478"/>
          <ac:spMkLst>
            <pc:docMk/>
            <pc:sldMk cId="14278386" sldId="1206"/>
            <ac:spMk id="24" creationId="{752D25F6-A771-4C68-A4EA-8743D12ACBA1}"/>
          </ac:spMkLst>
        </pc:spChg>
        <pc:spChg chg="add mod">
          <ac:chgData name="Subramani K" userId="bf009f75-d47a-408b-a678-4666a6eafc4c" providerId="ADAL" clId="{B2F66E8D-18DD-4856-BD32-CA83CA03C378}" dt="2022-03-30T17:36:57.420" v="337"/>
          <ac:spMkLst>
            <pc:docMk/>
            <pc:sldMk cId="14278386" sldId="1206"/>
            <ac:spMk id="25" creationId="{87451462-2F79-4A4C-9F11-7C0C94E6260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7" creationId="{B3704556-B4A5-4360-BAE8-98AF56B1DC2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8" creationId="{CDF4A8A3-68E2-44D6-B12F-A59B1C02C664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9" creationId="{14FBE735-97F8-4AEB-96A0-8CD021160D2E}"/>
          </ac:spMkLst>
        </pc:spChg>
        <pc:spChg chg="mod">
          <ac:chgData name="Subramani K" userId="bf009f75-d47a-408b-a678-4666a6eafc4c" providerId="ADAL" clId="{B2F66E8D-18DD-4856-BD32-CA83CA03C378}" dt="2022-03-30T17:31:21.382" v="293" actId="6549"/>
          <ac:spMkLst>
            <pc:docMk/>
            <pc:sldMk cId="14278386" sldId="1206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7.820" v="296"/>
          <ac:spMkLst>
            <pc:docMk/>
            <pc:sldMk cId="14278386" sldId="1206"/>
            <ac:spMk id="32" creationId="{1E91CEBB-CF07-4BD3-8BD8-59B3CAB6FF2C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2" creationId="{96E521E3-A7C4-46E7-B9F7-C93D1B15931A}"/>
          </ac:spMkLst>
        </pc:spChg>
        <pc:spChg chg="add mod">
          <ac:chgData name="Subramani K" userId="bf009f75-d47a-408b-a678-4666a6eafc4c" providerId="ADAL" clId="{B2F66E8D-18DD-4856-BD32-CA83CA03C378}" dt="2022-03-31T11:14:47.730" v="832" actId="1037"/>
          <ac:spMkLst>
            <pc:docMk/>
            <pc:sldMk cId="14278386" sldId="1206"/>
            <ac:spMk id="42" creationId="{A8BA4B8A-361A-428E-8A85-FDD991718DDF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3" creationId="{D47F597F-71F8-4499-886D-FDA689E3D1F2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6" creationId="{13396507-1BC9-4CEA-A2A5-3B7F52556D7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7" creationId="{3D3AD01B-D059-4638-99A5-1DBE1661B2E1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8" creationId="{7B172715-344C-4586-BF6A-5C5B210EB08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9" creationId="{98B8253C-2B2E-427F-9F4F-6C059C4AE7E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0" creationId="{AA10CCB2-2059-4C6C-93E5-55E14DB8EFF5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2" creationId="{62F2C0E1-7C33-4688-9707-21EFFD91515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3" creationId="{DE2EADC7-9176-496F-963C-C206BF7776EC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5" creationId="{AC14AAEF-21F0-40D9-8046-1BA3BEC78407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6" creationId="{0E42493C-5FA6-4E8B-990F-CDBFCB471368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9" creationId="{AB37AF07-682F-467D-BABE-E41D21A9886B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0" creationId="{137040AD-E335-4DF9-BD7C-6CBC2A155343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1" creationId="{45B30FC4-1C06-478A-8249-69D473DEC9B5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2" creationId="{F3E1D019-3E4E-40DF-8F01-4D54F31BAF7D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3" creationId="{D95223F9-11DD-431C-B5AC-391A02122781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5" creationId="{EAC1038D-044E-4575-AF25-957A22047284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6" creationId="{7620DD44-759E-4B2F-816C-2AC50FC0CD6A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7" creationId="{D938F971-2618-4189-91D1-B4F9813AD1ED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8" creationId="{712682C0-7DE4-4198-94B3-4CC87743FFF8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9" creationId="{BC7A573C-FEDE-4133-A05C-2521C29C6DBD}"/>
          </ac:spMkLst>
        </pc:spChg>
        <pc:spChg chg="add mod">
          <ac:chgData name="Subramani K" userId="bf009f75-d47a-408b-a678-4666a6eafc4c" providerId="ADAL" clId="{B2F66E8D-18DD-4856-BD32-CA83CA03C378}" dt="2022-03-30T17:44:12.100" v="481" actId="1037"/>
          <ac:spMkLst>
            <pc:docMk/>
            <pc:sldMk cId="14278386" sldId="1206"/>
            <ac:spMk id="70" creationId="{597619DA-C7B7-49F9-8161-2DA821AC3275}"/>
          </ac:spMkLst>
        </pc:spChg>
        <pc:spChg chg="add mod">
          <ac:chgData name="Subramani K" userId="bf009f75-d47a-408b-a678-4666a6eafc4c" providerId="ADAL" clId="{B2F66E8D-18DD-4856-BD32-CA83CA03C378}" dt="2022-03-30T17:43:51.575" v="478" actId="1036"/>
          <ac:spMkLst>
            <pc:docMk/>
            <pc:sldMk cId="14278386" sldId="1206"/>
            <ac:spMk id="71" creationId="{09379027-7965-499F-8856-4C52E2753695}"/>
          </ac:spMkLst>
        </pc:spChg>
        <pc:grpChg chg="add del mod">
          <ac:chgData name="Subramani K" userId="bf009f75-d47a-408b-a678-4666a6eafc4c" providerId="ADAL" clId="{B2F66E8D-18DD-4856-BD32-CA83CA03C378}" dt="2022-03-30T17:40:40.987" v="453"/>
          <ac:grpSpMkLst>
            <pc:docMk/>
            <pc:sldMk cId="14278386" sldId="1206"/>
            <ac:grpSpMk id="26" creationId="{4A175607-1710-4ECE-A90B-206C123A7DDA}"/>
          </ac:grpSpMkLst>
        </pc:grpChg>
        <pc:grpChg chg="mod">
          <ac:chgData name="Subramani K" userId="bf009f75-d47a-408b-a678-4666a6eafc4c" providerId="ADAL" clId="{B2F66E8D-18DD-4856-BD32-CA83CA03C378}" dt="2022-03-30T17:30:58.221" v="278" actId="1038"/>
          <ac:grpSpMkLst>
            <pc:docMk/>
            <pc:sldMk cId="14278386" sldId="1206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B2F66E8D-18DD-4856-BD32-CA83CA03C378}" dt="2022-03-30T17:30:55.149" v="263" actId="1037"/>
          <ac:grpSpMkLst>
            <pc:docMk/>
            <pc:sldMk cId="14278386" sldId="1206"/>
            <ac:grpSpMk id="51" creationId="{F7E94852-7C80-4080-AAD2-AC30285401C1}"/>
          </ac:grpSpMkLst>
        </pc:grpChg>
        <pc:grpChg chg="add mod">
          <ac:chgData name="Subramani K" userId="bf009f75-d47a-408b-a678-4666a6eafc4c" providerId="ADAL" clId="{B2F66E8D-18DD-4856-BD32-CA83CA03C378}" dt="2022-03-30T17:42:07.032" v="465"/>
          <ac:grpSpMkLst>
            <pc:docMk/>
            <pc:sldMk cId="14278386" sldId="1206"/>
            <ac:grpSpMk id="54" creationId="{8866966F-EBD8-43BC-98D0-2A2E987433D3}"/>
          </ac:grpSpMkLst>
        </pc:grpChg>
        <pc:picChg chg="mod">
          <ac:chgData name="Subramani K" userId="bf009f75-d47a-408b-a678-4666a6eafc4c" providerId="ADAL" clId="{B2F66E8D-18DD-4856-BD32-CA83CA03C378}" dt="2022-03-31T11:14:21.707" v="805" actId="1076"/>
          <ac:picMkLst>
            <pc:docMk/>
            <pc:sldMk cId="14278386" sldId="1206"/>
            <ac:picMk id="3" creationId="{9F822A2B-E4B5-40A6-83A1-E29749005007}"/>
          </ac:picMkLst>
        </pc:picChg>
        <pc:cxnChg chg="del">
          <ac:chgData name="Subramani K" userId="bf009f75-d47a-408b-a678-4666a6eafc4c" providerId="ADAL" clId="{B2F66E8D-18DD-4856-BD32-CA83CA03C378}" dt="2022-03-30T17:33:49.787" v="299" actId="478"/>
          <ac:cxnSpMkLst>
            <pc:docMk/>
            <pc:sldMk cId="14278386" sldId="1206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B2F66E8D-18DD-4856-BD32-CA83CA03C378}" dt="2022-03-30T17:37:04.343" v="342" actId="478"/>
        <pc:sldMkLst>
          <pc:docMk/>
          <pc:sldMk cId="2068635860" sldId="1207"/>
        </pc:sldMkLst>
        <pc:spChg chg="del">
          <ac:chgData name="Subramani K" userId="bf009f75-d47a-408b-a678-4666a6eafc4c" providerId="ADAL" clId="{B2F66E8D-18DD-4856-BD32-CA83CA03C378}" dt="2022-03-30T17:37:04.343" v="342" actId="478"/>
          <ac:spMkLst>
            <pc:docMk/>
            <pc:sldMk cId="2068635860" sldId="1207"/>
            <ac:spMk id="9" creationId="{B7E2EC3C-9883-47AA-9BD1-48DE0A1C8C38}"/>
          </ac:spMkLst>
        </pc:spChg>
        <pc:spChg chg="del">
          <ac:chgData name="Subramani K" userId="bf009f75-d47a-408b-a678-4666a6eafc4c" providerId="ADAL" clId="{B2F66E8D-18DD-4856-BD32-CA83CA03C378}" dt="2022-03-30T17:37:02.020" v="340" actId="478"/>
          <ac:spMkLst>
            <pc:docMk/>
            <pc:sldMk cId="2068635860" sldId="1207"/>
            <ac:spMk id="12" creationId="{B4BEA475-7A09-41F4-B29E-D01CEF32D3D4}"/>
          </ac:spMkLst>
        </pc:spChg>
        <pc:spChg chg="add del mod">
          <ac:chgData name="Subramani K" userId="bf009f75-d47a-408b-a678-4666a6eafc4c" providerId="ADAL" clId="{B2F66E8D-18DD-4856-BD32-CA83CA03C378}" dt="2022-03-30T17:36:59.501" v="339"/>
          <ac:spMkLst>
            <pc:docMk/>
            <pc:sldMk cId="2068635860" sldId="1207"/>
            <ac:spMk id="52" creationId="{9339DD3D-A26A-4037-97AA-D3C91FCF449C}"/>
          </ac:spMkLst>
        </pc:spChg>
        <pc:spChg chg="add mod">
          <ac:chgData name="Subramani K" userId="bf009f75-d47a-408b-a678-4666a6eafc4c" providerId="ADAL" clId="{B2F66E8D-18DD-4856-BD32-CA83CA03C378}" dt="2022-03-30T17:37:02.288" v="341"/>
          <ac:spMkLst>
            <pc:docMk/>
            <pc:sldMk cId="2068635860" sldId="1207"/>
            <ac:spMk id="53" creationId="{ACDEEF53-F0D0-4BB8-BA75-E21A7A9A6956}"/>
          </ac:spMkLst>
        </pc:spChg>
      </pc:sldChg>
      <pc:sldChg chg="addSp delSp modSp add mod">
        <pc:chgData name="Subramani K" userId="bf009f75-d47a-408b-a678-4666a6eafc4c" providerId="ADAL" clId="{B2F66E8D-18DD-4856-BD32-CA83CA03C378}" dt="2022-03-30T17:37:07.699" v="343"/>
        <pc:sldMkLst>
          <pc:docMk/>
          <pc:sldMk cId="1940554314" sldId="1208"/>
        </pc:sldMkLst>
        <pc:spChg chg="add mod">
          <ac:chgData name="Subramani K" userId="bf009f75-d47a-408b-a678-4666a6eafc4c" providerId="ADAL" clId="{B2F66E8D-18DD-4856-BD32-CA83CA03C378}" dt="2022-03-30T17:36:12.215" v="332" actId="553"/>
          <ac:spMkLst>
            <pc:docMk/>
            <pc:sldMk cId="1940554314" sldId="1208"/>
            <ac:spMk id="8" creationId="{F487E12B-A908-4B44-AB98-712B8CBD91AB}"/>
          </ac:spMkLst>
        </pc:spChg>
        <pc:spChg chg="add mod">
          <ac:chgData name="Subramani K" userId="bf009f75-d47a-408b-a678-4666a6eafc4c" providerId="ADAL" clId="{B2F66E8D-18DD-4856-BD32-CA83CA03C378}" dt="2022-03-30T17:36:12.215" v="332" actId="553"/>
          <ac:spMkLst>
            <pc:docMk/>
            <pc:sldMk cId="1940554314" sldId="1208"/>
            <ac:spMk id="9" creationId="{A1794BB4-503D-4980-A176-958A10122B8E}"/>
          </ac:spMkLst>
        </pc:spChg>
        <pc:spChg chg="del">
          <ac:chgData name="Subramani K" userId="bf009f75-d47a-408b-a678-4666a6eafc4c" providerId="ADAL" clId="{B2F66E8D-18DD-4856-BD32-CA83CA03C378}" dt="2022-03-30T17:35:29.329" v="304" actId="478"/>
          <ac:spMkLst>
            <pc:docMk/>
            <pc:sldMk cId="1940554314" sldId="1208"/>
            <ac:spMk id="10" creationId="{5201151F-E49F-49A3-90EB-9B1909790777}"/>
          </ac:spMkLst>
        </pc:spChg>
        <pc:spChg chg="add mod">
          <ac:chgData name="Subramani K" userId="bf009f75-d47a-408b-a678-4666a6eafc4c" providerId="ADAL" clId="{B2F66E8D-18DD-4856-BD32-CA83CA03C378}" dt="2022-03-30T17:37:07.699" v="343"/>
          <ac:spMkLst>
            <pc:docMk/>
            <pc:sldMk cId="1940554314" sldId="1208"/>
            <ac:spMk id="12" creationId="{125BAB59-3478-420A-A594-EB4E9E31081A}"/>
          </ac:spMkLst>
        </pc:spChg>
      </pc:sldChg>
      <pc:sldChg chg="addSp delSp modSp add mod">
        <pc:chgData name="Subramani K" userId="bf009f75-d47a-408b-a678-4666a6eafc4c" providerId="ADAL" clId="{B2F66E8D-18DD-4856-BD32-CA83CA03C378}" dt="2022-03-30T17:49:24.815" v="801" actId="20577"/>
        <pc:sldMkLst>
          <pc:docMk/>
          <pc:sldMk cId="3580503901" sldId="1209"/>
        </pc:sldMkLst>
        <pc:spChg chg="mod">
          <ac:chgData name="Subramani K" userId="bf009f75-d47a-408b-a678-4666a6eafc4c" providerId="ADAL" clId="{B2F66E8D-18DD-4856-BD32-CA83CA03C378}" dt="2022-03-30T17:49:24.815" v="801" actId="20577"/>
          <ac:spMkLst>
            <pc:docMk/>
            <pc:sldMk cId="3580503901" sldId="1209"/>
            <ac:spMk id="14" creationId="{D4C948DF-669C-42CA-B0CC-3EF35C283FEC}"/>
          </ac:spMkLst>
        </pc:spChg>
        <pc:spChg chg="add del mod">
          <ac:chgData name="Subramani K" userId="bf009f75-d47a-408b-a678-4666a6eafc4c" providerId="ADAL" clId="{B2F66E8D-18DD-4856-BD32-CA83CA03C378}" dt="2022-03-30T17:45:24.146" v="485" actId="478"/>
          <ac:spMkLst>
            <pc:docMk/>
            <pc:sldMk cId="3580503901" sldId="1209"/>
            <ac:spMk id="86" creationId="{EBD541AE-DFB5-4020-9CA4-250DD3447451}"/>
          </ac:spMkLst>
        </pc:spChg>
        <pc:spChg chg="add mod">
          <ac:chgData name="Subramani K" userId="bf009f75-d47a-408b-a678-4666a6eafc4c" providerId="ADAL" clId="{B2F66E8D-18DD-4856-BD32-CA83CA03C378}" dt="2022-03-30T17:46:39.078" v="675" actId="1037"/>
          <ac:spMkLst>
            <pc:docMk/>
            <pc:sldMk cId="3580503901" sldId="1209"/>
            <ac:spMk id="87" creationId="{A6867347-BAA8-4F37-846F-DB450D650F43}"/>
          </ac:spMkLst>
        </pc:spChg>
        <pc:picChg chg="add mod">
          <ac:chgData name="Subramani K" userId="bf009f75-d47a-408b-a678-4666a6eafc4c" providerId="ADAL" clId="{B2F66E8D-18DD-4856-BD32-CA83CA03C378}" dt="2022-03-30T17:48:32.103" v="693" actId="208"/>
          <ac:picMkLst>
            <pc:docMk/>
            <pc:sldMk cId="3580503901" sldId="1209"/>
            <ac:picMk id="88" creationId="{F78D1C76-3AF4-4E9D-8201-D94A94F60D78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89" creationId="{15D6D483-0F0E-4AE6-8240-9CEBB21A590A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0" creationId="{F1C67839-27AF-4C26-BD00-ABF9D56EB646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1" creationId="{24F1AEEB-A7E3-49E1-A58F-E474BC24DD00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2" creationId="{6D3EF9C1-5629-4B6A-874D-99B3C38B94DD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3" creationId="{5A59A123-11BE-4551-8C17-9B516B65D504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0510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494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7B9A9E1D-AA1A-4C54-BB33-364D44AED8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6" y="739214"/>
            <a:ext cx="9168712" cy="2108917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6E0D351-0E0C-4C18-BFCF-1A9D276FDB2E}"/>
              </a:ext>
            </a:extLst>
          </p:cNvPr>
          <p:cNvCxnSpPr>
            <a:cxnSpLocks/>
          </p:cNvCxnSpPr>
          <p:nvPr/>
        </p:nvCxnSpPr>
        <p:spPr>
          <a:xfrm>
            <a:off x="238079" y="2873970"/>
            <a:ext cx="916871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413915" y="787913"/>
            <a:ext cx="7789672" cy="1166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Scenario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8CC3860-0C04-4517-AE72-EF1D84CDA200}"/>
              </a:ext>
            </a:extLst>
          </p:cNvPr>
          <p:cNvGrpSpPr/>
          <p:nvPr/>
        </p:nvGrpSpPr>
        <p:grpSpPr>
          <a:xfrm>
            <a:off x="518593" y="2027882"/>
            <a:ext cx="4713195" cy="338554"/>
            <a:chOff x="612466" y="2228467"/>
            <a:chExt cx="4433775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E91CEBB-CF07-4BD3-8BD8-59B3CAB6FF2C}"/>
                </a:ext>
              </a:extLst>
            </p:cNvPr>
            <p:cNvSpPr txBox="1"/>
            <p:nvPr/>
          </p:nvSpPr>
          <p:spPr>
            <a:xfrm>
              <a:off x="877004" y="2228467"/>
              <a:ext cx="416923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slider to review the scenario.</a:t>
              </a:r>
              <a:endParaRPr lang="en-IN" sz="1600" b="1" dirty="0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D2DF3456-D63F-40FB-BF79-FAF7CBB77B51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F8CFEA30-39F7-4055-A4E8-50FB7522FD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F6D4620-83E8-4C22-BFF1-C476289F788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3F112CC-4F0F-4C39-B545-F4F4E87EF661}"/>
              </a:ext>
            </a:extLst>
          </p:cNvPr>
          <p:cNvGrpSpPr/>
          <p:nvPr/>
        </p:nvGrpSpPr>
        <p:grpSpPr>
          <a:xfrm flipH="1">
            <a:off x="3384731" y="2696138"/>
            <a:ext cx="265722" cy="265722"/>
            <a:chOff x="6571288" y="2793225"/>
            <a:chExt cx="265722" cy="265722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1986AD0B-5E57-4DA0-8532-F113A96B40B1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79445F6-CEDC-4D07-8E0D-A4DDA4B4F057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7E94852-7C80-4080-AAD2-AC30285401C1}"/>
              </a:ext>
            </a:extLst>
          </p:cNvPr>
          <p:cNvGrpSpPr/>
          <p:nvPr/>
        </p:nvGrpSpPr>
        <p:grpSpPr>
          <a:xfrm flipH="1">
            <a:off x="5493128" y="2728752"/>
            <a:ext cx="265722" cy="265722"/>
            <a:chOff x="6571288" y="2793225"/>
            <a:chExt cx="265722" cy="265722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CE96DB7C-8D84-410E-AC96-EF1700BA9E46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A4B11CE-2A2C-4D51-9838-4381305B7872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2E5521E-C336-4FC1-8904-224ECEB8BBD7}"/>
              </a:ext>
            </a:extLst>
          </p:cNvPr>
          <p:cNvGrpSpPr/>
          <p:nvPr/>
        </p:nvGrpSpPr>
        <p:grpSpPr>
          <a:xfrm>
            <a:off x="1168971" y="2581158"/>
            <a:ext cx="480448" cy="480448"/>
            <a:chOff x="7648409" y="3622977"/>
            <a:chExt cx="480448" cy="480448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B4F5324F-82B6-458F-88B8-036688AD6E1B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8" name="L-Shape 37">
              <a:extLst>
                <a:ext uri="{FF2B5EF4-FFF2-40B4-BE49-F238E27FC236}">
                  <a16:creationId xmlns:a16="http://schemas.microsoft.com/office/drawing/2014/main" id="{393B6706-BA91-4DC5-8985-99EC66069FE8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9" name="L-Shape 38">
              <a:extLst>
                <a:ext uri="{FF2B5EF4-FFF2-40B4-BE49-F238E27FC236}">
                  <a16:creationId xmlns:a16="http://schemas.microsoft.com/office/drawing/2014/main" id="{1D2EF55D-F6FF-42E4-A252-DB244B82CDA3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D3DE8A73-B76F-45A2-A8B7-6964F9CD104E}"/>
              </a:ext>
            </a:extLst>
          </p:cNvPr>
          <p:cNvSpPr/>
          <p:nvPr/>
        </p:nvSpPr>
        <p:spPr>
          <a:xfrm>
            <a:off x="640333" y="3141979"/>
            <a:ext cx="8784755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 of the printing. 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 Lorem Ipsum is simply dummy text of the printing Lorem Ipsum is simply dummy text of the printing.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B7B2B39-5E3F-4E4B-895F-2B9D85551E57}"/>
              </a:ext>
            </a:extLst>
          </p:cNvPr>
          <p:cNvSpPr txBox="1"/>
          <p:nvPr/>
        </p:nvSpPr>
        <p:spPr>
          <a:xfrm>
            <a:off x="10700499" y="28019"/>
            <a:ext cx="2259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G04-H-Scenario-With-Question-SAMC-001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360028-2B2D-44ED-8100-EBCE680080B7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1766288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005928C7-3843-400D-B4AC-D51DA9E0D8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6" y="739214"/>
            <a:ext cx="9168712" cy="2108917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7601AA7-481E-49AD-9F4F-17D056A682EE}"/>
              </a:ext>
            </a:extLst>
          </p:cNvPr>
          <p:cNvCxnSpPr>
            <a:cxnSpLocks/>
          </p:cNvCxnSpPr>
          <p:nvPr/>
        </p:nvCxnSpPr>
        <p:spPr>
          <a:xfrm>
            <a:off x="238079" y="2873970"/>
            <a:ext cx="916871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410608" y="787913"/>
            <a:ext cx="7789672" cy="1166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Scenario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8CC3860-0C04-4517-AE72-EF1D84CDA200}"/>
              </a:ext>
            </a:extLst>
          </p:cNvPr>
          <p:cNvGrpSpPr/>
          <p:nvPr/>
        </p:nvGrpSpPr>
        <p:grpSpPr>
          <a:xfrm>
            <a:off x="515286" y="2042872"/>
            <a:ext cx="4713195" cy="338554"/>
            <a:chOff x="612466" y="2228467"/>
            <a:chExt cx="4433775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E91CEBB-CF07-4BD3-8BD8-59B3CAB6FF2C}"/>
                </a:ext>
              </a:extLst>
            </p:cNvPr>
            <p:cNvSpPr txBox="1"/>
            <p:nvPr/>
          </p:nvSpPr>
          <p:spPr>
            <a:xfrm>
              <a:off x="877004" y="2228467"/>
              <a:ext cx="416923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slider to review the scenario.</a:t>
              </a:r>
              <a:endParaRPr lang="en-IN" sz="1600" b="1" dirty="0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D2DF3456-D63F-40FB-BF79-FAF7CBB77B51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F8CFEA30-39F7-4055-A4E8-50FB7522FD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F6D4620-83E8-4C22-BFF1-C476289F788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3F112CC-4F0F-4C39-B545-F4F4E87EF661}"/>
              </a:ext>
            </a:extLst>
          </p:cNvPr>
          <p:cNvGrpSpPr/>
          <p:nvPr/>
        </p:nvGrpSpPr>
        <p:grpSpPr>
          <a:xfrm flipH="1">
            <a:off x="1041640" y="2711128"/>
            <a:ext cx="265722" cy="265722"/>
            <a:chOff x="6571288" y="2793225"/>
            <a:chExt cx="265722" cy="265722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1986AD0B-5E57-4DA0-8532-F113A96B40B1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79445F6-CEDC-4D07-8E0D-A4DDA4B4F057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7E94852-7C80-4080-AAD2-AC30285401C1}"/>
              </a:ext>
            </a:extLst>
          </p:cNvPr>
          <p:cNvGrpSpPr/>
          <p:nvPr/>
        </p:nvGrpSpPr>
        <p:grpSpPr>
          <a:xfrm flipH="1">
            <a:off x="5489821" y="2743742"/>
            <a:ext cx="265722" cy="265722"/>
            <a:chOff x="6571288" y="2793225"/>
            <a:chExt cx="265722" cy="265722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CE96DB7C-8D84-410E-AC96-EF1700BA9E46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A4B11CE-2A2C-4D51-9838-4381305B7872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2E5521E-C336-4FC1-8904-224ECEB8BBD7}"/>
              </a:ext>
            </a:extLst>
          </p:cNvPr>
          <p:cNvGrpSpPr/>
          <p:nvPr/>
        </p:nvGrpSpPr>
        <p:grpSpPr>
          <a:xfrm>
            <a:off x="3075139" y="2596148"/>
            <a:ext cx="480448" cy="480448"/>
            <a:chOff x="7648409" y="3622977"/>
            <a:chExt cx="480448" cy="480448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B4F5324F-82B6-458F-88B8-036688AD6E1B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8" name="L-Shape 37">
              <a:extLst>
                <a:ext uri="{FF2B5EF4-FFF2-40B4-BE49-F238E27FC236}">
                  <a16:creationId xmlns:a16="http://schemas.microsoft.com/office/drawing/2014/main" id="{393B6706-BA91-4DC5-8985-99EC66069FE8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9" name="L-Shape 38">
              <a:extLst>
                <a:ext uri="{FF2B5EF4-FFF2-40B4-BE49-F238E27FC236}">
                  <a16:creationId xmlns:a16="http://schemas.microsoft.com/office/drawing/2014/main" id="{1D2EF55D-F6FF-42E4-A252-DB244B82CDA3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D3DE8A73-B76F-45A2-A8B7-6964F9CD104E}"/>
              </a:ext>
            </a:extLst>
          </p:cNvPr>
          <p:cNvSpPr/>
          <p:nvPr/>
        </p:nvSpPr>
        <p:spPr>
          <a:xfrm>
            <a:off x="637026" y="3156969"/>
            <a:ext cx="8784755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 of the printing. 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 Lorem Ipsum is simply dummy text of the printing Lorem Ipsum is simply dummy text of the printing.</a:t>
            </a:r>
          </a:p>
        </p:txBody>
      </p:sp>
    </p:spTree>
    <p:extLst>
      <p:ext uri="{BB962C8B-B14F-4D97-AF65-F5344CB8AC3E}">
        <p14:creationId xmlns:p14="http://schemas.microsoft.com/office/powerpoint/2010/main" val="3814842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822A2B-E4B5-40A6-83A1-E297490050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6" y="739214"/>
            <a:ext cx="9168712" cy="210891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395618" y="787913"/>
            <a:ext cx="7789672" cy="11666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Scenario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8CC3860-0C04-4517-AE72-EF1D84CDA200}"/>
              </a:ext>
            </a:extLst>
          </p:cNvPr>
          <p:cNvGrpSpPr/>
          <p:nvPr/>
        </p:nvGrpSpPr>
        <p:grpSpPr>
          <a:xfrm>
            <a:off x="500296" y="2057862"/>
            <a:ext cx="4713195" cy="338554"/>
            <a:chOff x="612466" y="2228467"/>
            <a:chExt cx="4433775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E91CEBB-CF07-4BD3-8BD8-59B3CAB6FF2C}"/>
                </a:ext>
              </a:extLst>
            </p:cNvPr>
            <p:cNvSpPr txBox="1"/>
            <p:nvPr/>
          </p:nvSpPr>
          <p:spPr>
            <a:xfrm>
              <a:off x="877004" y="2228467"/>
              <a:ext cx="416923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slider to review the scenario.</a:t>
              </a:r>
              <a:endParaRPr lang="en-IN" sz="1600" b="1" dirty="0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D2DF3456-D63F-40FB-BF79-FAF7CBB77B51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F8CFEA30-39F7-4055-A4E8-50FB7522FD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F6D4620-83E8-4C22-BFF1-C476289F788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55962A9-0491-4706-8BB9-1B0AE6982BD4}"/>
              </a:ext>
            </a:extLst>
          </p:cNvPr>
          <p:cNvCxnSpPr>
            <a:cxnSpLocks/>
          </p:cNvCxnSpPr>
          <p:nvPr/>
        </p:nvCxnSpPr>
        <p:spPr>
          <a:xfrm>
            <a:off x="238079" y="2873970"/>
            <a:ext cx="9168712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3F112CC-4F0F-4C39-B545-F4F4E87EF661}"/>
              </a:ext>
            </a:extLst>
          </p:cNvPr>
          <p:cNvGrpSpPr/>
          <p:nvPr/>
        </p:nvGrpSpPr>
        <p:grpSpPr>
          <a:xfrm flipH="1">
            <a:off x="1026650" y="2726118"/>
            <a:ext cx="265722" cy="265722"/>
            <a:chOff x="6571288" y="2793225"/>
            <a:chExt cx="265722" cy="265722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1986AD0B-5E57-4DA0-8532-F113A96B40B1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79445F6-CEDC-4D07-8E0D-A4DDA4B4F057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7E94852-7C80-4080-AAD2-AC30285401C1}"/>
              </a:ext>
            </a:extLst>
          </p:cNvPr>
          <p:cNvGrpSpPr/>
          <p:nvPr/>
        </p:nvGrpSpPr>
        <p:grpSpPr>
          <a:xfrm flipH="1">
            <a:off x="2798869" y="2758732"/>
            <a:ext cx="265722" cy="265722"/>
            <a:chOff x="6571288" y="2793225"/>
            <a:chExt cx="265722" cy="265722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CE96DB7C-8D84-410E-AC96-EF1700BA9E46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A4B11CE-2A2C-4D51-9838-4381305B7872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2E5521E-C336-4FC1-8904-224ECEB8BBD7}"/>
              </a:ext>
            </a:extLst>
          </p:cNvPr>
          <p:cNvGrpSpPr/>
          <p:nvPr/>
        </p:nvGrpSpPr>
        <p:grpSpPr>
          <a:xfrm>
            <a:off x="4862047" y="2626128"/>
            <a:ext cx="480448" cy="480448"/>
            <a:chOff x="7648409" y="3622977"/>
            <a:chExt cx="480448" cy="480448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B4F5324F-82B6-458F-88B8-036688AD6E1B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8" name="L-Shape 37">
              <a:extLst>
                <a:ext uri="{FF2B5EF4-FFF2-40B4-BE49-F238E27FC236}">
                  <a16:creationId xmlns:a16="http://schemas.microsoft.com/office/drawing/2014/main" id="{393B6706-BA91-4DC5-8985-99EC66069FE8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9" name="L-Shape 38">
              <a:extLst>
                <a:ext uri="{FF2B5EF4-FFF2-40B4-BE49-F238E27FC236}">
                  <a16:creationId xmlns:a16="http://schemas.microsoft.com/office/drawing/2014/main" id="{1D2EF55D-F6FF-42E4-A252-DB244B82CDA3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D3DE8A73-B76F-45A2-A8B7-6964F9CD104E}"/>
              </a:ext>
            </a:extLst>
          </p:cNvPr>
          <p:cNvSpPr/>
          <p:nvPr/>
        </p:nvSpPr>
        <p:spPr>
          <a:xfrm>
            <a:off x="622036" y="3082018"/>
            <a:ext cx="8784755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 of the printing. </a:t>
            </a: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 Lorem Ipsum is simply dummy text of the printing Lorem Ipsum is simply dummy text of the printing.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97619DA-C7B7-49F9-8161-2DA821AC3275}"/>
              </a:ext>
            </a:extLst>
          </p:cNvPr>
          <p:cNvSpPr/>
          <p:nvPr/>
        </p:nvSpPr>
        <p:spPr>
          <a:xfrm>
            <a:off x="4188831" y="4736020"/>
            <a:ext cx="1973119" cy="44944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>
                <a:solidFill>
                  <a:schemeClr val="tx1"/>
                </a:solidFill>
              </a:rPr>
              <a:t>YES, I AM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9379027-7965-499F-8856-4C52E2753695}"/>
              </a:ext>
            </a:extLst>
          </p:cNvPr>
          <p:cNvSpPr/>
          <p:nvPr/>
        </p:nvSpPr>
        <p:spPr>
          <a:xfrm>
            <a:off x="6328684" y="4736020"/>
            <a:ext cx="2440049" cy="44944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>
                <a:solidFill>
                  <a:schemeClr val="tx1"/>
                </a:solidFill>
              </a:rPr>
              <a:t>NO, REVIEW SCENARIO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8BA4B8A-361A-428E-8A85-FDD991718DDF}"/>
              </a:ext>
            </a:extLst>
          </p:cNvPr>
          <p:cNvSpPr txBox="1"/>
          <p:nvPr/>
        </p:nvSpPr>
        <p:spPr>
          <a:xfrm>
            <a:off x="634714" y="4765170"/>
            <a:ext cx="3628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Are you ready for the challenge? &gt;&gt;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278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311884" y="4733174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B358DB5-AF96-4B42-8EAE-A6A6F2130B59}"/>
              </a:ext>
            </a:extLst>
          </p:cNvPr>
          <p:cNvSpPr/>
          <p:nvPr/>
        </p:nvSpPr>
        <p:spPr>
          <a:xfrm>
            <a:off x="1708138" y="4748937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Try again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3B40E4B-EAE5-487A-A5BC-10C9F74D1E29}"/>
              </a:ext>
            </a:extLst>
          </p:cNvPr>
          <p:cNvGrpSpPr/>
          <p:nvPr/>
        </p:nvGrpSpPr>
        <p:grpSpPr>
          <a:xfrm>
            <a:off x="1043884" y="2541573"/>
            <a:ext cx="1488011" cy="1533497"/>
            <a:chOff x="491009" y="2846219"/>
            <a:chExt cx="1488011" cy="1533497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7C242DD-E527-4C94-BE9A-A985C8362F18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14F3F51F-B167-47AF-B08C-3B78167275AC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35" name="Flowchart: Connector 34">
                <a:extLst>
                  <a:ext uri="{FF2B5EF4-FFF2-40B4-BE49-F238E27FC236}">
                    <a16:creationId xmlns:a16="http://schemas.microsoft.com/office/drawing/2014/main" id="{AE405913-A1E0-4D59-A3B1-70C6A0610DCC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Isosceles Triangle 35">
                <a:extLst>
                  <a:ext uri="{FF2B5EF4-FFF2-40B4-BE49-F238E27FC236}">
                    <a16:creationId xmlns:a16="http://schemas.microsoft.com/office/drawing/2014/main" id="{9E59F3F6-7FF1-412D-902F-3ADF0F398614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Flowchart: Connector 36">
                <a:extLst>
                  <a:ext uri="{FF2B5EF4-FFF2-40B4-BE49-F238E27FC236}">
                    <a16:creationId xmlns:a16="http://schemas.microsoft.com/office/drawing/2014/main" id="{9CE4501F-8043-43C3-9754-4F71736331B2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38" name="Graphic 37" descr="Network">
                <a:extLst>
                  <a:ext uri="{FF2B5EF4-FFF2-40B4-BE49-F238E27FC236}">
                    <a16:creationId xmlns:a16="http://schemas.microsoft.com/office/drawing/2014/main" id="{AEAA0362-478E-431F-9840-6B656E5674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B06FB31-4AA2-4B1D-8A3D-EA4A1290F3A4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A56359D-CAF8-411C-AA3E-F391D5848CB3}"/>
              </a:ext>
            </a:extLst>
          </p:cNvPr>
          <p:cNvGrpSpPr/>
          <p:nvPr/>
        </p:nvGrpSpPr>
        <p:grpSpPr>
          <a:xfrm>
            <a:off x="3115557" y="2541573"/>
            <a:ext cx="1488011" cy="1533497"/>
            <a:chOff x="491009" y="2846219"/>
            <a:chExt cx="1488011" cy="1533497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AF6D913-F7BF-45AD-8897-4DB013D43C8B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61E7347F-0D90-4C96-866C-A6FB22BDEF4E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43" name="Flowchart: Connector 42">
                <a:extLst>
                  <a:ext uri="{FF2B5EF4-FFF2-40B4-BE49-F238E27FC236}">
                    <a16:creationId xmlns:a16="http://schemas.microsoft.com/office/drawing/2014/main" id="{80B9B643-0FFF-43A6-A14B-4E9D0E0A602B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Isosceles Triangle 43">
                <a:extLst>
                  <a:ext uri="{FF2B5EF4-FFF2-40B4-BE49-F238E27FC236}">
                    <a16:creationId xmlns:a16="http://schemas.microsoft.com/office/drawing/2014/main" id="{1A2A63DF-589C-421F-9A36-5AA1D753F038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Flowchart: Connector 44">
                <a:extLst>
                  <a:ext uri="{FF2B5EF4-FFF2-40B4-BE49-F238E27FC236}">
                    <a16:creationId xmlns:a16="http://schemas.microsoft.com/office/drawing/2014/main" id="{93C6AA33-9D54-4674-8C06-A942E44CD463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46" name="Graphic 45" descr="Network">
                <a:extLst>
                  <a:ext uri="{FF2B5EF4-FFF2-40B4-BE49-F238E27FC236}">
                    <a16:creationId xmlns:a16="http://schemas.microsoft.com/office/drawing/2014/main" id="{12605F4E-28A6-4733-AEF5-A52170494C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20445765-8F0B-4ECF-A665-221DB0299BA2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A398988-5D4D-467E-9583-1688B196DBBE}"/>
              </a:ext>
            </a:extLst>
          </p:cNvPr>
          <p:cNvGrpSpPr/>
          <p:nvPr/>
        </p:nvGrpSpPr>
        <p:grpSpPr>
          <a:xfrm>
            <a:off x="5187230" y="2541573"/>
            <a:ext cx="1488011" cy="1533497"/>
            <a:chOff x="491009" y="2846219"/>
            <a:chExt cx="1488011" cy="1533497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51296628-6C02-4995-8AEE-48958DE931E8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8E51DA2A-CCA3-4329-9835-21716A1B2B3F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69" name="Flowchart: Connector 68">
                <a:extLst>
                  <a:ext uri="{FF2B5EF4-FFF2-40B4-BE49-F238E27FC236}">
                    <a16:creationId xmlns:a16="http://schemas.microsoft.com/office/drawing/2014/main" id="{A781F062-F642-47EC-9507-8AB7E2C56980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Isosceles Triangle 69">
                <a:extLst>
                  <a:ext uri="{FF2B5EF4-FFF2-40B4-BE49-F238E27FC236}">
                    <a16:creationId xmlns:a16="http://schemas.microsoft.com/office/drawing/2014/main" id="{4B54CAB2-A7DB-491E-AAB7-919A10E73F1B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Flowchart: Connector 70">
                <a:extLst>
                  <a:ext uri="{FF2B5EF4-FFF2-40B4-BE49-F238E27FC236}">
                    <a16:creationId xmlns:a16="http://schemas.microsoft.com/office/drawing/2014/main" id="{F220E7F0-BF0E-4641-9A18-4508D412EE58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72" name="Graphic 71" descr="Network">
                <a:extLst>
                  <a:ext uri="{FF2B5EF4-FFF2-40B4-BE49-F238E27FC236}">
                    <a16:creationId xmlns:a16="http://schemas.microsoft.com/office/drawing/2014/main" id="{BD801ACC-ABD1-4C0C-957D-889FB7A208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B6674AEF-F8E9-4FD2-88A2-C5C31E8A31B0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E9F0FA46-C242-4BB9-8838-55F83DD9FB31}"/>
              </a:ext>
            </a:extLst>
          </p:cNvPr>
          <p:cNvGrpSpPr/>
          <p:nvPr/>
        </p:nvGrpSpPr>
        <p:grpSpPr>
          <a:xfrm>
            <a:off x="7258902" y="2541573"/>
            <a:ext cx="1488011" cy="1533497"/>
            <a:chOff x="491009" y="2846219"/>
            <a:chExt cx="1488011" cy="1533497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B1CABCEE-2F99-4807-9405-B57676EBB27A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298FA1AD-FBB5-4051-8257-C78C0CD765BB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77" name="Flowchart: Connector 76">
                <a:extLst>
                  <a:ext uri="{FF2B5EF4-FFF2-40B4-BE49-F238E27FC236}">
                    <a16:creationId xmlns:a16="http://schemas.microsoft.com/office/drawing/2014/main" id="{9C0304B4-2BF4-4809-BC87-B506E08C46FA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Isosceles Triangle 77">
                <a:extLst>
                  <a:ext uri="{FF2B5EF4-FFF2-40B4-BE49-F238E27FC236}">
                    <a16:creationId xmlns:a16="http://schemas.microsoft.com/office/drawing/2014/main" id="{EFE99CD2-5D14-40D6-A5A1-8435F3130124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Flowchart: Connector 78">
                <a:extLst>
                  <a:ext uri="{FF2B5EF4-FFF2-40B4-BE49-F238E27FC236}">
                    <a16:creationId xmlns:a16="http://schemas.microsoft.com/office/drawing/2014/main" id="{39D7C374-CFBF-48C7-A83E-2DD7796E0BE8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80" name="Graphic 79" descr="Network">
                <a:extLst>
                  <a:ext uri="{FF2B5EF4-FFF2-40B4-BE49-F238E27FC236}">
                    <a16:creationId xmlns:a16="http://schemas.microsoft.com/office/drawing/2014/main" id="{F522D543-A3E3-4481-8579-BB5CF45F08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58145B30-5539-4B6F-8823-62E1343C74F1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5C7AFAF9-E0DA-49A3-95FF-BE346E8D622A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F209C55-ED0B-4D13-8074-352794F1446E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3C280D43-7212-405F-A035-4294909DDD6A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57" name="Graphic 56" descr="Direction">
                <a:extLst>
                  <a:ext uri="{FF2B5EF4-FFF2-40B4-BE49-F238E27FC236}">
                    <a16:creationId xmlns:a16="http://schemas.microsoft.com/office/drawing/2014/main" id="{277F486D-BD0A-4701-87ED-D0CB74A59D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EA056E24-F45F-439C-B7D5-737DFAEC2CC3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C461353E-06F8-463C-BE85-361EE7ABB50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4E22D61-4914-40B6-869E-8B5D7EC61296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635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1EBF62-A63E-429F-8342-C65329D34EFB}"/>
              </a:ext>
            </a:extLst>
          </p:cNvPr>
          <p:cNvSpPr/>
          <p:nvPr/>
        </p:nvSpPr>
        <p:spPr>
          <a:xfrm>
            <a:off x="1412234" y="2050619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2F3625-AE30-48C7-85BC-193D8E2DDCC1}"/>
              </a:ext>
            </a:extLst>
          </p:cNvPr>
          <p:cNvSpPr/>
          <p:nvPr/>
        </p:nvSpPr>
        <p:spPr>
          <a:xfrm>
            <a:off x="4755041" y="2050931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17226</TotalTime>
  <Words>486</Words>
  <Application>Microsoft Office PowerPoint</Application>
  <PresentationFormat>Custom</PresentationFormat>
  <Paragraphs>62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2421</cp:revision>
  <dcterms:created xsi:type="dcterms:W3CDTF">2017-07-21T05:01:19Z</dcterms:created>
  <dcterms:modified xsi:type="dcterms:W3CDTF">2022-04-17T07:53:05Z</dcterms:modified>
</cp:coreProperties>
</file>