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1204" r:id="rId2"/>
    <p:sldId id="1205" r:id="rId3"/>
    <p:sldId id="1206" r:id="rId4"/>
    <p:sldId id="1207" r:id="rId5"/>
    <p:sldId id="1209" r:id="rId6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BCD3DF-A5A5-400A-A0C3-8A7241E0DE16}" v="3" dt="2022-08-17T17:25:10.9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84" d="100"/>
          <a:sy n="84" d="100"/>
        </p:scale>
        <p:origin x="72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57BCD3DF-A5A5-400A-A0C3-8A7241E0DE16}"/>
    <pc:docChg chg="custSel addSld delSld modSld">
      <pc:chgData name="lakshmikanth" userId="34ec4a14-2b32-4e23-8e6c-bf79444b9b1f" providerId="ADAL" clId="{57BCD3DF-A5A5-400A-A0C3-8A7241E0DE16}" dt="2022-08-17T17:25:35.358" v="214" actId="47"/>
      <pc:docMkLst>
        <pc:docMk/>
      </pc:docMkLst>
      <pc:sldChg chg="modSp mod">
        <pc:chgData name="lakshmikanth" userId="34ec4a14-2b32-4e23-8e6c-bf79444b9b1f" providerId="ADAL" clId="{57BCD3DF-A5A5-400A-A0C3-8A7241E0DE16}" dt="2022-08-17T17:01:37.776" v="0"/>
        <pc:sldMkLst>
          <pc:docMk/>
          <pc:sldMk cId="1766288037" sldId="1204"/>
        </pc:sldMkLst>
        <pc:spChg chg="mod">
          <ac:chgData name="lakshmikanth" userId="34ec4a14-2b32-4e23-8e6c-bf79444b9b1f" providerId="ADAL" clId="{57BCD3DF-A5A5-400A-A0C3-8A7241E0DE16}" dt="2022-08-17T17:01:37.776" v="0"/>
          <ac:spMkLst>
            <pc:docMk/>
            <pc:sldMk cId="1766288037" sldId="1204"/>
            <ac:spMk id="25" creationId="{FADA6295-B31B-4E18-800C-5CC0AF6C150A}"/>
          </ac:spMkLst>
        </pc:spChg>
      </pc:sldChg>
      <pc:sldChg chg="delSp modSp mod">
        <pc:chgData name="lakshmikanth" userId="34ec4a14-2b32-4e23-8e6c-bf79444b9b1f" providerId="ADAL" clId="{57BCD3DF-A5A5-400A-A0C3-8A7241E0DE16}" dt="2022-08-17T17:05:23.273" v="24" actId="20577"/>
        <pc:sldMkLst>
          <pc:docMk/>
          <pc:sldMk cId="14278386" sldId="1206"/>
        </pc:sldMkLst>
        <pc:spChg chg="del">
          <ac:chgData name="lakshmikanth" userId="34ec4a14-2b32-4e23-8e6c-bf79444b9b1f" providerId="ADAL" clId="{57BCD3DF-A5A5-400A-A0C3-8A7241E0DE16}" dt="2022-08-17T17:05:09.890" v="2" actId="478"/>
          <ac:spMkLst>
            <pc:docMk/>
            <pc:sldMk cId="14278386" sldId="1206"/>
            <ac:spMk id="65" creationId="{F65D6861-EC65-4D21-83D4-C6386FF3AB12}"/>
          </ac:spMkLst>
        </pc:spChg>
        <pc:spChg chg="mod">
          <ac:chgData name="lakshmikanth" userId="34ec4a14-2b32-4e23-8e6c-bf79444b9b1f" providerId="ADAL" clId="{57BCD3DF-A5A5-400A-A0C3-8A7241E0DE16}" dt="2022-08-17T17:05:23.273" v="24" actId="20577"/>
          <ac:spMkLst>
            <pc:docMk/>
            <pc:sldMk cId="14278386" sldId="1206"/>
            <ac:spMk id="66" creationId="{9AB9EEFD-39AA-4212-BC54-2B65517ED65D}"/>
          </ac:spMkLst>
        </pc:spChg>
        <pc:spChg chg="del">
          <ac:chgData name="lakshmikanth" userId="34ec4a14-2b32-4e23-8e6c-bf79444b9b1f" providerId="ADAL" clId="{57BCD3DF-A5A5-400A-A0C3-8A7241E0DE16}" dt="2022-08-17T17:05:08.084" v="1" actId="478"/>
          <ac:spMkLst>
            <pc:docMk/>
            <pc:sldMk cId="14278386" sldId="1206"/>
            <ac:spMk id="67" creationId="{95D0BF4F-F61B-4DC4-9F8B-1D76DF87E857}"/>
          </ac:spMkLst>
        </pc:spChg>
      </pc:sldChg>
      <pc:sldChg chg="addSp delSp modSp mod">
        <pc:chgData name="lakshmikanth" userId="34ec4a14-2b32-4e23-8e6c-bf79444b9b1f" providerId="ADAL" clId="{57BCD3DF-A5A5-400A-A0C3-8A7241E0DE16}" dt="2022-08-17T17:24:03.776" v="192" actId="207"/>
        <pc:sldMkLst>
          <pc:docMk/>
          <pc:sldMk cId="2068635860" sldId="1207"/>
        </pc:sldMkLst>
        <pc:spChg chg="add mod">
          <ac:chgData name="lakshmikanth" userId="34ec4a14-2b32-4e23-8e6c-bf79444b9b1f" providerId="ADAL" clId="{57BCD3DF-A5A5-400A-A0C3-8A7241E0DE16}" dt="2022-08-17T17:05:55.096" v="42" actId="20577"/>
          <ac:spMkLst>
            <pc:docMk/>
            <pc:sldMk cId="2068635860" sldId="1207"/>
            <ac:spMk id="2" creationId="{FED5381F-04F2-D6CE-9F94-5428858E53B7}"/>
          </ac:spMkLst>
        </pc:spChg>
        <pc:spChg chg="add del mod">
          <ac:chgData name="lakshmikanth" userId="34ec4a14-2b32-4e23-8e6c-bf79444b9b1f" providerId="ADAL" clId="{57BCD3DF-A5A5-400A-A0C3-8A7241E0DE16}" dt="2022-08-17T17:23:03.412" v="150" actId="478"/>
          <ac:spMkLst>
            <pc:docMk/>
            <pc:sldMk cId="2068635860" sldId="1207"/>
            <ac:spMk id="3" creationId="{F369D2B3-1032-374D-D0A7-76AF23F6BE63}"/>
          </ac:spMkLst>
        </pc:spChg>
        <pc:spChg chg="add mod">
          <ac:chgData name="lakshmikanth" userId="34ec4a14-2b32-4e23-8e6c-bf79444b9b1f" providerId="ADAL" clId="{57BCD3DF-A5A5-400A-A0C3-8A7241E0DE16}" dt="2022-08-17T17:24:03.776" v="192" actId="207"/>
          <ac:spMkLst>
            <pc:docMk/>
            <pc:sldMk cId="2068635860" sldId="1207"/>
            <ac:spMk id="4" creationId="{8016C1BA-6EF6-5481-2E98-D2B28CC4D3DA}"/>
          </ac:spMkLst>
        </pc:spChg>
        <pc:spChg chg="mod">
          <ac:chgData name="lakshmikanth" userId="34ec4a14-2b32-4e23-8e6c-bf79444b9b1f" providerId="ADAL" clId="{57BCD3DF-A5A5-400A-A0C3-8A7241E0DE16}" dt="2022-08-17T17:23:15.116" v="152" actId="1076"/>
          <ac:spMkLst>
            <pc:docMk/>
            <pc:sldMk cId="2068635860" sldId="1207"/>
            <ac:spMk id="50" creationId="{984B74D4-6E19-4327-B075-62395FDF2799}"/>
          </ac:spMkLst>
        </pc:spChg>
        <pc:spChg chg="del">
          <ac:chgData name="lakshmikanth" userId="34ec4a14-2b32-4e23-8e6c-bf79444b9b1f" providerId="ADAL" clId="{57BCD3DF-A5A5-400A-A0C3-8A7241E0DE16}" dt="2022-08-17T17:22:34.452" v="124" actId="478"/>
          <ac:spMkLst>
            <pc:docMk/>
            <pc:sldMk cId="2068635860" sldId="1207"/>
            <ac:spMk id="51" creationId="{8B358DB5-AF96-4B42-8EAE-A6A6F2130B59}"/>
          </ac:spMkLst>
        </pc:spChg>
        <pc:spChg chg="mod">
          <ac:chgData name="lakshmikanth" userId="34ec4a14-2b32-4e23-8e6c-bf79444b9b1f" providerId="ADAL" clId="{57BCD3DF-A5A5-400A-A0C3-8A7241E0DE16}" dt="2022-08-17T17:22:23.630" v="119" actId="20577"/>
          <ac:spMkLst>
            <pc:docMk/>
            <pc:sldMk cId="2068635860" sldId="1207"/>
            <ac:spMk id="54" creationId="{A79D515C-CBD3-45C5-8CB7-9AE3BCCE313F}"/>
          </ac:spMkLst>
        </pc:spChg>
        <pc:grpChg chg="del">
          <ac:chgData name="lakshmikanth" userId="34ec4a14-2b32-4e23-8e6c-bf79444b9b1f" providerId="ADAL" clId="{57BCD3DF-A5A5-400A-A0C3-8A7241E0DE16}" dt="2022-08-17T17:22:28.089" v="120" actId="478"/>
          <ac:grpSpMkLst>
            <pc:docMk/>
            <pc:sldMk cId="2068635860" sldId="1207"/>
            <ac:grpSpMk id="31" creationId="{B3B40E4B-EAE5-487A-A5BC-10C9F74D1E29}"/>
          </ac:grpSpMkLst>
        </pc:grpChg>
        <pc:grpChg chg="del">
          <ac:chgData name="lakshmikanth" userId="34ec4a14-2b32-4e23-8e6c-bf79444b9b1f" providerId="ADAL" clId="{57BCD3DF-A5A5-400A-A0C3-8A7241E0DE16}" dt="2022-08-17T17:22:28.774" v="121" actId="478"/>
          <ac:grpSpMkLst>
            <pc:docMk/>
            <pc:sldMk cId="2068635860" sldId="1207"/>
            <ac:grpSpMk id="39" creationId="{8A56359D-CAF8-411C-AA3E-F391D5848CB3}"/>
          </ac:grpSpMkLst>
        </pc:grpChg>
        <pc:grpChg chg="del">
          <ac:chgData name="lakshmikanth" userId="34ec4a14-2b32-4e23-8e6c-bf79444b9b1f" providerId="ADAL" clId="{57BCD3DF-A5A5-400A-A0C3-8A7241E0DE16}" dt="2022-08-17T17:22:29.745" v="122" actId="478"/>
          <ac:grpSpMkLst>
            <pc:docMk/>
            <pc:sldMk cId="2068635860" sldId="1207"/>
            <ac:grpSpMk id="47" creationId="{5A398988-5D4D-467E-9583-1688B196DBBE}"/>
          </ac:grpSpMkLst>
        </pc:grpChg>
        <pc:grpChg chg="del">
          <ac:chgData name="lakshmikanth" userId="34ec4a14-2b32-4e23-8e6c-bf79444b9b1f" providerId="ADAL" clId="{57BCD3DF-A5A5-400A-A0C3-8A7241E0DE16}" dt="2022-08-17T17:22:30.300" v="123" actId="478"/>
          <ac:grpSpMkLst>
            <pc:docMk/>
            <pc:sldMk cId="2068635860" sldId="1207"/>
            <ac:grpSpMk id="73" creationId="{E9F0FA46-C242-4BB9-8838-55F83DD9FB31}"/>
          </ac:grpSpMkLst>
        </pc:grpChg>
      </pc:sldChg>
      <pc:sldChg chg="delSp modSp del mod">
        <pc:chgData name="lakshmikanth" userId="34ec4a14-2b32-4e23-8e6c-bf79444b9b1f" providerId="ADAL" clId="{57BCD3DF-A5A5-400A-A0C3-8A7241E0DE16}" dt="2022-08-17T17:25:35.358" v="214" actId="47"/>
        <pc:sldMkLst>
          <pc:docMk/>
          <pc:sldMk cId="1940554314" sldId="1208"/>
        </pc:sldMkLst>
        <pc:spChg chg="mod">
          <ac:chgData name="lakshmikanth" userId="34ec4a14-2b32-4e23-8e6c-bf79444b9b1f" providerId="ADAL" clId="{57BCD3DF-A5A5-400A-A0C3-8A7241E0DE16}" dt="2022-08-17T17:24:57.455" v="194" actId="1076"/>
          <ac:spMkLst>
            <pc:docMk/>
            <pc:sldMk cId="1940554314" sldId="1208"/>
            <ac:spMk id="30" creationId="{3301A057-D22F-4AED-BAFC-6744D3F3073F}"/>
          </ac:spMkLst>
        </pc:spChg>
        <pc:spChg chg="del">
          <ac:chgData name="lakshmikanth" userId="34ec4a14-2b32-4e23-8e6c-bf79444b9b1f" providerId="ADAL" clId="{57BCD3DF-A5A5-400A-A0C3-8A7241E0DE16}" dt="2022-08-17T17:24:55.281" v="193" actId="478"/>
          <ac:spMkLst>
            <pc:docMk/>
            <pc:sldMk cId="1940554314" sldId="1208"/>
            <ac:spMk id="33" creationId="{D918BD40-E551-4990-A757-492041348791}"/>
          </ac:spMkLst>
        </pc:spChg>
      </pc:sldChg>
      <pc:sldChg chg="addSp modSp add mod">
        <pc:chgData name="lakshmikanth" userId="34ec4a14-2b32-4e23-8e6c-bf79444b9b1f" providerId="ADAL" clId="{57BCD3DF-A5A5-400A-A0C3-8A7241E0DE16}" dt="2022-08-17T17:25:31.278" v="213" actId="20577"/>
        <pc:sldMkLst>
          <pc:docMk/>
          <pc:sldMk cId="2392863600" sldId="1209"/>
        </pc:sldMkLst>
        <pc:spChg chg="add mod">
          <ac:chgData name="lakshmikanth" userId="34ec4a14-2b32-4e23-8e6c-bf79444b9b1f" providerId="ADAL" clId="{57BCD3DF-A5A5-400A-A0C3-8A7241E0DE16}" dt="2022-08-17T17:25:23.016" v="200" actId="6549"/>
          <ac:spMkLst>
            <pc:docMk/>
            <pc:sldMk cId="2392863600" sldId="1209"/>
            <ac:spMk id="3" creationId="{252D1094-3A25-6FD5-94D8-32D1DF83F315}"/>
          </ac:spMkLst>
        </pc:spChg>
        <pc:spChg chg="mod">
          <ac:chgData name="lakshmikanth" userId="34ec4a14-2b32-4e23-8e6c-bf79444b9b1f" providerId="ADAL" clId="{57BCD3DF-A5A5-400A-A0C3-8A7241E0DE16}" dt="2022-08-17T17:25:31.278" v="213" actId="20577"/>
          <ac:spMkLst>
            <pc:docMk/>
            <pc:sldMk cId="2392863600" sldId="1209"/>
            <ac:spMk id="4" creationId="{8016C1BA-6EF6-5481-2E98-D2B28CC4D3DA}"/>
          </ac:spMkLst>
        </pc:sp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@eidesign.net" userId="bf009f75-d47a-408b-a678-4666a6eafc4c" providerId="ADAL" clId="{98638EEA-18EB-40B4-8ADD-283A9CF775F6}"/>
    <pc:docChg chg="custSel modSld">
      <pc:chgData name="subramani@eidesign.net" userId="bf009f75-d47a-408b-a678-4666a6eafc4c" providerId="ADAL" clId="{98638EEA-18EB-40B4-8ADD-283A9CF775F6}" dt="2022-03-17T13:48:07.057" v="1" actId="478"/>
      <pc:docMkLst>
        <pc:docMk/>
      </pc:docMkLst>
      <pc:sldChg chg="delSp mod">
        <pc:chgData name="subramani@eidesign.net" userId="bf009f75-d47a-408b-a678-4666a6eafc4c" providerId="ADAL" clId="{98638EEA-18EB-40B4-8ADD-283A9CF775F6}" dt="2022-03-17T13:48:03.346" v="0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12" creationId="{B4BEA475-7A09-41F4-B29E-D01CEF32D3D4}"/>
          </ac:spMkLst>
        </pc:spChg>
      </pc:sldChg>
      <pc:sldChg chg="delSp mod">
        <pc:chgData name="subramani@eidesign.net" userId="bf009f75-d47a-408b-a678-4666a6eafc4c" providerId="ADAL" clId="{98638EEA-18EB-40B4-8ADD-283A9CF775F6}" dt="2022-03-17T13:48:07.057" v="1" actId="478"/>
        <pc:sldMkLst>
          <pc:docMk/>
          <pc:sldMk cId="3675761090" sldId="1204"/>
        </pc:sldMkLst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9BF5AFBD-E98A-4A2F-9FFD-9A42CC1AC799}"/>
    <pc:docChg chg="custSel delSld modSld">
      <pc:chgData name="Subramani K" userId="bf009f75-d47a-408b-a678-4666a6eafc4c" providerId="ADAL" clId="{9BF5AFBD-E98A-4A2F-9FFD-9A42CC1AC799}" dt="2022-04-07T11:25:22.282" v="45" actId="207"/>
      <pc:docMkLst>
        <pc:docMk/>
      </pc:docMkLst>
      <pc:sldChg chg="del">
        <pc:chgData name="Subramani K" userId="bf009f75-d47a-408b-a678-4666a6eafc4c" providerId="ADAL" clId="{9BF5AFBD-E98A-4A2F-9FFD-9A42CC1AC799}" dt="2022-03-31T11:19:38.022" v="0" actId="47"/>
        <pc:sldMkLst>
          <pc:docMk/>
          <pc:sldMk cId="2508173990" sldId="1202"/>
        </pc:sldMkLst>
      </pc:sldChg>
      <pc:sldChg chg="addSp delSp modSp mod">
        <pc:chgData name="Subramani K" userId="bf009f75-d47a-408b-a678-4666a6eafc4c" providerId="ADAL" clId="{9BF5AFBD-E98A-4A2F-9FFD-9A42CC1AC799}" dt="2022-04-07T11:25:22.282" v="45" actId="207"/>
        <pc:sldMkLst>
          <pc:docMk/>
          <pc:sldMk cId="1766288037" sldId="1204"/>
        </pc:sldMkLst>
        <pc:spChg chg="del">
          <ac:chgData name="Subramani K" userId="bf009f75-d47a-408b-a678-4666a6eafc4c" providerId="ADAL" clId="{9BF5AFBD-E98A-4A2F-9FFD-9A42CC1AC799}" dt="2022-03-31T11:19:42.884" v="3" actId="478"/>
          <ac:spMkLst>
            <pc:docMk/>
            <pc:sldMk cId="1766288037" sldId="1204"/>
            <ac:spMk id="29" creationId="{68318908-8FD6-4CD9-9B8C-B3EF39709062}"/>
          </ac:spMkLst>
        </pc:spChg>
        <pc:spChg chg="mod">
          <ac:chgData name="Subramani K" userId="bf009f75-d47a-408b-a678-4666a6eafc4c" providerId="ADAL" clId="{9BF5AFBD-E98A-4A2F-9FFD-9A42CC1AC799}" dt="2022-03-31T11:20:31.077" v="22" actId="20577"/>
          <ac:spMkLst>
            <pc:docMk/>
            <pc:sldMk cId="1766288037" sldId="1204"/>
            <ac:spMk id="30" creationId="{A7F3710A-8EE6-42B3-9C88-7DEAD57D2295}"/>
          </ac:spMkLst>
        </pc:spChg>
        <pc:spChg chg="add del mod">
          <ac:chgData name="Subramani K" userId="bf009f75-d47a-408b-a678-4666a6eafc4c" providerId="ADAL" clId="{9BF5AFBD-E98A-4A2F-9FFD-9A42CC1AC799}" dt="2022-03-31T11:19:40.130" v="2"/>
          <ac:spMkLst>
            <pc:docMk/>
            <pc:sldMk cId="1766288037" sldId="1204"/>
            <ac:spMk id="42" creationId="{B8E2E8B0-473A-4915-8F66-5258DB24E3CF}"/>
          </ac:spMkLst>
        </pc:spChg>
        <pc:spChg chg="add del mod">
          <ac:chgData name="Subramani K" userId="bf009f75-d47a-408b-a678-4666a6eafc4c" providerId="ADAL" clId="{9BF5AFBD-E98A-4A2F-9FFD-9A42CC1AC799}" dt="2022-03-31T11:19:40.130" v="2"/>
          <ac:spMkLst>
            <pc:docMk/>
            <pc:sldMk cId="1766288037" sldId="1204"/>
            <ac:spMk id="46" creationId="{227C1E74-49DB-4559-BD3C-B43D54F0D108}"/>
          </ac:spMkLst>
        </pc:spChg>
        <pc:spChg chg="add mod">
          <ac:chgData name="Subramani K" userId="bf009f75-d47a-408b-a678-4666a6eafc4c" providerId="ADAL" clId="{9BF5AFBD-E98A-4A2F-9FFD-9A42CC1AC799}" dt="2022-04-07T11:25:22.282" v="45" actId="207"/>
          <ac:spMkLst>
            <pc:docMk/>
            <pc:sldMk cId="1766288037" sldId="1204"/>
            <ac:spMk id="47" creationId="{0B7B2B39-5E3F-4E4B-895F-2B9D85551E57}"/>
          </ac:spMkLst>
        </pc:spChg>
        <pc:spChg chg="add mod">
          <ac:chgData name="Subramani K" userId="bf009f75-d47a-408b-a678-4666a6eafc4c" providerId="ADAL" clId="{9BF5AFBD-E98A-4A2F-9FFD-9A42CC1AC799}" dt="2022-03-31T11:19:44.415" v="5" actId="1035"/>
          <ac:spMkLst>
            <pc:docMk/>
            <pc:sldMk cId="1766288037" sldId="1204"/>
            <ac:spMk id="50" creationId="{2188A211-76E0-4479-BAB4-BF671DC14E61}"/>
          </ac:spMkLst>
        </pc:spChg>
        <pc:spChg chg="mod">
          <ac:chgData name="Subramani K" userId="bf009f75-d47a-408b-a678-4666a6eafc4c" providerId="ADAL" clId="{9BF5AFBD-E98A-4A2F-9FFD-9A42CC1AC799}" dt="2022-03-31T11:20:01.563" v="8" actId="14100"/>
          <ac:spMkLst>
            <pc:docMk/>
            <pc:sldMk cId="1766288037" sldId="1204"/>
            <ac:spMk id="54" creationId="{987D5496-A241-4E05-92B5-08EC1C219E28}"/>
          </ac:spMkLst>
        </pc:spChg>
        <pc:grpChg chg="del">
          <ac:chgData name="Subramani K" userId="bf009f75-d47a-408b-a678-4666a6eafc4c" providerId="ADAL" clId="{9BF5AFBD-E98A-4A2F-9FFD-9A42CC1AC799}" dt="2022-03-31T11:20:03.365" v="9" actId="478"/>
          <ac:grpSpMkLst>
            <pc:docMk/>
            <pc:sldMk cId="1766288037" sldId="1204"/>
            <ac:grpSpMk id="7" creationId="{7E4C51FA-2749-46DD-8EA5-5DFC792A961E}"/>
          </ac:grpSpMkLst>
        </pc:grpChg>
      </pc:sldChg>
      <pc:sldChg chg="delSp modSp mod">
        <pc:chgData name="Subramani K" userId="bf009f75-d47a-408b-a678-4666a6eafc4c" providerId="ADAL" clId="{9BF5AFBD-E98A-4A2F-9FFD-9A42CC1AC799}" dt="2022-03-31T11:20:40.622" v="42" actId="20577"/>
        <pc:sldMkLst>
          <pc:docMk/>
          <pc:sldMk cId="3814842757" sldId="1205"/>
        </pc:sldMkLst>
        <pc:spChg chg="mod">
          <ac:chgData name="Subramani K" userId="bf009f75-d47a-408b-a678-4666a6eafc4c" providerId="ADAL" clId="{9BF5AFBD-E98A-4A2F-9FFD-9A42CC1AC799}" dt="2022-03-31T11:20:40.622" v="42" actId="20577"/>
          <ac:spMkLst>
            <pc:docMk/>
            <pc:sldMk cId="3814842757" sldId="1205"/>
            <ac:spMk id="30" creationId="{A7F3710A-8EE6-42B3-9C88-7DEAD57D2295}"/>
          </ac:spMkLst>
        </pc:spChg>
        <pc:grpChg chg="del">
          <ac:chgData name="Subramani K" userId="bf009f75-d47a-408b-a678-4666a6eafc4c" providerId="ADAL" clId="{9BF5AFBD-E98A-4A2F-9FFD-9A42CC1AC799}" dt="2022-03-31T11:20:17.111" v="11" actId="478"/>
          <ac:grpSpMkLst>
            <pc:docMk/>
            <pc:sldMk cId="3814842757" sldId="1205"/>
            <ac:grpSpMk id="53" creationId="{3365F4A9-BEBF-4B33-92E1-EAB706ECB686}"/>
          </ac:grpSpMkLst>
        </pc:grpChg>
      </pc:sldChg>
      <pc:sldChg chg="delSp modSp mod">
        <pc:chgData name="Subramani K" userId="bf009f75-d47a-408b-a678-4666a6eafc4c" providerId="ADAL" clId="{9BF5AFBD-E98A-4A2F-9FFD-9A42CC1AC799}" dt="2022-03-31T11:20:45.205" v="43"/>
        <pc:sldMkLst>
          <pc:docMk/>
          <pc:sldMk cId="14278386" sldId="1206"/>
        </pc:sldMkLst>
        <pc:spChg chg="mod">
          <ac:chgData name="Subramani K" userId="bf009f75-d47a-408b-a678-4666a6eafc4c" providerId="ADAL" clId="{9BF5AFBD-E98A-4A2F-9FFD-9A42CC1AC799}" dt="2022-03-31T11:20:45.205" v="43"/>
          <ac:spMkLst>
            <pc:docMk/>
            <pc:sldMk cId="14278386" sldId="1206"/>
            <ac:spMk id="30" creationId="{A7F3710A-8EE6-42B3-9C88-7DEAD57D2295}"/>
          </ac:spMkLst>
        </pc:spChg>
        <pc:grpChg chg="del">
          <ac:chgData name="Subramani K" userId="bf009f75-d47a-408b-a678-4666a6eafc4c" providerId="ADAL" clId="{9BF5AFBD-E98A-4A2F-9FFD-9A42CC1AC799}" dt="2022-03-31T11:20:22.977" v="12" actId="478"/>
          <ac:grpSpMkLst>
            <pc:docMk/>
            <pc:sldMk cId="14278386" sldId="1206"/>
            <ac:grpSpMk id="54" creationId="{8866966F-EBD8-43BC-98D0-2A2E987433D3}"/>
          </ac:grpSpMkLst>
        </pc:grpChg>
      </pc:sldChg>
      <pc:sldChg chg="delSp mod">
        <pc:chgData name="Subramani K" userId="bf009f75-d47a-408b-a678-4666a6eafc4c" providerId="ADAL" clId="{9BF5AFBD-E98A-4A2F-9FFD-9A42CC1AC799}" dt="2022-03-31T11:19:53.604" v="7" actId="478"/>
        <pc:sldMkLst>
          <pc:docMk/>
          <pc:sldMk cId="1940554314" sldId="1208"/>
        </pc:sldMkLst>
        <pc:spChg chg="del">
          <ac:chgData name="Subramani K" userId="bf009f75-d47a-408b-a678-4666a6eafc4c" providerId="ADAL" clId="{9BF5AFBD-E98A-4A2F-9FFD-9A42CC1AC799}" dt="2022-03-31T11:19:53.604" v="7" actId="478"/>
          <ac:spMkLst>
            <pc:docMk/>
            <pc:sldMk cId="1940554314" sldId="1208"/>
            <ac:spMk id="8" creationId="{F487E12B-A908-4B44-AB98-712B8CBD91AB}"/>
          </ac:spMkLst>
        </pc:spChg>
        <pc:spChg chg="del">
          <ac:chgData name="Subramani K" userId="bf009f75-d47a-408b-a678-4666a6eafc4c" providerId="ADAL" clId="{9BF5AFBD-E98A-4A2F-9FFD-9A42CC1AC799}" dt="2022-03-31T11:19:53.604" v="7" actId="478"/>
          <ac:spMkLst>
            <pc:docMk/>
            <pc:sldMk cId="1940554314" sldId="1208"/>
            <ac:spMk id="9" creationId="{A1794BB4-503D-4980-A176-958A10122B8E}"/>
          </ac:spMkLst>
        </pc:spChg>
      </pc:sldChg>
      <pc:sldChg chg="del">
        <pc:chgData name="Subramani K" userId="bf009f75-d47a-408b-a678-4666a6eafc4c" providerId="ADAL" clId="{9BF5AFBD-E98A-4A2F-9FFD-9A42CC1AC799}" dt="2022-03-31T11:19:48.632" v="6" actId="47"/>
        <pc:sldMkLst>
          <pc:docMk/>
          <pc:sldMk cId="3580503901" sldId="1209"/>
        </pc:sldMkLst>
      </pc:sldChg>
    </pc:docChg>
  </pc:docChgLst>
  <pc:docChgLst>
    <pc:chgData name="Subramani K" userId="bf009f75-d47a-408b-a678-4666a6eafc4c" providerId="ADAL" clId="{B2F66E8D-18DD-4856-BD32-CA83CA03C378}"/>
    <pc:docChg chg="undo custSel addSld delSld modSld">
      <pc:chgData name="Subramani K" userId="bf009f75-d47a-408b-a678-4666a6eafc4c" providerId="ADAL" clId="{B2F66E8D-18DD-4856-BD32-CA83CA03C378}" dt="2022-03-31T11:14:47.730" v="832" actId="1037"/>
      <pc:docMkLst>
        <pc:docMk/>
      </pc:docMkLst>
      <pc:sldChg chg="addSp delSp modSp mod">
        <pc:chgData name="Subramani K" userId="bf009f75-d47a-408b-a678-4666a6eafc4c" providerId="ADAL" clId="{B2F66E8D-18DD-4856-BD32-CA83CA03C378}" dt="2022-03-30T17:45:21.170" v="483" actId="21"/>
        <pc:sldMkLst>
          <pc:docMk/>
          <pc:sldMk cId="2508173990" sldId="1202"/>
        </pc:sldMkLst>
        <pc:spChg chg="mod">
          <ac:chgData name="Subramani K" userId="bf009f75-d47a-408b-a678-4666a6eafc4c" providerId="ADAL" clId="{B2F66E8D-18DD-4856-BD32-CA83CA03C378}" dt="2022-03-30T17:27:43.764" v="2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B2F66E8D-18DD-4856-BD32-CA83CA03C378}" dt="2022-03-30T17:28:03.579" v="28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B2F66E8D-18DD-4856-BD32-CA83CA03C378}" dt="2022-03-30T17:37:20.942" v="344" actId="20577"/>
          <ac:spMkLst>
            <pc:docMk/>
            <pc:sldMk cId="2508173990" sldId="1202"/>
            <ac:spMk id="12" creationId="{B4BEA475-7A09-41F4-B29E-D01CEF32D3D4}"/>
          </ac:spMkLst>
        </pc:spChg>
        <pc:spChg chg="mod">
          <ac:chgData name="Subramani K" userId="bf009f75-d47a-408b-a678-4666a6eafc4c" providerId="ADAL" clId="{B2F66E8D-18DD-4856-BD32-CA83CA03C378}" dt="2022-03-30T17:28:43.697" v="89" actId="20577"/>
          <ac:spMkLst>
            <pc:docMk/>
            <pc:sldMk cId="2508173990" sldId="1202"/>
            <ac:spMk id="26" creationId="{2FD53339-6A45-4689-9E0A-C36E58832918}"/>
          </ac:spMkLst>
        </pc:spChg>
        <pc:spChg chg="mod">
          <ac:chgData name="Subramani K" userId="bf009f75-d47a-408b-a678-4666a6eafc4c" providerId="ADAL" clId="{B2F66E8D-18DD-4856-BD32-CA83CA03C378}" dt="2022-03-30T17:28:46.575" v="92" actId="20577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B2F66E8D-18DD-4856-BD32-CA83CA03C378}" dt="2022-03-30T17:28:48.502" v="95" actId="20577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B2F66E8D-18DD-4856-BD32-CA83CA03C378}" dt="2022-03-30T17:27:59.307" v="27" actId="20577"/>
          <ac:spMkLst>
            <pc:docMk/>
            <pc:sldMk cId="2508173990" sldId="1202"/>
            <ac:spMk id="58" creationId="{80EC1139-A85A-4812-8263-BE7CCFF26585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3" creationId="{CC3E56D8-6819-4DD9-985F-B2CCA6D7B156}"/>
          </ac:spMkLst>
        </pc:spChg>
        <pc:spChg chg="mod">
          <ac:chgData name="Subramani K" userId="bf009f75-d47a-408b-a678-4666a6eafc4c" providerId="ADAL" clId="{B2F66E8D-18DD-4856-BD32-CA83CA03C378}" dt="2022-03-30T17:28:52.996" v="101" actId="20577"/>
          <ac:spMkLst>
            <pc:docMk/>
            <pc:sldMk cId="2508173990" sldId="1202"/>
            <ac:spMk id="65" creationId="{7F6E419C-79AB-4390-8FE3-9B3ED5D9E519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6" creationId="{C25E8C41-B30C-4DC1-885D-B3768FE8E36A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7" creationId="{45CE70F8-A6CC-4FE6-8D7D-A355EC4A04BF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8" creationId="{691344F2-374E-49C0-8CC7-512F8A352B21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1" creationId="{7B9C5EBE-C6B9-43FC-87EC-06614092EF78}"/>
          </ac:spMkLst>
        </pc:spChg>
        <pc:spChg chg="mod">
          <ac:chgData name="Subramani K" userId="bf009f75-d47a-408b-a678-4666a6eafc4c" providerId="ADAL" clId="{B2F66E8D-18DD-4856-BD32-CA83CA03C378}" dt="2022-03-30T17:28:55.669" v="104" actId="20577"/>
          <ac:spMkLst>
            <pc:docMk/>
            <pc:sldMk cId="2508173990" sldId="1202"/>
            <ac:spMk id="73" creationId="{6973B51C-85D9-4A02-8E3E-7DE469682A4F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4" creationId="{1078DC8D-C566-4AFB-9671-DDF267D6C083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5" creationId="{ED46F459-2C8F-4735-83A9-4841B60092D2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6" creationId="{AD44FA9B-1C45-4D98-A908-DA97D596F697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9" creationId="{9F5BD17C-B75C-4E18-B6DC-F88608A34EFE}"/>
          </ac:spMkLst>
        </pc:spChg>
        <pc:spChg chg="mod">
          <ac:chgData name="Subramani K" userId="bf009f75-d47a-408b-a678-4666a6eafc4c" providerId="ADAL" clId="{B2F66E8D-18DD-4856-BD32-CA83CA03C378}" dt="2022-03-30T17:28:58.197" v="107" actId="20577"/>
          <ac:spMkLst>
            <pc:docMk/>
            <pc:sldMk cId="2508173990" sldId="1202"/>
            <ac:spMk id="81" creationId="{49B493CB-CA51-4D21-93F5-F3EEC579BA81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82" creationId="{A492EBCB-67C6-4C53-B77B-EF044AD467AA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83" creationId="{BB306C15-89DA-42F9-983E-A194D70824BC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84" creationId="{74E485CD-BE10-4D02-B25F-E276DA84FDE5}"/>
          </ac:spMkLst>
        </pc:spChg>
        <pc:spChg chg="add del mod">
          <ac:chgData name="Subramani K" userId="bf009f75-d47a-408b-a678-4666a6eafc4c" providerId="ADAL" clId="{B2F66E8D-18DD-4856-BD32-CA83CA03C378}" dt="2022-03-30T17:45:21.170" v="483" actId="21"/>
          <ac:spMkLst>
            <pc:docMk/>
            <pc:sldMk cId="2508173990" sldId="1202"/>
            <ac:spMk id="86" creationId="{3F28B51F-9791-4ACB-A3DC-663E2ADC2022}"/>
          </ac:spMkLst>
        </pc:spChg>
        <pc:grpChg chg="mod">
          <ac:chgData name="Subramani K" userId="bf009f75-d47a-408b-a678-4666a6eafc4c" providerId="ADAL" clId="{B2F66E8D-18DD-4856-BD32-CA83CA03C378}" dt="2022-03-30T17:28:24.362" v="70" actId="1035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B2F66E8D-18DD-4856-BD32-CA83CA03C378}" dt="2022-03-30T17:28:24.362" v="70" actId="1035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Subramani K" userId="bf009f75-d47a-408b-a678-4666a6eafc4c" providerId="ADAL" clId="{B2F66E8D-18DD-4856-BD32-CA83CA03C378}" dt="2022-03-30T17:28:24.362" v="70" actId="1035"/>
          <ac:grpSpMkLst>
            <pc:docMk/>
            <pc:sldMk cId="2508173990" sldId="1202"/>
            <ac:grpSpMk id="41" creationId="{A97582DD-110D-4C91-B040-EFC470078CEB}"/>
          </ac:grpSpMkLst>
        </pc:grpChg>
        <pc:grpChg chg="del">
          <ac:chgData name="Subramani K" userId="bf009f75-d47a-408b-a678-4666a6eafc4c" providerId="ADAL" clId="{B2F66E8D-18DD-4856-BD32-CA83CA03C378}" dt="2022-03-30T17:28:05.982" v="29" actId="478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Subramani K" userId="bf009f75-d47a-408b-a678-4666a6eafc4c" providerId="ADAL" clId="{B2F66E8D-18DD-4856-BD32-CA83CA03C378}" dt="2022-03-30T17:28:34.561" v="76" actId="1035"/>
          <ac:grpSpMkLst>
            <pc:docMk/>
            <pc:sldMk cId="2508173990" sldId="1202"/>
            <ac:grpSpMk id="57" creationId="{5464A22C-6720-4997-AFB0-FEC5992B68EC}"/>
          </ac:grpSpMkLst>
        </pc:grpChg>
        <pc:grpChg chg="add mod">
          <ac:chgData name="Subramani K" userId="bf009f75-d47a-408b-a678-4666a6eafc4c" providerId="ADAL" clId="{B2F66E8D-18DD-4856-BD32-CA83CA03C378}" dt="2022-03-30T17:28:19.842" v="59" actId="1036"/>
          <ac:grpSpMkLst>
            <pc:docMk/>
            <pc:sldMk cId="2508173990" sldId="1202"/>
            <ac:grpSpMk id="62" creationId="{468AA1DC-EEB3-4E63-B84D-39A49D55DF2E}"/>
          </ac:grpSpMkLst>
        </pc:grpChg>
        <pc:grpChg chg="mod">
          <ac:chgData name="Subramani K" userId="bf009f75-d47a-408b-a678-4666a6eafc4c" providerId="ADAL" clId="{B2F66E8D-18DD-4856-BD32-CA83CA03C378}" dt="2022-03-30T17:28:12.697" v="48"/>
          <ac:grpSpMkLst>
            <pc:docMk/>
            <pc:sldMk cId="2508173990" sldId="1202"/>
            <ac:grpSpMk id="64" creationId="{A35CFC6E-37BC-40D4-A1A0-C2AA81EBAC41}"/>
          </ac:grpSpMkLst>
        </pc:grpChg>
        <pc:grpChg chg="add mod">
          <ac:chgData name="Subramani K" userId="bf009f75-d47a-408b-a678-4666a6eafc4c" providerId="ADAL" clId="{B2F66E8D-18DD-4856-BD32-CA83CA03C378}" dt="2022-03-30T17:28:19.842" v="59" actId="1036"/>
          <ac:grpSpMkLst>
            <pc:docMk/>
            <pc:sldMk cId="2508173990" sldId="1202"/>
            <ac:grpSpMk id="70" creationId="{93500142-228E-4016-A997-4D7EF1E76565}"/>
          </ac:grpSpMkLst>
        </pc:grpChg>
        <pc:grpChg chg="mod">
          <ac:chgData name="Subramani K" userId="bf009f75-d47a-408b-a678-4666a6eafc4c" providerId="ADAL" clId="{B2F66E8D-18DD-4856-BD32-CA83CA03C378}" dt="2022-03-30T17:28:12.697" v="48"/>
          <ac:grpSpMkLst>
            <pc:docMk/>
            <pc:sldMk cId="2508173990" sldId="1202"/>
            <ac:grpSpMk id="72" creationId="{66ADD9E9-84EB-4B73-85CF-908C6392D058}"/>
          </ac:grpSpMkLst>
        </pc:grpChg>
        <pc:grpChg chg="add mod">
          <ac:chgData name="Subramani K" userId="bf009f75-d47a-408b-a678-4666a6eafc4c" providerId="ADAL" clId="{B2F66E8D-18DD-4856-BD32-CA83CA03C378}" dt="2022-03-30T17:28:19.842" v="59" actId="1036"/>
          <ac:grpSpMkLst>
            <pc:docMk/>
            <pc:sldMk cId="2508173990" sldId="1202"/>
            <ac:grpSpMk id="78" creationId="{56127420-224E-4529-A9C2-869D4997E4C3}"/>
          </ac:grpSpMkLst>
        </pc:grpChg>
        <pc:grpChg chg="mod">
          <ac:chgData name="Subramani K" userId="bf009f75-d47a-408b-a678-4666a6eafc4c" providerId="ADAL" clId="{B2F66E8D-18DD-4856-BD32-CA83CA03C378}" dt="2022-03-30T17:28:12.697" v="48"/>
          <ac:grpSpMkLst>
            <pc:docMk/>
            <pc:sldMk cId="2508173990" sldId="1202"/>
            <ac:grpSpMk id="80" creationId="{D3B02FDC-7BFC-4F14-B00D-972BFBBC3E27}"/>
          </ac:grpSpMkLst>
        </pc:grpChg>
        <pc:picChg chg="mod">
          <ac:chgData name="Subramani K" userId="bf009f75-d47a-408b-a678-4666a6eafc4c" providerId="ADAL" clId="{B2F66E8D-18DD-4856-BD32-CA83CA03C378}" dt="2022-03-30T17:28:12.697" v="48"/>
          <ac:picMkLst>
            <pc:docMk/>
            <pc:sldMk cId="2508173990" sldId="1202"/>
            <ac:picMk id="69" creationId="{A79C614C-40FB-4A4A-B169-60BB166CFFF4}"/>
          </ac:picMkLst>
        </pc:picChg>
        <pc:picChg chg="mod">
          <ac:chgData name="Subramani K" userId="bf009f75-d47a-408b-a678-4666a6eafc4c" providerId="ADAL" clId="{B2F66E8D-18DD-4856-BD32-CA83CA03C378}" dt="2022-03-30T17:28:12.697" v="48"/>
          <ac:picMkLst>
            <pc:docMk/>
            <pc:sldMk cId="2508173990" sldId="1202"/>
            <ac:picMk id="77" creationId="{F10DFBB8-D558-4405-B69A-40903F2F1ADF}"/>
          </ac:picMkLst>
        </pc:picChg>
        <pc:picChg chg="mod">
          <ac:chgData name="Subramani K" userId="bf009f75-d47a-408b-a678-4666a6eafc4c" providerId="ADAL" clId="{B2F66E8D-18DD-4856-BD32-CA83CA03C378}" dt="2022-03-30T17:28:12.697" v="48"/>
          <ac:picMkLst>
            <pc:docMk/>
            <pc:sldMk cId="2508173990" sldId="1202"/>
            <ac:picMk id="85" creationId="{331ABBB1-B2F8-4615-A56B-AA80B11A079D}"/>
          </ac:picMkLst>
        </pc:picChg>
      </pc:sldChg>
      <pc:sldChg chg="del">
        <pc:chgData name="Subramani K" userId="bf009f75-d47a-408b-a678-4666a6eafc4c" providerId="ADAL" clId="{B2F66E8D-18DD-4856-BD32-CA83CA03C378}" dt="2022-03-30T17:30:24.598" v="113" actId="47"/>
        <pc:sldMkLst>
          <pc:docMk/>
          <pc:sldMk cId="2285015065" sldId="1203"/>
        </pc:sldMkLst>
      </pc:sldChg>
      <pc:sldChg chg="addSp delSp modSp add mod">
        <pc:chgData name="Subramani K" userId="bf009f75-d47a-408b-a678-4666a6eafc4c" providerId="ADAL" clId="{B2F66E8D-18DD-4856-BD32-CA83CA03C378}" dt="2022-03-30T17:42:02.218" v="463" actId="164"/>
        <pc:sldMkLst>
          <pc:docMk/>
          <pc:sldMk cId="1766288037" sldId="1204"/>
        </pc:sldMkLst>
        <pc:spChg chg="add del mod">
          <ac:chgData name="Subramani K" userId="bf009f75-d47a-408b-a678-4666a6eafc4c" providerId="ADAL" clId="{B2F66E8D-18DD-4856-BD32-CA83CA03C378}" dt="2022-03-30T17:38:17.181" v="358" actId="478"/>
          <ac:spMkLst>
            <pc:docMk/>
            <pc:sldMk cId="1766288037" sldId="1204"/>
            <ac:spMk id="2" creationId="{8E411F7D-D2F0-4B96-9458-B0AA887C91E9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" creationId="{AB8876C9-B7D9-4F63-B428-4D36E413FC33}"/>
          </ac:spMkLst>
        </pc:spChg>
        <pc:spChg chg="del">
          <ac:chgData name="Subramani K" userId="bf009f75-d47a-408b-a678-4666a6eafc4c" providerId="ADAL" clId="{B2F66E8D-18DD-4856-BD32-CA83CA03C378}" dt="2022-03-30T17:29:54.295" v="110" actId="478"/>
          <ac:spMkLst>
            <pc:docMk/>
            <pc:sldMk cId="1766288037" sldId="1204"/>
            <ac:spMk id="9" creationId="{B7E2EC3C-9883-47AA-9BD1-48DE0A1C8C38}"/>
          </ac:spMkLst>
        </pc:spChg>
        <pc:spChg chg="del">
          <ac:chgData name="Subramani K" userId="bf009f75-d47a-408b-a678-4666a6eafc4c" providerId="ADAL" clId="{B2F66E8D-18DD-4856-BD32-CA83CA03C378}" dt="2022-03-30T17:29:56.200" v="111" actId="478"/>
          <ac:spMkLst>
            <pc:docMk/>
            <pc:sldMk cId="1766288037" sldId="1204"/>
            <ac:spMk id="12" creationId="{B4BEA475-7A09-41F4-B29E-D01CEF32D3D4}"/>
          </ac:spMkLst>
        </pc:spChg>
        <pc:spChg chg="add mod">
          <ac:chgData name="Subramani K" userId="bf009f75-d47a-408b-a678-4666a6eafc4c" providerId="ADAL" clId="{B2F66E8D-18DD-4856-BD32-CA83CA03C378}" dt="2022-03-30T17:36:50.699" v="335" actId="20577"/>
          <ac:spMkLst>
            <pc:docMk/>
            <pc:sldMk cId="1766288037" sldId="1204"/>
            <ac:spMk id="29" creationId="{68318908-8FD6-4CD9-9B8C-B3EF39709062}"/>
          </ac:spMkLst>
        </pc:spChg>
        <pc:spChg chg="mod">
          <ac:chgData name="Subramani K" userId="bf009f75-d47a-408b-a678-4666a6eafc4c" providerId="ADAL" clId="{B2F66E8D-18DD-4856-BD32-CA83CA03C378}" dt="2022-03-30T17:31:13.773" v="290" actId="20577"/>
          <ac:spMkLst>
            <pc:docMk/>
            <pc:sldMk cId="1766288037" sldId="1204"/>
            <ac:spMk id="30" creationId="{A7F3710A-8EE6-42B3-9C88-7DEAD57D2295}"/>
          </ac:spMkLst>
        </pc:spChg>
        <pc:spChg chg="mod">
          <ac:chgData name="Subramani K" userId="bf009f75-d47a-408b-a678-4666a6eafc4c" providerId="ADAL" clId="{B2F66E8D-18DD-4856-BD32-CA83CA03C378}" dt="2022-03-30T17:33:22.930" v="294"/>
          <ac:spMkLst>
            <pc:docMk/>
            <pc:sldMk cId="1766288037" sldId="1204"/>
            <ac:spMk id="32" creationId="{1E91CEBB-CF07-4BD3-8BD8-59B3CAB6FF2C}"/>
          </ac:spMkLst>
        </pc:spChg>
        <pc:spChg chg="add del mod">
          <ac:chgData name="Subramani K" userId="bf009f75-d47a-408b-a678-4666a6eafc4c" providerId="ADAL" clId="{B2F66E8D-18DD-4856-BD32-CA83CA03C378}" dt="2022-03-30T17:38:30.674" v="372"/>
          <ac:spMkLst>
            <pc:docMk/>
            <pc:sldMk cId="1766288037" sldId="1204"/>
            <ac:spMk id="42" creationId="{CBAA851B-7880-48B6-9C45-E030184DCFE8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43" creationId="{A48C043C-3639-4C7B-8F31-FEFDCDF6CA1D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48" creationId="{9DA5CD83-805E-4D0C-BE20-E5CEBDE601C6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49" creationId="{A85D49D1-A6FC-447C-A52A-683A8514DF5C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2" creationId="{6213B4C0-D0C2-45EE-83C7-74DF7FBBDF73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3" creationId="{6A315F9B-4E85-4962-B045-B0F11782E01C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4" creationId="{987D5496-A241-4E05-92B5-08EC1C219E28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5" creationId="{9688B5B0-E171-4A09-A01D-83130BAC8730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6" creationId="{1158F666-5CCE-46CE-9D78-0477BF6C79F1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9" creationId="{5AF056F6-E283-4A67-89A2-B2F1A12162A4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60" creationId="{8C1C7611-3F2F-4968-A563-1CD2051ADFF7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61" creationId="{256D82F7-0619-41D1-822A-1281DD0A0F46}"/>
          </ac:spMkLst>
        </pc:spChg>
        <pc:grpChg chg="add del mod">
          <ac:chgData name="Subramani K" userId="bf009f75-d47a-408b-a678-4666a6eafc4c" providerId="ADAL" clId="{B2F66E8D-18DD-4856-BD32-CA83CA03C378}" dt="2022-03-30T17:41:17.078" v="457" actId="165"/>
          <ac:grpSpMkLst>
            <pc:docMk/>
            <pc:sldMk cId="1766288037" sldId="1204"/>
            <ac:grpSpMk id="6" creationId="{0A3226EF-85EA-401A-8679-73C38EE5E104}"/>
          </ac:grpSpMkLst>
        </pc:grpChg>
        <pc:grpChg chg="add mod">
          <ac:chgData name="Subramani K" userId="bf009f75-d47a-408b-a678-4666a6eafc4c" providerId="ADAL" clId="{B2F66E8D-18DD-4856-BD32-CA83CA03C378}" dt="2022-03-30T17:42:02.218" v="463" actId="164"/>
          <ac:grpSpMkLst>
            <pc:docMk/>
            <pc:sldMk cId="1766288037" sldId="1204"/>
            <ac:grpSpMk id="7" creationId="{7E4C51FA-2749-46DD-8EA5-5DFC792A961E}"/>
          </ac:grpSpMkLst>
        </pc:grpChg>
        <pc:grpChg chg="del">
          <ac:chgData name="Subramani K" userId="bf009f75-d47a-408b-a678-4666a6eafc4c" providerId="ADAL" clId="{B2F66E8D-18DD-4856-BD32-CA83CA03C378}" dt="2022-03-30T17:30:19.057" v="112" actId="478"/>
          <ac:grpSpMkLst>
            <pc:docMk/>
            <pc:sldMk cId="1766288037" sldId="1204"/>
            <ac:grpSpMk id="46" creationId="{BE163DAB-70AC-4713-B40E-290A1DB65DC9}"/>
          </ac:grpSpMkLst>
        </pc:grpChg>
        <pc:cxnChg chg="del">
          <ac:chgData name="Subramani K" userId="bf009f75-d47a-408b-a678-4666a6eafc4c" providerId="ADAL" clId="{B2F66E8D-18DD-4856-BD32-CA83CA03C378}" dt="2022-03-30T17:33:46.013" v="297" actId="478"/>
          <ac:cxnSpMkLst>
            <pc:docMk/>
            <pc:sldMk cId="1766288037" sldId="1204"/>
            <ac:cxnSpMk id="4" creationId="{2EACDE21-5AA9-436E-BE2C-34964D3827F1}"/>
          </ac:cxnSpMkLst>
        </pc:cxnChg>
      </pc:sldChg>
      <pc:sldChg chg="del">
        <pc:chgData name="Subramani K" userId="bf009f75-d47a-408b-a678-4666a6eafc4c" providerId="ADAL" clId="{B2F66E8D-18DD-4856-BD32-CA83CA03C378}" dt="2022-03-30T17:29:34.730" v="108" actId="47"/>
        <pc:sldMkLst>
          <pc:docMk/>
          <pc:sldMk cId="3675761090" sldId="1204"/>
        </pc:sldMkLst>
      </pc:sldChg>
      <pc:sldChg chg="addSp delSp modSp add mod">
        <pc:chgData name="Subramani K" userId="bf009f75-d47a-408b-a678-4666a6eafc4c" providerId="ADAL" clId="{B2F66E8D-18DD-4856-BD32-CA83CA03C378}" dt="2022-03-30T17:42:05.289" v="464"/>
        <pc:sldMkLst>
          <pc:docMk/>
          <pc:sldMk cId="3814842757" sldId="1205"/>
        </pc:sldMkLst>
        <pc:spChg chg="add mod">
          <ac:chgData name="Subramani K" userId="bf009f75-d47a-408b-a678-4666a6eafc4c" providerId="ADAL" clId="{B2F66E8D-18DD-4856-BD32-CA83CA03C378}" dt="2022-03-30T17:36:55.018" v="336"/>
          <ac:spMkLst>
            <pc:docMk/>
            <pc:sldMk cId="3814842757" sldId="1205"/>
            <ac:spMk id="24" creationId="{E251370F-0F1B-4A50-87BC-125F25C3E93F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6" creationId="{8382B1AF-4499-4F95-8F01-13148A6B3E3A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7" creationId="{6321A792-B995-4392-84A9-9CAF6DF6CB19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8" creationId="{E147161F-F223-4927-A090-F8244FFF8EEB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9" creationId="{CE1214E2-EDB0-47C8-BFCE-160A5C2D22C6}"/>
          </ac:spMkLst>
        </pc:spChg>
        <pc:spChg chg="mod">
          <ac:chgData name="Subramani K" userId="bf009f75-d47a-408b-a678-4666a6eafc4c" providerId="ADAL" clId="{B2F66E8D-18DD-4856-BD32-CA83CA03C378}" dt="2022-03-30T17:31:17.601" v="291"/>
          <ac:spMkLst>
            <pc:docMk/>
            <pc:sldMk cId="3814842757" sldId="1205"/>
            <ac:spMk id="30" creationId="{A7F3710A-8EE6-42B3-9C88-7DEAD57D2295}"/>
          </ac:spMkLst>
        </pc:spChg>
        <pc:spChg chg="mod">
          <ac:chgData name="Subramani K" userId="bf009f75-d47a-408b-a678-4666a6eafc4c" providerId="ADAL" clId="{B2F66E8D-18DD-4856-BD32-CA83CA03C378}" dt="2022-03-30T17:33:25.863" v="295"/>
          <ac:spMkLst>
            <pc:docMk/>
            <pc:sldMk cId="3814842757" sldId="1205"/>
            <ac:spMk id="32" creationId="{1E91CEBB-CF07-4BD3-8BD8-59B3CAB6FF2C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2" creationId="{AF615A48-F72A-4919-826B-0C3BD224352B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3" creationId="{95ECD04F-E0A3-4758-B470-3BBDC6FAC7A9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6" creationId="{5283F4CB-A5A4-4BC2-BE84-25E1FF77C121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7" creationId="{C90B8E38-338D-496E-8A1A-3DCF97682FE5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8" creationId="{CC294F42-1DCB-4309-AE6D-11241A52C997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9" creationId="{31F56382-2C34-4F26-A80E-CA167CF77906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50" creationId="{9B07A3B3-CFF0-43A1-B8CA-CB9F619AA145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52" creationId="{19A33925-C5D7-4CE4-B227-195043E021B8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4" creationId="{C993617A-B2C6-41D2-BFC1-87A6D83FA553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5" creationId="{708A1ED4-7C5D-4018-BEDC-259F141D8DE3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6" creationId="{2A4029AC-F43E-4083-9F40-602D702C2596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9" creationId="{A6973C3B-2DF0-43FD-920E-C01A16C3D64E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0" creationId="{31D7E59E-2FA3-4239-9D9E-6CC3EA2FDB53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1" creationId="{4A65C247-BD8F-4652-AF0D-BDCDEE6D1211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2" creationId="{857B3F47-C988-44C5-910D-77D088B3CADD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3" creationId="{5546FA16-BDC7-4128-87D7-1A222C1B76BC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5" creationId="{D58CA5A7-290E-4659-A708-756FD2F2D37B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6" creationId="{4E279434-FA39-4B19-B621-6DE9A1DAC006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7" creationId="{C6555D48-D648-4B2D-A179-5DE0E694F94F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8" creationId="{C2D4E918-80E8-4179-BD53-A3A4FE4B158F}"/>
          </ac:spMkLst>
        </pc:spChg>
        <pc:grpChg chg="add del mod">
          <ac:chgData name="Subramani K" userId="bf009f75-d47a-408b-a678-4666a6eafc4c" providerId="ADAL" clId="{B2F66E8D-18DD-4856-BD32-CA83CA03C378}" dt="2022-03-30T17:40:41.387" v="454"/>
          <ac:grpSpMkLst>
            <pc:docMk/>
            <pc:sldMk cId="3814842757" sldId="1205"/>
            <ac:grpSpMk id="25" creationId="{B7A3B04B-2833-4B2C-9A55-B564F5BCFF3B}"/>
          </ac:grpSpMkLst>
        </pc:grpChg>
        <pc:grpChg chg="mod">
          <ac:chgData name="Subramani K" userId="bf009f75-d47a-408b-a678-4666a6eafc4c" providerId="ADAL" clId="{B2F66E8D-18DD-4856-BD32-CA83CA03C378}" dt="2022-03-30T17:30:45.178" v="201" actId="1037"/>
          <ac:grpSpMkLst>
            <pc:docMk/>
            <pc:sldMk cId="3814842757" sldId="1205"/>
            <ac:grpSpMk id="36" creationId="{02E5521E-C336-4FC1-8904-224ECEB8BBD7}"/>
          </ac:grpSpMkLst>
        </pc:grpChg>
        <pc:grpChg chg="mod">
          <ac:chgData name="Subramani K" userId="bf009f75-d47a-408b-a678-4666a6eafc4c" providerId="ADAL" clId="{B2F66E8D-18DD-4856-BD32-CA83CA03C378}" dt="2022-03-30T17:30:41.504" v="186" actId="1037"/>
          <ac:grpSpMkLst>
            <pc:docMk/>
            <pc:sldMk cId="3814842757" sldId="1205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B2F66E8D-18DD-4856-BD32-CA83CA03C378}" dt="2022-03-30T17:42:05.289" v="464"/>
          <ac:grpSpMkLst>
            <pc:docMk/>
            <pc:sldMk cId="3814842757" sldId="1205"/>
            <ac:grpSpMk id="53" creationId="{3365F4A9-BEBF-4B33-92E1-EAB706ECB686}"/>
          </ac:grpSpMkLst>
        </pc:grpChg>
        <pc:cxnChg chg="del">
          <ac:chgData name="Subramani K" userId="bf009f75-d47a-408b-a678-4666a6eafc4c" providerId="ADAL" clId="{B2F66E8D-18DD-4856-BD32-CA83CA03C378}" dt="2022-03-30T17:33:48.008" v="298" actId="478"/>
          <ac:cxnSpMkLst>
            <pc:docMk/>
            <pc:sldMk cId="3814842757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B2F66E8D-18DD-4856-BD32-CA83CA03C378}" dt="2022-03-31T11:14:47.730" v="832" actId="1037"/>
        <pc:sldMkLst>
          <pc:docMk/>
          <pc:sldMk cId="14278386" sldId="1206"/>
        </pc:sldMkLst>
        <pc:spChg chg="add del mod">
          <ac:chgData name="Subramani K" userId="bf009f75-d47a-408b-a678-4666a6eafc4c" providerId="ADAL" clId="{B2F66E8D-18DD-4856-BD32-CA83CA03C378}" dt="2022-03-31T11:14:18.996" v="802" actId="478"/>
          <ac:spMkLst>
            <pc:docMk/>
            <pc:sldMk cId="14278386" sldId="1206"/>
            <ac:spMk id="24" creationId="{752D25F6-A771-4C68-A4EA-8743D12ACBA1}"/>
          </ac:spMkLst>
        </pc:spChg>
        <pc:spChg chg="add mod">
          <ac:chgData name="Subramani K" userId="bf009f75-d47a-408b-a678-4666a6eafc4c" providerId="ADAL" clId="{B2F66E8D-18DD-4856-BD32-CA83CA03C378}" dt="2022-03-30T17:36:57.420" v="337"/>
          <ac:spMkLst>
            <pc:docMk/>
            <pc:sldMk cId="14278386" sldId="1206"/>
            <ac:spMk id="25" creationId="{87451462-2F79-4A4C-9F11-7C0C94E62600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27" creationId="{B3704556-B4A5-4360-BAE8-98AF56B1DC23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28" creationId="{CDF4A8A3-68E2-44D6-B12F-A59B1C02C664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29" creationId="{14FBE735-97F8-4AEB-96A0-8CD021160D2E}"/>
          </ac:spMkLst>
        </pc:spChg>
        <pc:spChg chg="mod">
          <ac:chgData name="Subramani K" userId="bf009f75-d47a-408b-a678-4666a6eafc4c" providerId="ADAL" clId="{B2F66E8D-18DD-4856-BD32-CA83CA03C378}" dt="2022-03-30T17:31:21.382" v="293" actId="6549"/>
          <ac:spMkLst>
            <pc:docMk/>
            <pc:sldMk cId="14278386" sldId="1206"/>
            <ac:spMk id="30" creationId="{A7F3710A-8EE6-42B3-9C88-7DEAD57D2295}"/>
          </ac:spMkLst>
        </pc:spChg>
        <pc:spChg chg="mod">
          <ac:chgData name="Subramani K" userId="bf009f75-d47a-408b-a678-4666a6eafc4c" providerId="ADAL" clId="{B2F66E8D-18DD-4856-BD32-CA83CA03C378}" dt="2022-03-30T17:33:27.820" v="296"/>
          <ac:spMkLst>
            <pc:docMk/>
            <pc:sldMk cId="14278386" sldId="1206"/>
            <ac:spMk id="32" creationId="{1E91CEBB-CF07-4BD3-8BD8-59B3CAB6FF2C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2" creationId="{96E521E3-A7C4-46E7-B9F7-C93D1B15931A}"/>
          </ac:spMkLst>
        </pc:spChg>
        <pc:spChg chg="add mod">
          <ac:chgData name="Subramani K" userId="bf009f75-d47a-408b-a678-4666a6eafc4c" providerId="ADAL" clId="{B2F66E8D-18DD-4856-BD32-CA83CA03C378}" dt="2022-03-31T11:14:47.730" v="832" actId="1037"/>
          <ac:spMkLst>
            <pc:docMk/>
            <pc:sldMk cId="14278386" sldId="1206"/>
            <ac:spMk id="42" creationId="{A8BA4B8A-361A-428E-8A85-FDD991718DDF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3" creationId="{D47F597F-71F8-4499-886D-FDA689E3D1F2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6" creationId="{13396507-1BC9-4CEA-A2A5-3B7F52556D73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7" creationId="{3D3AD01B-D059-4638-99A5-1DBE1661B2E1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8" creationId="{7B172715-344C-4586-BF6A-5C5B210EB080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9" creationId="{98B8253C-2B2E-427F-9F4F-6C059C4AE7E0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50" creationId="{AA10CCB2-2059-4C6C-93E5-55E14DB8EFF5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52" creationId="{62F2C0E1-7C33-4688-9707-21EFFD915153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53" creationId="{DE2EADC7-9176-496F-963C-C206BF7776EC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55" creationId="{AC14AAEF-21F0-40D9-8046-1BA3BEC78407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56" creationId="{0E42493C-5FA6-4E8B-990F-CDBFCB471368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59" creationId="{AB37AF07-682F-467D-BABE-E41D21A9886B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0" creationId="{137040AD-E335-4DF9-BD7C-6CBC2A155343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1" creationId="{45B30FC4-1C06-478A-8249-69D473DEC9B5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2" creationId="{F3E1D019-3E4E-40DF-8F01-4D54F31BAF7D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3" creationId="{D95223F9-11DD-431C-B5AC-391A02122781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5" creationId="{EAC1038D-044E-4575-AF25-957A22047284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6" creationId="{7620DD44-759E-4B2F-816C-2AC50FC0CD6A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7" creationId="{D938F971-2618-4189-91D1-B4F9813AD1ED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8" creationId="{712682C0-7DE4-4198-94B3-4CC87743FFF8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9" creationId="{BC7A573C-FEDE-4133-A05C-2521C29C6DBD}"/>
          </ac:spMkLst>
        </pc:spChg>
        <pc:spChg chg="add mod">
          <ac:chgData name="Subramani K" userId="bf009f75-d47a-408b-a678-4666a6eafc4c" providerId="ADAL" clId="{B2F66E8D-18DD-4856-BD32-CA83CA03C378}" dt="2022-03-30T17:44:12.100" v="481" actId="1037"/>
          <ac:spMkLst>
            <pc:docMk/>
            <pc:sldMk cId="14278386" sldId="1206"/>
            <ac:spMk id="70" creationId="{597619DA-C7B7-49F9-8161-2DA821AC3275}"/>
          </ac:spMkLst>
        </pc:spChg>
        <pc:spChg chg="add mod">
          <ac:chgData name="Subramani K" userId="bf009f75-d47a-408b-a678-4666a6eafc4c" providerId="ADAL" clId="{B2F66E8D-18DD-4856-BD32-CA83CA03C378}" dt="2022-03-30T17:43:51.575" v="478" actId="1036"/>
          <ac:spMkLst>
            <pc:docMk/>
            <pc:sldMk cId="14278386" sldId="1206"/>
            <ac:spMk id="71" creationId="{09379027-7965-499F-8856-4C52E2753695}"/>
          </ac:spMkLst>
        </pc:spChg>
        <pc:grpChg chg="add del mod">
          <ac:chgData name="Subramani K" userId="bf009f75-d47a-408b-a678-4666a6eafc4c" providerId="ADAL" clId="{B2F66E8D-18DD-4856-BD32-CA83CA03C378}" dt="2022-03-30T17:40:40.987" v="453"/>
          <ac:grpSpMkLst>
            <pc:docMk/>
            <pc:sldMk cId="14278386" sldId="1206"/>
            <ac:grpSpMk id="26" creationId="{4A175607-1710-4ECE-A90B-206C123A7DDA}"/>
          </ac:grpSpMkLst>
        </pc:grpChg>
        <pc:grpChg chg="mod">
          <ac:chgData name="Subramani K" userId="bf009f75-d47a-408b-a678-4666a6eafc4c" providerId="ADAL" clId="{B2F66E8D-18DD-4856-BD32-CA83CA03C378}" dt="2022-03-30T17:30:58.221" v="278" actId="1038"/>
          <ac:grpSpMkLst>
            <pc:docMk/>
            <pc:sldMk cId="14278386" sldId="1206"/>
            <ac:grpSpMk id="36" creationId="{02E5521E-C336-4FC1-8904-224ECEB8BBD7}"/>
          </ac:grpSpMkLst>
        </pc:grpChg>
        <pc:grpChg chg="mod">
          <ac:chgData name="Subramani K" userId="bf009f75-d47a-408b-a678-4666a6eafc4c" providerId="ADAL" clId="{B2F66E8D-18DD-4856-BD32-CA83CA03C378}" dt="2022-03-30T17:30:55.149" v="263" actId="1037"/>
          <ac:grpSpMkLst>
            <pc:docMk/>
            <pc:sldMk cId="14278386" sldId="1206"/>
            <ac:grpSpMk id="51" creationId="{F7E94852-7C80-4080-AAD2-AC30285401C1}"/>
          </ac:grpSpMkLst>
        </pc:grpChg>
        <pc:grpChg chg="add mod">
          <ac:chgData name="Subramani K" userId="bf009f75-d47a-408b-a678-4666a6eafc4c" providerId="ADAL" clId="{B2F66E8D-18DD-4856-BD32-CA83CA03C378}" dt="2022-03-30T17:42:07.032" v="465"/>
          <ac:grpSpMkLst>
            <pc:docMk/>
            <pc:sldMk cId="14278386" sldId="1206"/>
            <ac:grpSpMk id="54" creationId="{8866966F-EBD8-43BC-98D0-2A2E987433D3}"/>
          </ac:grpSpMkLst>
        </pc:grpChg>
        <pc:picChg chg="mod">
          <ac:chgData name="Subramani K" userId="bf009f75-d47a-408b-a678-4666a6eafc4c" providerId="ADAL" clId="{B2F66E8D-18DD-4856-BD32-CA83CA03C378}" dt="2022-03-31T11:14:21.707" v="805" actId="1076"/>
          <ac:picMkLst>
            <pc:docMk/>
            <pc:sldMk cId="14278386" sldId="1206"/>
            <ac:picMk id="3" creationId="{9F822A2B-E4B5-40A6-83A1-E29749005007}"/>
          </ac:picMkLst>
        </pc:picChg>
        <pc:cxnChg chg="del">
          <ac:chgData name="Subramani K" userId="bf009f75-d47a-408b-a678-4666a6eafc4c" providerId="ADAL" clId="{B2F66E8D-18DD-4856-BD32-CA83CA03C378}" dt="2022-03-30T17:33:49.787" v="299" actId="478"/>
          <ac:cxnSpMkLst>
            <pc:docMk/>
            <pc:sldMk cId="14278386" sldId="1206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B2F66E8D-18DD-4856-BD32-CA83CA03C378}" dt="2022-03-30T17:37:04.343" v="342" actId="478"/>
        <pc:sldMkLst>
          <pc:docMk/>
          <pc:sldMk cId="2068635860" sldId="1207"/>
        </pc:sldMkLst>
        <pc:spChg chg="del">
          <ac:chgData name="Subramani K" userId="bf009f75-d47a-408b-a678-4666a6eafc4c" providerId="ADAL" clId="{B2F66E8D-18DD-4856-BD32-CA83CA03C378}" dt="2022-03-30T17:37:04.343" v="342" actId="478"/>
          <ac:spMkLst>
            <pc:docMk/>
            <pc:sldMk cId="2068635860" sldId="1207"/>
            <ac:spMk id="9" creationId="{B7E2EC3C-9883-47AA-9BD1-48DE0A1C8C38}"/>
          </ac:spMkLst>
        </pc:spChg>
        <pc:spChg chg="del">
          <ac:chgData name="Subramani K" userId="bf009f75-d47a-408b-a678-4666a6eafc4c" providerId="ADAL" clId="{B2F66E8D-18DD-4856-BD32-CA83CA03C378}" dt="2022-03-30T17:37:02.020" v="340" actId="478"/>
          <ac:spMkLst>
            <pc:docMk/>
            <pc:sldMk cId="2068635860" sldId="1207"/>
            <ac:spMk id="12" creationId="{B4BEA475-7A09-41F4-B29E-D01CEF32D3D4}"/>
          </ac:spMkLst>
        </pc:spChg>
        <pc:spChg chg="add del mod">
          <ac:chgData name="Subramani K" userId="bf009f75-d47a-408b-a678-4666a6eafc4c" providerId="ADAL" clId="{B2F66E8D-18DD-4856-BD32-CA83CA03C378}" dt="2022-03-30T17:36:59.501" v="339"/>
          <ac:spMkLst>
            <pc:docMk/>
            <pc:sldMk cId="2068635860" sldId="1207"/>
            <ac:spMk id="52" creationId="{9339DD3D-A26A-4037-97AA-D3C91FCF449C}"/>
          </ac:spMkLst>
        </pc:spChg>
        <pc:spChg chg="add mod">
          <ac:chgData name="Subramani K" userId="bf009f75-d47a-408b-a678-4666a6eafc4c" providerId="ADAL" clId="{B2F66E8D-18DD-4856-BD32-CA83CA03C378}" dt="2022-03-30T17:37:02.288" v="341"/>
          <ac:spMkLst>
            <pc:docMk/>
            <pc:sldMk cId="2068635860" sldId="1207"/>
            <ac:spMk id="53" creationId="{ACDEEF53-F0D0-4BB8-BA75-E21A7A9A6956}"/>
          </ac:spMkLst>
        </pc:spChg>
      </pc:sldChg>
      <pc:sldChg chg="addSp delSp modSp add mod">
        <pc:chgData name="Subramani K" userId="bf009f75-d47a-408b-a678-4666a6eafc4c" providerId="ADAL" clId="{B2F66E8D-18DD-4856-BD32-CA83CA03C378}" dt="2022-03-30T17:37:07.699" v="343"/>
        <pc:sldMkLst>
          <pc:docMk/>
          <pc:sldMk cId="1940554314" sldId="1208"/>
        </pc:sldMkLst>
        <pc:spChg chg="add mod">
          <ac:chgData name="Subramani K" userId="bf009f75-d47a-408b-a678-4666a6eafc4c" providerId="ADAL" clId="{B2F66E8D-18DD-4856-BD32-CA83CA03C378}" dt="2022-03-30T17:36:12.215" v="332" actId="553"/>
          <ac:spMkLst>
            <pc:docMk/>
            <pc:sldMk cId="1940554314" sldId="1208"/>
            <ac:spMk id="8" creationId="{F487E12B-A908-4B44-AB98-712B8CBD91AB}"/>
          </ac:spMkLst>
        </pc:spChg>
        <pc:spChg chg="add mod">
          <ac:chgData name="Subramani K" userId="bf009f75-d47a-408b-a678-4666a6eafc4c" providerId="ADAL" clId="{B2F66E8D-18DD-4856-BD32-CA83CA03C378}" dt="2022-03-30T17:36:12.215" v="332" actId="553"/>
          <ac:spMkLst>
            <pc:docMk/>
            <pc:sldMk cId="1940554314" sldId="1208"/>
            <ac:spMk id="9" creationId="{A1794BB4-503D-4980-A176-958A10122B8E}"/>
          </ac:spMkLst>
        </pc:spChg>
        <pc:spChg chg="del">
          <ac:chgData name="Subramani K" userId="bf009f75-d47a-408b-a678-4666a6eafc4c" providerId="ADAL" clId="{B2F66E8D-18DD-4856-BD32-CA83CA03C378}" dt="2022-03-30T17:35:29.329" v="304" actId="478"/>
          <ac:spMkLst>
            <pc:docMk/>
            <pc:sldMk cId="1940554314" sldId="1208"/>
            <ac:spMk id="10" creationId="{5201151F-E49F-49A3-90EB-9B1909790777}"/>
          </ac:spMkLst>
        </pc:spChg>
        <pc:spChg chg="add mod">
          <ac:chgData name="Subramani K" userId="bf009f75-d47a-408b-a678-4666a6eafc4c" providerId="ADAL" clId="{B2F66E8D-18DD-4856-BD32-CA83CA03C378}" dt="2022-03-30T17:37:07.699" v="343"/>
          <ac:spMkLst>
            <pc:docMk/>
            <pc:sldMk cId="1940554314" sldId="1208"/>
            <ac:spMk id="12" creationId="{125BAB59-3478-420A-A594-EB4E9E31081A}"/>
          </ac:spMkLst>
        </pc:spChg>
      </pc:sldChg>
      <pc:sldChg chg="addSp delSp modSp add mod">
        <pc:chgData name="Subramani K" userId="bf009f75-d47a-408b-a678-4666a6eafc4c" providerId="ADAL" clId="{B2F66E8D-18DD-4856-BD32-CA83CA03C378}" dt="2022-03-30T17:49:24.815" v="801" actId="20577"/>
        <pc:sldMkLst>
          <pc:docMk/>
          <pc:sldMk cId="3580503901" sldId="1209"/>
        </pc:sldMkLst>
        <pc:spChg chg="mod">
          <ac:chgData name="Subramani K" userId="bf009f75-d47a-408b-a678-4666a6eafc4c" providerId="ADAL" clId="{B2F66E8D-18DD-4856-BD32-CA83CA03C378}" dt="2022-03-30T17:49:24.815" v="801" actId="20577"/>
          <ac:spMkLst>
            <pc:docMk/>
            <pc:sldMk cId="3580503901" sldId="1209"/>
            <ac:spMk id="14" creationId="{D4C948DF-669C-42CA-B0CC-3EF35C283FEC}"/>
          </ac:spMkLst>
        </pc:spChg>
        <pc:spChg chg="add del mod">
          <ac:chgData name="Subramani K" userId="bf009f75-d47a-408b-a678-4666a6eafc4c" providerId="ADAL" clId="{B2F66E8D-18DD-4856-BD32-CA83CA03C378}" dt="2022-03-30T17:45:24.146" v="485" actId="478"/>
          <ac:spMkLst>
            <pc:docMk/>
            <pc:sldMk cId="3580503901" sldId="1209"/>
            <ac:spMk id="86" creationId="{EBD541AE-DFB5-4020-9CA4-250DD3447451}"/>
          </ac:spMkLst>
        </pc:spChg>
        <pc:spChg chg="add mod">
          <ac:chgData name="Subramani K" userId="bf009f75-d47a-408b-a678-4666a6eafc4c" providerId="ADAL" clId="{B2F66E8D-18DD-4856-BD32-CA83CA03C378}" dt="2022-03-30T17:46:39.078" v="675" actId="1037"/>
          <ac:spMkLst>
            <pc:docMk/>
            <pc:sldMk cId="3580503901" sldId="1209"/>
            <ac:spMk id="87" creationId="{A6867347-BAA8-4F37-846F-DB450D650F43}"/>
          </ac:spMkLst>
        </pc:spChg>
        <pc:picChg chg="add mod">
          <ac:chgData name="Subramani K" userId="bf009f75-d47a-408b-a678-4666a6eafc4c" providerId="ADAL" clId="{B2F66E8D-18DD-4856-BD32-CA83CA03C378}" dt="2022-03-30T17:48:32.103" v="693" actId="208"/>
          <ac:picMkLst>
            <pc:docMk/>
            <pc:sldMk cId="3580503901" sldId="1209"/>
            <ac:picMk id="88" creationId="{F78D1C76-3AF4-4E9D-8201-D94A94F60D78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89" creationId="{15D6D483-0F0E-4AE6-8240-9CEBB21A590A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0" creationId="{F1C67839-27AF-4C26-BD00-ABF9D56EB646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1" creationId="{24F1AEEB-A7E3-49E1-A58F-E474BC24DD00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2" creationId="{6D3EF9C1-5629-4B6A-874D-99B3C38B94DD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3" creationId="{5A59A123-11BE-4551-8C17-9B516B65D504}"/>
          </ac:picMkLst>
        </pc:picChg>
      </pc:sldChg>
    </pc:docChg>
  </pc:docChgLst>
  <pc:docChgLst>
    <pc:chgData name="lakshmikanth" userId="34ec4a14-2b32-4e23-8e6c-bf79444b9b1f" providerId="ADAL" clId="{0704FE2E-9E52-4A6C-B70E-E03832489322}"/>
    <pc:docChg chg="modSld delMainMaster">
      <pc:chgData name="lakshmikanth" userId="34ec4a14-2b32-4e23-8e6c-bf79444b9b1f" providerId="ADAL" clId="{0704FE2E-9E52-4A6C-B70E-E03832489322}" dt="2022-03-17T10:25:30.329" v="20" actId="1076"/>
      <pc:docMkLst>
        <pc:docMk/>
      </pc:docMkLst>
      <pc:sldChg chg="modSp mod">
        <pc:chgData name="lakshmikanth" userId="34ec4a14-2b32-4e23-8e6c-bf79444b9b1f" providerId="ADAL" clId="{0704FE2E-9E52-4A6C-B70E-E03832489322}" dt="2022-03-17T10:25:30.329" v="20" actId="1076"/>
        <pc:sldMkLst>
          <pc:docMk/>
          <pc:sldMk cId="2508173990" sldId="1202"/>
        </pc:sldMkLst>
        <pc:spChg chg="mod">
          <ac:chgData name="lakshmikanth" userId="34ec4a14-2b32-4e23-8e6c-bf79444b9b1f" providerId="ADAL" clId="{0704FE2E-9E52-4A6C-B70E-E03832489322}" dt="2022-03-16T14:24:39.491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0704FE2E-9E52-4A6C-B70E-E03832489322}" dt="2022-03-17T10:25:30.329" v="20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57" creationId="{5464A22C-6720-4997-AFB0-FEC5992B68EC}"/>
          </ac:grpSpMkLst>
        </pc:grpChg>
      </pc:sldChg>
      <pc:sldChg chg="modSp mod">
        <pc:chgData name="lakshmikanth" userId="34ec4a14-2b32-4e23-8e6c-bf79444b9b1f" providerId="ADAL" clId="{0704FE2E-9E52-4A6C-B70E-E03832489322}" dt="2022-03-17T10:24:39.787" v="11" actId="1076"/>
        <pc:sldMkLst>
          <pc:docMk/>
          <pc:sldMk cId="2285015065" sldId="1203"/>
        </pc:sldMkLst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7" creationId="{B38438DC-8F79-4707-9926-890E97655C06}"/>
          </ac:spMkLst>
        </pc:spChg>
      </pc:sldChg>
      <pc:sldChg chg="modSp mod">
        <pc:chgData name="lakshmikanth" userId="34ec4a14-2b32-4e23-8e6c-bf79444b9b1f" providerId="ADAL" clId="{0704FE2E-9E52-4A6C-B70E-E03832489322}" dt="2022-03-17T10:25:06.704" v="16" actId="1037"/>
        <pc:sldMkLst>
          <pc:docMk/>
          <pc:sldMk cId="3675761090" sldId="1204"/>
        </pc:sldMkLst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7" creationId="{B38438DC-8F79-4707-9926-890E97655C06}"/>
          </ac:spMkLst>
        </pc:spChg>
      </pc:sldChg>
      <pc:sldMasterChg chg="del delSldLayout">
        <pc:chgData name="lakshmikanth" userId="34ec4a14-2b32-4e23-8e6c-bf79444b9b1f" providerId="ADAL" clId="{0704FE2E-9E52-4A6C-B70E-E03832489322}" dt="2022-03-17T10:24:06.366" v="9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0704FE2E-9E52-4A6C-B70E-E03832489322}" dt="2022-03-17T10:24:06.357" v="4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0704FE2E-9E52-4A6C-B70E-E03832489322}" dt="2022-03-17T10:24:06.359" v="5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0704FE2E-9E52-4A6C-B70E-E03832489322}" dt="2022-03-17T10:24:06.360" v="6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0704FE2E-9E52-4A6C-B70E-E03832489322}" dt="2022-03-17T10:24:06.362" v="7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0704FE2E-9E52-4A6C-B70E-E03832489322}" dt="2022-03-17T10:24:06.363" v="8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0704FE2E-9E52-4A6C-B70E-E03832489322}" dt="2022-03-17T10:24:01.661" v="3" actId="2696"/>
        <pc:sldMasterMkLst>
          <pc:docMk/>
          <pc:sldMasterMk cId="4000528223" sldId="2147483684"/>
        </pc:sldMasterMkLst>
        <pc:sldLayoutChg chg="del">
          <pc:chgData name="lakshmikanth" userId="34ec4a14-2b32-4e23-8e6c-bf79444b9b1f" providerId="ADAL" clId="{0704FE2E-9E52-4A6C-B70E-E03832489322}" dt="2022-03-17T10:24:01.661" v="3" actId="2696"/>
          <pc:sldLayoutMkLst>
            <pc:docMk/>
            <pc:sldMasterMk cId="4000528223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0704FE2E-9E52-4A6C-B70E-E03832489322}" dt="2022-03-17T10:24:00.394" v="1" actId="2696"/>
          <pc:sldLayoutMkLst>
            <pc:docMk/>
            <pc:sldMasterMk cId="4000528223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0704FE2E-9E52-4A6C-B70E-E03832489322}" dt="2022-03-17T10:24:01.001" v="2" actId="2696"/>
          <pc:sldLayoutMkLst>
            <pc:docMk/>
            <pc:sldMasterMk cId="4000528223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 K" userId="bf009f75-d47a-408b-a678-4666a6eafc4c" providerId="ADAL" clId="{98638EEA-18EB-40B4-8ADD-283A9CF775F6}"/>
    <pc:docChg chg="custSel addSld modSld">
      <pc:chgData name="Subramani K" userId="bf009f75-d47a-408b-a678-4666a6eafc4c" providerId="ADAL" clId="{98638EEA-18EB-40B4-8ADD-283A9CF775F6}" dt="2022-03-16T14:27:35.614" v="5"/>
      <pc:docMkLst>
        <pc:docMk/>
      </pc:docMkLst>
      <pc:sldChg chg="addSp delSp modSp mod">
        <pc:chgData name="Subramani K" userId="bf009f75-d47a-408b-a678-4666a6eafc4c" providerId="ADAL" clId="{98638EEA-18EB-40B4-8ADD-283A9CF775F6}" dt="2022-03-16T12:50:49.506" v="4" actId="20577"/>
        <pc:sldMkLst>
          <pc:docMk/>
          <pc:sldMk cId="2508173990" sldId="1202"/>
        </pc:sldMkLst>
        <pc:spChg chg="mod">
          <ac:chgData name="Subramani K" userId="bf009f75-d47a-408b-a678-4666a6eafc4c" providerId="ADAL" clId="{98638EEA-18EB-40B4-8ADD-283A9CF775F6}" dt="2022-03-16T12:50:49.506" v="4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4" creationId="{D748E77E-54FF-4FCA-98C6-3C49402CBEC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6" creationId="{2FD53339-6A45-4689-9E0A-C36E5883291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1" creationId="{015D03AE-ACC0-4760-909D-6042BEE8FDD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4" creationId="{4BFB072D-7876-4BE1-BB1E-AE73BC267F10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9" creationId="{8D66DD37-6F10-4802-B985-F366D68BD57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2" creationId="{7ECAD6B7-84FD-4698-88F2-52F4B30C7A57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7" creationId="{FE1560ED-75B3-4124-9F7F-469911EAD6E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0" creationId="{800B876E-EA6B-4B72-AE97-45E0AD1C7FB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58" creationId="{80EC1139-A85A-4812-8263-BE7CCFF26585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61" creationId="{07EF8900-E1DF-4DD5-8C24-07153CE7F54E}"/>
          </ac:spMkLst>
        </pc:spChg>
        <pc:grpChg chg="del">
          <ac:chgData name="Subramani K" userId="bf009f75-d47a-408b-a678-4666a6eafc4c" providerId="ADAL" clId="{98638EEA-18EB-40B4-8ADD-283A9CF775F6}" dt="2022-03-16T12:50:18.341" v="0" actId="478"/>
          <ac:grpSpMkLst>
            <pc:docMk/>
            <pc:sldMk cId="2508173990" sldId="1202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5" creationId="{6B82AAA5-4204-439D-A5CB-7DBBBA35AFB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5" creationId="{B71D3B73-CB05-4C68-A9B2-58F77CEA0C17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3" creationId="{EFE9DF6C-1F22-4DF7-B581-14D63C9AAF8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51" creationId="{0C12D049-9ACC-48DC-82E3-A4FCFD47CFCC}"/>
          </ac:grpSpMkLst>
        </pc:grpChg>
        <pc:grpChg chg="add 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7" creationId="{5464A22C-6720-4997-AFB0-FEC5992B68EC}"/>
          </ac:grpSpMkLst>
        </pc:grpChg>
        <pc:grpChg chg="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9" creationId="{4646ECCE-4F1E-48B4-9AF9-EEA203BBFA37}"/>
          </ac:grpSpMkLst>
        </pc:grpChg>
        <pc:picChg chg="del">
          <ac:chgData name="Subramani K" userId="bf009f75-d47a-408b-a678-4666a6eafc4c" providerId="ADAL" clId="{98638EEA-18EB-40B4-8ADD-283A9CF775F6}" dt="2022-03-16T12:50:18.341" v="0" actId="478"/>
          <ac:picMkLst>
            <pc:docMk/>
            <pc:sldMk cId="2508173990" sldId="1202"/>
            <ac:picMk id="27" creationId="{1C887B42-FB89-4FF2-8D82-31C00464F397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56" creationId="{1E5301A9-9004-4F08-8918-1093812B26E3}"/>
          </ac:picMkLst>
        </pc:picChg>
        <pc:picChg chg="mod">
          <ac:chgData name="Subramani K" userId="bf009f75-d47a-408b-a678-4666a6eafc4c" providerId="ADAL" clId="{98638EEA-18EB-40B4-8ADD-283A9CF775F6}" dt="2022-03-16T12:50:45.622" v="2"/>
          <ac:picMkLst>
            <pc:docMk/>
            <pc:sldMk cId="2508173990" sldId="1202"/>
            <ac:picMk id="60" creationId="{A093EA35-5063-45CF-9F44-980EDCAB7D8C}"/>
          </ac:picMkLst>
        </pc:picChg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2285015065" sldId="1203"/>
        </pc:sldMkLst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3675761090" sldId="12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17/08/2022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0510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2494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7143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33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400052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963EBFE9-8484-4F2A-9BDE-DFCCA3B94F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6" y="739214"/>
            <a:ext cx="9168712" cy="2108917"/>
          </a:xfrm>
          <a:prstGeom prst="rect">
            <a:avLst/>
          </a:prstGeom>
        </p:spPr>
      </p:pic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E15EF794-0F1F-4080-A4C2-36213B639069}"/>
              </a:ext>
            </a:extLst>
          </p:cNvPr>
          <p:cNvCxnSpPr>
            <a:cxnSpLocks/>
          </p:cNvCxnSpPr>
          <p:nvPr/>
        </p:nvCxnSpPr>
        <p:spPr>
          <a:xfrm>
            <a:off x="238079" y="2873970"/>
            <a:ext cx="9168712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C6986E96-59F8-40F4-B700-15A55B9C3139}"/>
              </a:ext>
            </a:extLst>
          </p:cNvPr>
          <p:cNvSpPr/>
          <p:nvPr/>
        </p:nvSpPr>
        <p:spPr>
          <a:xfrm>
            <a:off x="413915" y="787913"/>
            <a:ext cx="7789672" cy="11666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Scenario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7C2067B5-44A2-44E4-A45C-B8BF89AFE344}"/>
              </a:ext>
            </a:extLst>
          </p:cNvPr>
          <p:cNvGrpSpPr/>
          <p:nvPr/>
        </p:nvGrpSpPr>
        <p:grpSpPr>
          <a:xfrm>
            <a:off x="518593" y="2027882"/>
            <a:ext cx="4713195" cy="338554"/>
            <a:chOff x="612466" y="2228467"/>
            <a:chExt cx="4433775" cy="318481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7B38ACCF-3C84-4304-BFF5-D25BA86F5EEC}"/>
                </a:ext>
              </a:extLst>
            </p:cNvPr>
            <p:cNvSpPr txBox="1"/>
            <p:nvPr/>
          </p:nvSpPr>
          <p:spPr>
            <a:xfrm>
              <a:off x="877004" y="2228467"/>
              <a:ext cx="4169237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Use the slider to review the scenario.</a:t>
              </a:r>
              <a:endParaRPr lang="en-IN" sz="1600" b="1" dirty="0"/>
            </a:p>
          </p:txBody>
        </p: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3FA11531-9872-4DDF-964C-C673D717C5FB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70" name="Graphic 69" descr="Direction">
                <a:extLst>
                  <a:ext uri="{FF2B5EF4-FFF2-40B4-BE49-F238E27FC236}">
                    <a16:creationId xmlns:a16="http://schemas.microsoft.com/office/drawing/2014/main" id="{EF676AED-9073-4BAE-97DB-BF0051F103A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21855A32-A15C-475E-BB62-2862D4AE4B58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89F4C5C-ECD1-4067-AA08-808BB352BDD6}"/>
              </a:ext>
            </a:extLst>
          </p:cNvPr>
          <p:cNvGrpSpPr/>
          <p:nvPr/>
        </p:nvGrpSpPr>
        <p:grpSpPr>
          <a:xfrm flipH="1">
            <a:off x="3384731" y="2696138"/>
            <a:ext cx="265722" cy="265722"/>
            <a:chOff x="6571288" y="2793225"/>
            <a:chExt cx="265722" cy="265722"/>
          </a:xfrm>
        </p:grpSpPr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FA8C77D5-C457-41C4-8504-FC17FB2BD1DB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5AE15A4E-6648-4694-B189-CD77D53C8868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9C5B0A9B-5E44-48E2-9BA0-0A5E5EFC0BCC}"/>
              </a:ext>
            </a:extLst>
          </p:cNvPr>
          <p:cNvGrpSpPr/>
          <p:nvPr/>
        </p:nvGrpSpPr>
        <p:grpSpPr>
          <a:xfrm flipH="1">
            <a:off x="5493128" y="2728752"/>
            <a:ext cx="265722" cy="265722"/>
            <a:chOff x="6571288" y="2793225"/>
            <a:chExt cx="265722" cy="265722"/>
          </a:xfrm>
        </p:grpSpPr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2A2ACCB4-A981-4EA1-81E4-9C993BFF8FC0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73E8DAA0-730F-4083-BB97-2F09909B8057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1310FADB-EB00-4977-902D-3B690B087AA7}"/>
              </a:ext>
            </a:extLst>
          </p:cNvPr>
          <p:cNvGrpSpPr/>
          <p:nvPr/>
        </p:nvGrpSpPr>
        <p:grpSpPr>
          <a:xfrm>
            <a:off x="1168971" y="2581158"/>
            <a:ext cx="480448" cy="480448"/>
            <a:chOff x="7648409" y="3622977"/>
            <a:chExt cx="480448" cy="480448"/>
          </a:xfrm>
        </p:grpSpPr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FC10C706-CC72-485A-8168-27C3A6BF9BEA}"/>
                </a:ext>
              </a:extLst>
            </p:cNvPr>
            <p:cNvSpPr/>
            <p:nvPr/>
          </p:nvSpPr>
          <p:spPr>
            <a:xfrm>
              <a:off x="7648409" y="3622977"/>
              <a:ext cx="480448" cy="48044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80" name="L-Shape 79">
              <a:extLst>
                <a:ext uri="{FF2B5EF4-FFF2-40B4-BE49-F238E27FC236}">
                  <a16:creationId xmlns:a16="http://schemas.microsoft.com/office/drawing/2014/main" id="{554A0CE0-ECCA-4CF6-B7F7-7C9E79E115C8}"/>
                </a:ext>
              </a:extLst>
            </p:cNvPr>
            <p:cNvSpPr/>
            <p:nvPr/>
          </p:nvSpPr>
          <p:spPr>
            <a:xfrm rot="13500000">
              <a:off x="7886385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81" name="L-Shape 80">
              <a:extLst>
                <a:ext uri="{FF2B5EF4-FFF2-40B4-BE49-F238E27FC236}">
                  <a16:creationId xmlns:a16="http://schemas.microsoft.com/office/drawing/2014/main" id="{B6D2E367-80C0-4A23-B2C0-9E8590BA44F4}"/>
                </a:ext>
              </a:extLst>
            </p:cNvPr>
            <p:cNvSpPr/>
            <p:nvPr/>
          </p:nvSpPr>
          <p:spPr>
            <a:xfrm rot="8100000" flipH="1">
              <a:off x="7776524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82" name="Rectangle 81">
            <a:extLst>
              <a:ext uri="{FF2B5EF4-FFF2-40B4-BE49-F238E27FC236}">
                <a16:creationId xmlns:a16="http://schemas.microsoft.com/office/drawing/2014/main" id="{6491F547-3837-465E-A7A4-019A1F8213D1}"/>
              </a:ext>
            </a:extLst>
          </p:cNvPr>
          <p:cNvSpPr/>
          <p:nvPr/>
        </p:nvSpPr>
        <p:spPr>
          <a:xfrm>
            <a:off x="640333" y="3141979"/>
            <a:ext cx="8784755" cy="1659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Lorem Ipsum is simply dummy text of the printing. </a:t>
            </a:r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 Lorem Ipsum is simply dummy text of the printing Lorem Ipsum is simply dummy text of the printing.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ADA6295-B31B-4E18-800C-5CC0AF6C150A}"/>
              </a:ext>
            </a:extLst>
          </p:cNvPr>
          <p:cNvSpPr txBox="1"/>
          <p:nvPr/>
        </p:nvSpPr>
        <p:spPr>
          <a:xfrm>
            <a:off x="10700499" y="28019"/>
            <a:ext cx="2259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70C0"/>
                </a:solidFill>
              </a:defRPr>
            </a:lvl1pPr>
          </a:lstStyle>
          <a:p>
            <a:r>
              <a:rPr lang="en-IN" dirty="0"/>
              <a:t>G04-H-Scenario-With-Question-002-SL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719C94A-F108-49C4-AA8E-8F5345913831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1766288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pic>
        <p:nvPicPr>
          <p:cNvPr id="81" name="Picture 80">
            <a:extLst>
              <a:ext uri="{FF2B5EF4-FFF2-40B4-BE49-F238E27FC236}">
                <a16:creationId xmlns:a16="http://schemas.microsoft.com/office/drawing/2014/main" id="{3E8A3296-DC15-4245-B446-87A36C2602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6" y="739214"/>
            <a:ext cx="9168712" cy="2108917"/>
          </a:xfrm>
          <a:prstGeom prst="rect">
            <a:avLst/>
          </a:prstGeom>
        </p:spPr>
      </p:pic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805FD303-B800-4A2C-8CC1-CC2303AA9CDA}"/>
              </a:ext>
            </a:extLst>
          </p:cNvPr>
          <p:cNvCxnSpPr>
            <a:cxnSpLocks/>
          </p:cNvCxnSpPr>
          <p:nvPr/>
        </p:nvCxnSpPr>
        <p:spPr>
          <a:xfrm>
            <a:off x="238079" y="2873970"/>
            <a:ext cx="9168712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33C4CD88-D62B-4726-8B45-09F3EE2126B4}"/>
              </a:ext>
            </a:extLst>
          </p:cNvPr>
          <p:cNvSpPr/>
          <p:nvPr/>
        </p:nvSpPr>
        <p:spPr>
          <a:xfrm>
            <a:off x="410608" y="787913"/>
            <a:ext cx="7789672" cy="11666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Scenario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CCD3C7FD-F02C-46CC-821C-27D3BC39C92E}"/>
              </a:ext>
            </a:extLst>
          </p:cNvPr>
          <p:cNvGrpSpPr/>
          <p:nvPr/>
        </p:nvGrpSpPr>
        <p:grpSpPr>
          <a:xfrm>
            <a:off x="515286" y="2042872"/>
            <a:ext cx="4713195" cy="338554"/>
            <a:chOff x="612466" y="2228467"/>
            <a:chExt cx="4433775" cy="318481"/>
          </a:xfrm>
        </p:grpSpPr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B6029B65-E942-410F-920F-B1DE962DF77E}"/>
                </a:ext>
              </a:extLst>
            </p:cNvPr>
            <p:cNvSpPr txBox="1"/>
            <p:nvPr/>
          </p:nvSpPr>
          <p:spPr>
            <a:xfrm>
              <a:off x="877004" y="2228467"/>
              <a:ext cx="4169237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Use the slider to review the scenario.</a:t>
              </a:r>
              <a:endParaRPr lang="en-IN" sz="1600" b="1" dirty="0"/>
            </a:p>
          </p:txBody>
        </p: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BFE25DD1-0569-452C-A8BA-4FDCCD8FFF7B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87" name="Graphic 86" descr="Direction">
                <a:extLst>
                  <a:ext uri="{FF2B5EF4-FFF2-40B4-BE49-F238E27FC236}">
                    <a16:creationId xmlns:a16="http://schemas.microsoft.com/office/drawing/2014/main" id="{A0F9B705-6FE2-440F-A333-F1D061C9CA6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7027F5A5-5126-4BA2-83D5-7A611C6F5543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292CA490-C1AE-48AE-9008-D153085E51E2}"/>
              </a:ext>
            </a:extLst>
          </p:cNvPr>
          <p:cNvGrpSpPr/>
          <p:nvPr/>
        </p:nvGrpSpPr>
        <p:grpSpPr>
          <a:xfrm flipH="1">
            <a:off x="1041640" y="2711128"/>
            <a:ext cx="265722" cy="265722"/>
            <a:chOff x="6571288" y="2793225"/>
            <a:chExt cx="265722" cy="265722"/>
          </a:xfrm>
        </p:grpSpPr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10EAADDD-4910-4725-AACE-C7587CDD9A4B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A4A7B2CB-4F3D-4081-ADCB-2447F5AE0DF9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84F3B9D1-3B9D-4243-86EB-C6273ECB3187}"/>
              </a:ext>
            </a:extLst>
          </p:cNvPr>
          <p:cNvGrpSpPr/>
          <p:nvPr/>
        </p:nvGrpSpPr>
        <p:grpSpPr>
          <a:xfrm flipH="1">
            <a:off x="5489821" y="2743742"/>
            <a:ext cx="265722" cy="265722"/>
            <a:chOff x="6571288" y="2793225"/>
            <a:chExt cx="265722" cy="265722"/>
          </a:xfrm>
        </p:grpSpPr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B7832B5D-71E1-47BC-ABA3-B83C9DCF0D6E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EA4CDF85-9780-4BF6-BB7E-A4311B6EC9DE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C86731B7-6896-4C25-87EC-FC41309D615D}"/>
              </a:ext>
            </a:extLst>
          </p:cNvPr>
          <p:cNvGrpSpPr/>
          <p:nvPr/>
        </p:nvGrpSpPr>
        <p:grpSpPr>
          <a:xfrm>
            <a:off x="3075139" y="2596148"/>
            <a:ext cx="480448" cy="480448"/>
            <a:chOff x="7648409" y="3622977"/>
            <a:chExt cx="480448" cy="480448"/>
          </a:xfrm>
        </p:grpSpPr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6498AD56-AA05-472A-AC16-1EBB06538A42}"/>
                </a:ext>
              </a:extLst>
            </p:cNvPr>
            <p:cNvSpPr/>
            <p:nvPr/>
          </p:nvSpPr>
          <p:spPr>
            <a:xfrm>
              <a:off x="7648409" y="3622977"/>
              <a:ext cx="480448" cy="48044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97" name="L-Shape 96">
              <a:extLst>
                <a:ext uri="{FF2B5EF4-FFF2-40B4-BE49-F238E27FC236}">
                  <a16:creationId xmlns:a16="http://schemas.microsoft.com/office/drawing/2014/main" id="{7ADEF720-2A5E-4E6E-B959-A26CA2D80CD1}"/>
                </a:ext>
              </a:extLst>
            </p:cNvPr>
            <p:cNvSpPr/>
            <p:nvPr/>
          </p:nvSpPr>
          <p:spPr>
            <a:xfrm rot="13500000">
              <a:off x="7886385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98" name="L-Shape 97">
              <a:extLst>
                <a:ext uri="{FF2B5EF4-FFF2-40B4-BE49-F238E27FC236}">
                  <a16:creationId xmlns:a16="http://schemas.microsoft.com/office/drawing/2014/main" id="{49B2F9A9-01DA-4163-93EC-571BF1B9EB32}"/>
                </a:ext>
              </a:extLst>
            </p:cNvPr>
            <p:cNvSpPr/>
            <p:nvPr/>
          </p:nvSpPr>
          <p:spPr>
            <a:xfrm rot="8100000" flipH="1">
              <a:off x="7776524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99" name="Rectangle 98">
            <a:extLst>
              <a:ext uri="{FF2B5EF4-FFF2-40B4-BE49-F238E27FC236}">
                <a16:creationId xmlns:a16="http://schemas.microsoft.com/office/drawing/2014/main" id="{368C5D1B-94DA-40FA-800C-DDFADE82CF10}"/>
              </a:ext>
            </a:extLst>
          </p:cNvPr>
          <p:cNvSpPr/>
          <p:nvPr/>
        </p:nvSpPr>
        <p:spPr>
          <a:xfrm>
            <a:off x="637026" y="3156969"/>
            <a:ext cx="8784755" cy="1659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Lorem Ipsum is simply dummy text of the printing. </a:t>
            </a:r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 Lorem Ipsum is simply dummy text of the printing Lorem Ipsum is simply dummy text of the printing.</a:t>
            </a:r>
          </a:p>
        </p:txBody>
      </p:sp>
    </p:spTree>
    <p:extLst>
      <p:ext uri="{BB962C8B-B14F-4D97-AF65-F5344CB8AC3E}">
        <p14:creationId xmlns:p14="http://schemas.microsoft.com/office/powerpoint/2010/main" val="3814842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958B0E14-7724-4F60-A5A4-35965C92C3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6" y="739214"/>
            <a:ext cx="9168712" cy="2108917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1DC89971-E2CB-4F6E-A0FB-CDB6DF13C3D4}"/>
              </a:ext>
            </a:extLst>
          </p:cNvPr>
          <p:cNvSpPr/>
          <p:nvPr/>
        </p:nvSpPr>
        <p:spPr>
          <a:xfrm>
            <a:off x="395618" y="787913"/>
            <a:ext cx="7789672" cy="11666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Scenario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7ABC840-9FFF-489C-AE8D-821F75DE9E5A}"/>
              </a:ext>
            </a:extLst>
          </p:cNvPr>
          <p:cNvGrpSpPr/>
          <p:nvPr/>
        </p:nvGrpSpPr>
        <p:grpSpPr>
          <a:xfrm>
            <a:off x="500296" y="2057862"/>
            <a:ext cx="4713195" cy="338554"/>
            <a:chOff x="612466" y="2228467"/>
            <a:chExt cx="4433775" cy="318481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C249E3B9-EF2E-4FA3-9290-AEE6FD4D2514}"/>
                </a:ext>
              </a:extLst>
            </p:cNvPr>
            <p:cNvSpPr txBox="1"/>
            <p:nvPr/>
          </p:nvSpPr>
          <p:spPr>
            <a:xfrm>
              <a:off x="877004" y="2228467"/>
              <a:ext cx="4169237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Use the slider to review the scenario.</a:t>
              </a:r>
              <a:endParaRPr lang="en-IN" sz="1600" b="1" dirty="0"/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93246A84-3D3E-4ECC-9EA9-6736DFEAFA5E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47" name="Graphic 46" descr="Direction">
                <a:extLst>
                  <a:ext uri="{FF2B5EF4-FFF2-40B4-BE49-F238E27FC236}">
                    <a16:creationId xmlns:a16="http://schemas.microsoft.com/office/drawing/2014/main" id="{B1A0F669-E4BD-4511-B339-D3D4F2661F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A367CD77-912D-476E-85F3-42CE289528C6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7ED0E80A-5DF9-4724-AE58-690923C27FC9}"/>
              </a:ext>
            </a:extLst>
          </p:cNvPr>
          <p:cNvCxnSpPr>
            <a:cxnSpLocks/>
          </p:cNvCxnSpPr>
          <p:nvPr/>
        </p:nvCxnSpPr>
        <p:spPr>
          <a:xfrm>
            <a:off x="238079" y="2873970"/>
            <a:ext cx="9168712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0" name="Group 49">
            <a:extLst>
              <a:ext uri="{FF2B5EF4-FFF2-40B4-BE49-F238E27FC236}">
                <a16:creationId xmlns:a16="http://schemas.microsoft.com/office/drawing/2014/main" id="{D5845C50-FAD6-407D-9ECD-C1707A7062E9}"/>
              </a:ext>
            </a:extLst>
          </p:cNvPr>
          <p:cNvGrpSpPr/>
          <p:nvPr/>
        </p:nvGrpSpPr>
        <p:grpSpPr>
          <a:xfrm flipH="1">
            <a:off x="1026650" y="2726118"/>
            <a:ext cx="265722" cy="265722"/>
            <a:chOff x="6571288" y="2793225"/>
            <a:chExt cx="265722" cy="265722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C6FEE2CF-2FA8-45F6-AE96-8668EEFE1FE1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5A15281C-6DBB-4172-B9F9-CF8188B4948F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9B1FDE21-FA50-4FCA-BE7E-847B675C9A51}"/>
              </a:ext>
            </a:extLst>
          </p:cNvPr>
          <p:cNvGrpSpPr/>
          <p:nvPr/>
        </p:nvGrpSpPr>
        <p:grpSpPr>
          <a:xfrm flipH="1">
            <a:off x="2798869" y="2758732"/>
            <a:ext cx="265722" cy="265722"/>
            <a:chOff x="6571288" y="2793225"/>
            <a:chExt cx="265722" cy="265722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6E4123B8-DDF4-4E84-9C4B-43085620ED14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B5C5101-9E20-4BBD-A0AB-E8B5BD1B1450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D113FB49-B3A9-41CF-9C9B-9503CA98CC28}"/>
              </a:ext>
            </a:extLst>
          </p:cNvPr>
          <p:cNvGrpSpPr/>
          <p:nvPr/>
        </p:nvGrpSpPr>
        <p:grpSpPr>
          <a:xfrm>
            <a:off x="4862047" y="2626128"/>
            <a:ext cx="480448" cy="480448"/>
            <a:chOff x="7648409" y="3622977"/>
            <a:chExt cx="480448" cy="480448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399FF54-DA65-4ED1-86B2-96344B21415F}"/>
                </a:ext>
              </a:extLst>
            </p:cNvPr>
            <p:cNvSpPr/>
            <p:nvPr/>
          </p:nvSpPr>
          <p:spPr>
            <a:xfrm>
              <a:off x="7648409" y="3622977"/>
              <a:ext cx="480448" cy="48044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61" name="L-Shape 60">
              <a:extLst>
                <a:ext uri="{FF2B5EF4-FFF2-40B4-BE49-F238E27FC236}">
                  <a16:creationId xmlns:a16="http://schemas.microsoft.com/office/drawing/2014/main" id="{CF424D99-4A1F-4FEE-80E4-1DC21F1E79BC}"/>
                </a:ext>
              </a:extLst>
            </p:cNvPr>
            <p:cNvSpPr/>
            <p:nvPr/>
          </p:nvSpPr>
          <p:spPr>
            <a:xfrm rot="13500000">
              <a:off x="7886385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62" name="L-Shape 61">
              <a:extLst>
                <a:ext uri="{FF2B5EF4-FFF2-40B4-BE49-F238E27FC236}">
                  <a16:creationId xmlns:a16="http://schemas.microsoft.com/office/drawing/2014/main" id="{9D5A0037-258B-4A16-A9DC-D42BCAEFFD7B}"/>
                </a:ext>
              </a:extLst>
            </p:cNvPr>
            <p:cNvSpPr/>
            <p:nvPr/>
          </p:nvSpPr>
          <p:spPr>
            <a:xfrm rot="8100000" flipH="1">
              <a:off x="7776524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63" name="Rectangle 62">
            <a:extLst>
              <a:ext uri="{FF2B5EF4-FFF2-40B4-BE49-F238E27FC236}">
                <a16:creationId xmlns:a16="http://schemas.microsoft.com/office/drawing/2014/main" id="{35106DD6-8C44-4A7B-9847-C12B209DC915}"/>
              </a:ext>
            </a:extLst>
          </p:cNvPr>
          <p:cNvSpPr/>
          <p:nvPr/>
        </p:nvSpPr>
        <p:spPr>
          <a:xfrm>
            <a:off x="622036" y="3082018"/>
            <a:ext cx="8784755" cy="1659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Lorem Ipsum is simply dummy text of the printing. </a:t>
            </a:r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 Lorem Ipsum is simply dummy text of the printing Lorem Ipsum is simply dummy text of the printing.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9AB9EEFD-39AA-4212-BC54-2B65517ED65D}"/>
              </a:ext>
            </a:extLst>
          </p:cNvPr>
          <p:cNvSpPr/>
          <p:nvPr/>
        </p:nvSpPr>
        <p:spPr>
          <a:xfrm>
            <a:off x="6328684" y="4736020"/>
            <a:ext cx="2440049" cy="44944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Attempt the question</a:t>
            </a:r>
          </a:p>
        </p:txBody>
      </p:sp>
    </p:spTree>
    <p:extLst>
      <p:ext uri="{BB962C8B-B14F-4D97-AF65-F5344CB8AC3E}">
        <p14:creationId xmlns:p14="http://schemas.microsoft.com/office/powerpoint/2010/main" val="14278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84B74D4-6E19-4327-B075-62395FDF2799}"/>
              </a:ext>
            </a:extLst>
          </p:cNvPr>
          <p:cNvSpPr/>
          <p:nvPr/>
        </p:nvSpPr>
        <p:spPr>
          <a:xfrm>
            <a:off x="604710" y="5008823"/>
            <a:ext cx="3322857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Compare your response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BA526258-F3D0-48E1-9977-7BB155DE4C18}"/>
              </a:ext>
            </a:extLst>
          </p:cNvPr>
          <p:cNvGrpSpPr/>
          <p:nvPr/>
        </p:nvGrpSpPr>
        <p:grpSpPr>
          <a:xfrm>
            <a:off x="323501" y="1794423"/>
            <a:ext cx="6031007" cy="584775"/>
            <a:chOff x="612466" y="2228467"/>
            <a:chExt cx="5673461" cy="550103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A79D515C-CBD3-45C5-8CB7-9AE3BCCE313F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Type your response below and then select the button to compare your response.</a:t>
              </a:r>
            </a:p>
          </p:txBody>
        </p: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ACC88CC2-562E-40A9-B3FC-A9FF0724E597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56" name="Graphic 55" descr="Direction">
                <a:extLst>
                  <a:ext uri="{FF2B5EF4-FFF2-40B4-BE49-F238E27FC236}">
                    <a16:creationId xmlns:a16="http://schemas.microsoft.com/office/drawing/2014/main" id="{71F4DFE8-2436-4482-BD49-B3DCCC42D2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65CEEFCB-BC72-4A9C-9CBC-59EA98B752FA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id="{F5F32BD8-FDD8-4732-A837-BDBE97DD14B4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905D690C-83B9-45F4-8789-45915BE26466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ED5381F-04F2-D6CE-9F94-5428858E53B7}"/>
              </a:ext>
            </a:extLst>
          </p:cNvPr>
          <p:cNvSpPr/>
          <p:nvPr/>
        </p:nvSpPr>
        <p:spPr>
          <a:xfrm>
            <a:off x="6880860" y="1545555"/>
            <a:ext cx="1997148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Review Scenario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016C1BA-6EF6-5481-2E98-D2B28CC4D3DA}"/>
              </a:ext>
            </a:extLst>
          </p:cNvPr>
          <p:cNvSpPr/>
          <p:nvPr/>
        </p:nvSpPr>
        <p:spPr>
          <a:xfrm>
            <a:off x="604710" y="2369808"/>
            <a:ext cx="3322857" cy="250107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Type your response…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635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84B74D4-6E19-4327-B075-62395FDF2799}"/>
              </a:ext>
            </a:extLst>
          </p:cNvPr>
          <p:cNvSpPr/>
          <p:nvPr/>
        </p:nvSpPr>
        <p:spPr>
          <a:xfrm>
            <a:off x="604710" y="5008823"/>
            <a:ext cx="3322857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Compare your response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BA526258-F3D0-48E1-9977-7BB155DE4C18}"/>
              </a:ext>
            </a:extLst>
          </p:cNvPr>
          <p:cNvGrpSpPr/>
          <p:nvPr/>
        </p:nvGrpSpPr>
        <p:grpSpPr>
          <a:xfrm>
            <a:off x="323501" y="1794423"/>
            <a:ext cx="6031007" cy="584775"/>
            <a:chOff x="612466" y="2228467"/>
            <a:chExt cx="5673461" cy="550103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A79D515C-CBD3-45C5-8CB7-9AE3BCCE313F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Type your response below and then select the button to compare your response.</a:t>
              </a:r>
            </a:p>
          </p:txBody>
        </p: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ACC88CC2-562E-40A9-B3FC-A9FF0724E597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56" name="Graphic 55" descr="Direction">
                <a:extLst>
                  <a:ext uri="{FF2B5EF4-FFF2-40B4-BE49-F238E27FC236}">
                    <a16:creationId xmlns:a16="http://schemas.microsoft.com/office/drawing/2014/main" id="{71F4DFE8-2436-4482-BD49-B3DCCC42D2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65CEEFCB-BC72-4A9C-9CBC-59EA98B752FA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id="{F5F32BD8-FDD8-4732-A837-BDBE97DD14B4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905D690C-83B9-45F4-8789-45915BE26466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ED5381F-04F2-D6CE-9F94-5428858E53B7}"/>
              </a:ext>
            </a:extLst>
          </p:cNvPr>
          <p:cNvSpPr/>
          <p:nvPr/>
        </p:nvSpPr>
        <p:spPr>
          <a:xfrm>
            <a:off x="6880860" y="1545555"/>
            <a:ext cx="1997148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Review Scenario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016C1BA-6EF6-5481-2E98-D2B28CC4D3DA}"/>
              </a:ext>
            </a:extLst>
          </p:cNvPr>
          <p:cNvSpPr/>
          <p:nvPr/>
        </p:nvSpPr>
        <p:spPr>
          <a:xfrm>
            <a:off x="604710" y="2369808"/>
            <a:ext cx="3322857" cy="250107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User Response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52D1094-3A25-6FD5-94D8-32D1DF83F315}"/>
              </a:ext>
            </a:extLst>
          </p:cNvPr>
          <p:cNvSpPr/>
          <p:nvPr/>
        </p:nvSpPr>
        <p:spPr>
          <a:xfrm>
            <a:off x="4744806" y="2369808"/>
            <a:ext cx="4022004" cy="25010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86360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17271</TotalTime>
  <Words>490</Words>
  <Application>Microsoft Office PowerPoint</Application>
  <PresentationFormat>Custom</PresentationFormat>
  <Paragraphs>68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lakshmikanth</cp:lastModifiedBy>
  <cp:revision>2424</cp:revision>
  <dcterms:created xsi:type="dcterms:W3CDTF">2017-07-21T05:01:19Z</dcterms:created>
  <dcterms:modified xsi:type="dcterms:W3CDTF">2022-08-17T17:25:37Z</dcterms:modified>
</cp:coreProperties>
</file>