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1204" r:id="rId2"/>
    <p:sldId id="1205" r:id="rId3"/>
    <p:sldId id="1206" r:id="rId4"/>
    <p:sldId id="1207" r:id="rId5"/>
    <p:sldId id="1209" r:id="rId6"/>
  </p:sldIdLst>
  <p:sldSz cx="12960350" cy="611981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ntuition ID" initials="Int ID" lastIdx="32" clrIdx="0">
    <p:extLst>
      <p:ext uri="{19B8F6BF-5375-455C-9EA6-DF929625EA0E}">
        <p15:presenceInfo xmlns:p15="http://schemas.microsoft.com/office/powerpoint/2012/main" userId="Intuition ID" providerId="None"/>
      </p:ext>
    </p:extLst>
  </p:cmAuthor>
  <p:cmAuthor id="2" name="Donagh Hourihan" initials="DH" lastIdx="33" clrIdx="1">
    <p:extLst>
      <p:ext uri="{19B8F6BF-5375-455C-9EA6-DF929625EA0E}">
        <p15:presenceInfo xmlns:p15="http://schemas.microsoft.com/office/powerpoint/2012/main" userId="S-1-5-21-4092134144-1492677721-901831465-8103" providerId="AD"/>
      </p:ext>
    </p:extLst>
  </p:cmAuthor>
  <p:cmAuthor id="3" name="Mark Murray" initials="MM" lastIdx="37" clrIdx="2">
    <p:extLst>
      <p:ext uri="{19B8F6BF-5375-455C-9EA6-DF929625EA0E}">
        <p15:presenceInfo xmlns:p15="http://schemas.microsoft.com/office/powerpoint/2012/main" userId="S-1-5-21-4092134144-1492677721-901831465-8277" providerId="AD"/>
      </p:ext>
    </p:extLst>
  </p:cmAuthor>
  <p:cmAuthor id="4" name="shivakumarm" initials="s" lastIdx="1" clrIdx="3">
    <p:extLst>
      <p:ext uri="{19B8F6BF-5375-455C-9EA6-DF929625EA0E}">
        <p15:presenceInfo xmlns:p15="http://schemas.microsoft.com/office/powerpoint/2012/main" userId="S::shivakumarm@eidesign.net::fc266fd6-ea27-4f72-bd9f-a77e391fbeb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E2E2"/>
    <a:srgbClr val="F7F7F7"/>
    <a:srgbClr val="F0F0F0"/>
    <a:srgbClr val="F4F4F4"/>
    <a:srgbClr val="B4B4B4"/>
    <a:srgbClr val="FDF3ED"/>
    <a:srgbClr val="FDF3D5"/>
    <a:srgbClr val="FFF5D5"/>
    <a:srgbClr val="DAE3F3"/>
    <a:srgbClr val="DAFF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7BCD3DF-A5A5-400A-A0C3-8A7241E0DE16}" v="3" dt="2022-08-17T17:25:10.92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426" autoAdjust="0"/>
    <p:restoredTop sz="88497" autoAdjust="0"/>
  </p:normalViewPr>
  <p:slideViewPr>
    <p:cSldViewPr snapToGrid="0">
      <p:cViewPr varScale="1">
        <p:scale>
          <a:sx n="84" d="100"/>
          <a:sy n="84" d="100"/>
        </p:scale>
        <p:origin x="72" y="84"/>
      </p:cViewPr>
      <p:guideLst/>
    </p:cSldViewPr>
  </p:slideViewPr>
  <p:outlineViewPr>
    <p:cViewPr>
      <p:scale>
        <a:sx n="33" d="100"/>
        <a:sy n="33" d="100"/>
      </p:scale>
      <p:origin x="0" y="-5689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bramani K" userId="bf009f75-d47a-408b-a678-4666a6eafc4c" providerId="ADAL" clId="{225D53E6-453E-47BC-8EAA-CCA061213C2E}"/>
    <pc:docChg chg="undo custSel modSld">
      <pc:chgData name="Subramani K" userId="bf009f75-d47a-408b-a678-4666a6eafc4c" providerId="ADAL" clId="{225D53E6-453E-47BC-8EAA-CCA061213C2E}" dt="2022-03-16T06:10:18.419" v="126"/>
      <pc:docMkLst>
        <pc:docMk/>
      </pc:docMkLst>
      <pc:sldChg chg="addSp delSp modSp mod">
        <pc:chgData name="Subramani K" userId="bf009f75-d47a-408b-a678-4666a6eafc4c" providerId="ADAL" clId="{225D53E6-453E-47BC-8EAA-CCA061213C2E}" dt="2022-03-16T06:10:18.419" v="126"/>
        <pc:sldMkLst>
          <pc:docMk/>
          <pc:sldMk cId="2508173990" sldId="1202"/>
        </pc:sldMkLst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6" creationId="{225EA034-7FEC-4B55-9E47-01A2191D5A3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6" creationId="{60A18C8F-7B5B-41C9-9B12-CA8C0561CFEF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8" creationId="{7CADB652-EBBD-41A2-90DB-03DE8A3E5668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9" creationId="{6588B96B-5141-43BF-AF28-EDC6A8062267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1" creationId="{8F42208D-7DB1-4A8D-A5BD-47426C44E472}"/>
          </ac:spMkLst>
        </pc:spChg>
        <pc:spChg chg="mod topLvl">
          <ac:chgData name="Subramani K" userId="bf009f75-d47a-408b-a678-4666a6eafc4c" providerId="ADAL" clId="{225D53E6-453E-47BC-8EAA-CCA061213C2E}" dt="2022-03-16T06:10:15.991" v="124"/>
          <ac:spMkLst>
            <pc:docMk/>
            <pc:sldMk cId="2508173990" sldId="1202"/>
            <ac:spMk id="22" creationId="{08B2B303-E3EB-42AD-B97F-4A4482E487D6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3" creationId="{75759C79-B769-44CB-B86F-F20B407DF086}"/>
          </ac:spMkLst>
        </pc:spChg>
        <pc:spChg chg="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27" creationId="{605AF365-D596-40A5-93DD-02AA63F62D3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8" creationId="{AF97F43B-DA83-42A9-AE8B-F98E5C5CF72F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9" creationId="{4AA3291F-B78A-45D7-BFAA-E848CF1C41E6}"/>
          </ac:spMkLst>
        </pc:spChg>
        <pc:spChg chg="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33" creationId="{DC2470C5-FE34-46C1-9524-10E6CF2502F4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5" creationId="{D41AD454-97BD-4FC0-8BC2-A76840D595E5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6" creationId="{A178787D-3FF6-4157-8904-43CE4CFE993B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9" creationId="{59CF4A97-B251-43C5-B79D-C1C783A6097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40" creationId="{8DEDB37C-0362-4C49-838A-4AC6B1A07A91}"/>
          </ac:spMkLst>
        </pc:spChg>
        <pc:spChg chg="add 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42" creationId="{F8E6E74A-225B-4AE4-9AD8-35C4EA611AA3}"/>
          </ac:spMkLst>
        </pc:spChg>
        <pc:spChg chg="add mod">
          <ac:chgData name="Subramani K" userId="bf009f75-d47a-408b-a678-4666a6eafc4c" providerId="ADAL" clId="{225D53E6-453E-47BC-8EAA-CCA061213C2E}" dt="2022-03-16T06:10:14.138" v="123" actId="20577"/>
          <ac:spMkLst>
            <pc:docMk/>
            <pc:sldMk cId="2508173990" sldId="1202"/>
            <ac:spMk id="44" creationId="{E6631364-11D8-4A99-849B-7F4C110E1531}"/>
          </ac:spMkLst>
        </pc:spChg>
        <pc:spChg chg="add del mod">
          <ac:chgData name="Subramani K" userId="bf009f75-d47a-408b-a678-4666a6eafc4c" providerId="ADAL" clId="{225D53E6-453E-47BC-8EAA-CCA061213C2E}" dt="2022-03-16T06:07:23.577" v="24"/>
          <ac:spMkLst>
            <pc:docMk/>
            <pc:sldMk cId="2508173990" sldId="1202"/>
            <ac:spMk id="46" creationId="{869A34C7-09F1-4EE3-96B8-2CCE44AC0D92}"/>
          </ac:spMkLst>
        </pc:spChg>
        <pc:spChg chg="add mod">
          <ac:chgData name="Subramani K" userId="bf009f75-d47a-408b-a678-4666a6eafc4c" providerId="ADAL" clId="{225D53E6-453E-47BC-8EAA-CCA061213C2E}" dt="2022-03-16T06:10:17.426" v="125"/>
          <ac:spMkLst>
            <pc:docMk/>
            <pc:sldMk cId="2508173990" sldId="1202"/>
            <ac:spMk id="47" creationId="{CF9E73D6-20FB-4F6A-BF06-39E8C52520D3}"/>
          </ac:spMkLst>
        </pc:spChg>
        <pc:spChg chg="add mod">
          <ac:chgData name="Subramani K" userId="bf009f75-d47a-408b-a678-4666a6eafc4c" providerId="ADAL" clId="{225D53E6-453E-47BC-8EAA-CCA061213C2E}" dt="2022-03-16T06:10:18.419" v="126"/>
          <ac:spMkLst>
            <pc:docMk/>
            <pc:sldMk cId="2508173990" sldId="1202"/>
            <ac:spMk id="50" creationId="{1BBB2100-0646-49CB-B787-84A43634528D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4" creationId="{9C8D4826-29E7-4FDB-B873-C0083CDDAB91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5" creationId="{F5EBB1A0-AF06-434E-9EA6-B0964CEE6498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6" creationId="{24F21A2C-43BD-4D9B-955A-76AB60E7ECB2}"/>
          </ac:spMkLst>
        </pc:spChg>
        <pc:grpChg chg="add del mod">
          <ac:chgData name="Subramani K" userId="bf009f75-d47a-408b-a678-4666a6eafc4c" providerId="ADAL" clId="{225D53E6-453E-47BC-8EAA-CCA061213C2E}" dt="2022-03-16T05:57:54.865" v="4" actId="165"/>
          <ac:grpSpMkLst>
            <pc:docMk/>
            <pc:sldMk cId="2508173990" sldId="1202"/>
            <ac:grpSpMk id="20" creationId="{931646EE-BC77-4CF5-9CB6-DE3409647F6D}"/>
          </ac:grpSpMkLst>
        </pc:grpChg>
        <pc:grpChg chg="add del mod">
          <ac:chgData name="Subramani K" userId="bf009f75-d47a-408b-a678-4666a6eafc4c" providerId="ADAL" clId="{225D53E6-453E-47BC-8EAA-CCA061213C2E}" dt="2022-03-16T05:57:50.010" v="3" actId="478"/>
          <ac:grpSpMkLst>
            <pc:docMk/>
            <pc:sldMk cId="2508173990" sldId="1202"/>
            <ac:grpSpMk id="26" creationId="{47C452E3-B3DA-434F-8FCE-2C19FB6FEB61}"/>
          </ac:grpSpMkLst>
        </pc:grpChg>
        <pc:grpChg chg="add del mod">
          <ac:chgData name="Subramani K" userId="bf009f75-d47a-408b-a678-4666a6eafc4c" providerId="ADAL" clId="{225D53E6-453E-47BC-8EAA-CCA061213C2E}" dt="2022-03-16T05:57:50.010" v="3" actId="478"/>
          <ac:grpSpMkLst>
            <pc:docMk/>
            <pc:sldMk cId="2508173990" sldId="1202"/>
            <ac:grpSpMk id="32" creationId="{BE544A1F-9677-4B1F-8FFA-D5B7A14F4BBB}"/>
          </ac:grpSpMkLst>
        </pc:grpChg>
        <pc:picChg chg="mod topLvl">
          <ac:chgData name="Subramani K" userId="bf009f75-d47a-408b-a678-4666a6eafc4c" providerId="ADAL" clId="{225D53E6-453E-47BC-8EAA-CCA061213C2E}" dt="2022-03-16T05:58:03.122" v="8" actId="1076"/>
          <ac:picMkLst>
            <pc:docMk/>
            <pc:sldMk cId="2508173990" sldId="1202"/>
            <ac:picMk id="24" creationId="{9B7350A4-9B33-45A7-A8A2-418E3A339233}"/>
          </ac:picMkLst>
        </pc:picChg>
        <pc:picChg chg="mod">
          <ac:chgData name="Subramani K" userId="bf009f75-d47a-408b-a678-4666a6eafc4c" providerId="ADAL" clId="{225D53E6-453E-47BC-8EAA-CCA061213C2E}" dt="2022-03-16T05:57:37.094" v="1"/>
          <ac:picMkLst>
            <pc:docMk/>
            <pc:sldMk cId="2508173990" sldId="1202"/>
            <ac:picMk id="30" creationId="{611E74C2-4B27-4001-98AF-59FC8CF8E57F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4" creationId="{E03B05F1-B4DF-47E5-8D5A-7331FF5B004C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7" creationId="{EBCC1E09-6CA6-47CC-B319-A733A4A10980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8" creationId="{10E80A81-23C1-4CEE-A746-2F5E8011D59A}"/>
          </ac:picMkLst>
        </pc:picChg>
        <pc:picChg chg="mod">
          <ac:chgData name="Subramani K" userId="bf009f75-d47a-408b-a678-4666a6eafc4c" providerId="ADAL" clId="{225D53E6-453E-47BC-8EAA-CCA061213C2E}" dt="2022-03-16T05:57:37.094" v="1"/>
          <ac:picMkLst>
            <pc:docMk/>
            <pc:sldMk cId="2508173990" sldId="1202"/>
            <ac:picMk id="41" creationId="{583C252F-41C1-46B3-9C4F-BB6AE5EAD7DF}"/>
          </ac:picMkLst>
        </pc:picChg>
        <pc:picChg chg="add mod">
          <ac:chgData name="Subramani K" userId="bf009f75-d47a-408b-a678-4666a6eafc4c" providerId="ADAL" clId="{225D53E6-453E-47BC-8EAA-CCA061213C2E}" dt="2022-03-16T06:07:21.217" v="22" actId="1076"/>
          <ac:picMkLst>
            <pc:docMk/>
            <pc:sldMk cId="2508173990" sldId="1202"/>
            <ac:picMk id="43" creationId="{7E0C7D7C-DA25-484B-8B6A-7526FDAC3741}"/>
          </ac:picMkLst>
        </pc:picChg>
        <pc:picChg chg="add del mod">
          <ac:chgData name="Subramani K" userId="bf009f75-d47a-408b-a678-4666a6eafc4c" providerId="ADAL" clId="{225D53E6-453E-47BC-8EAA-CCA061213C2E}" dt="2022-03-16T06:07:23.577" v="24"/>
          <ac:picMkLst>
            <pc:docMk/>
            <pc:sldMk cId="2508173990" sldId="1202"/>
            <ac:picMk id="45" creationId="{8FB87B58-4962-4111-BC09-FF7F1D6E27F9}"/>
          </ac:picMkLst>
        </pc:picChg>
        <pc:picChg chg="add mod">
          <ac:chgData name="Subramani K" userId="bf009f75-d47a-408b-a678-4666a6eafc4c" providerId="ADAL" clId="{225D53E6-453E-47BC-8EAA-CCA061213C2E}" dt="2022-03-16T06:07:32.206" v="27" actId="1076"/>
          <ac:picMkLst>
            <pc:docMk/>
            <pc:sldMk cId="2508173990" sldId="1202"/>
            <ac:picMk id="48" creationId="{4FC33848-77E1-44A9-BDB1-4A143EC08C04}"/>
          </ac:picMkLst>
        </pc:picChg>
        <pc:picChg chg="add mod">
          <ac:chgData name="Subramani K" userId="bf009f75-d47a-408b-a678-4666a6eafc4c" providerId="ADAL" clId="{225D53E6-453E-47BC-8EAA-CCA061213C2E}" dt="2022-03-16T06:07:39.261" v="38" actId="1037"/>
          <ac:picMkLst>
            <pc:docMk/>
            <pc:sldMk cId="2508173990" sldId="1202"/>
            <ac:picMk id="49" creationId="{AD6021AC-22A1-422D-AFC2-710F0CB39706}"/>
          </ac:picMkLst>
        </pc:picChg>
        <pc:cxnChg chg="add mod">
          <ac:chgData name="Subramani K" userId="bf009f75-d47a-408b-a678-4666a6eafc4c" providerId="ADAL" clId="{225D53E6-453E-47BC-8EAA-CCA061213C2E}" dt="2022-03-16T06:07:48.836" v="42" actId="1036"/>
          <ac:cxnSpMkLst>
            <pc:docMk/>
            <pc:sldMk cId="2508173990" sldId="1202"/>
            <ac:cxnSpMk id="3" creationId="{D2BAB3E4-17D6-4C40-988C-76181A47957B}"/>
          </ac:cxnSpMkLst>
        </pc:cxnChg>
        <pc:cxnChg chg="add">
          <ac:chgData name="Subramani K" userId="bf009f75-d47a-408b-a678-4666a6eafc4c" providerId="ADAL" clId="{225D53E6-453E-47BC-8EAA-CCA061213C2E}" dt="2022-03-16T06:07:58.613" v="45" actId="11529"/>
          <ac:cxnSpMkLst>
            <pc:docMk/>
            <pc:sldMk cId="2508173990" sldId="1202"/>
            <ac:cxnSpMk id="5" creationId="{3B1195A0-5F14-47AC-8AB4-2C5EE6597E66}"/>
          </ac:cxnSpMkLst>
        </pc:cxnChg>
        <pc:cxnChg chg="del mod topLvl">
          <ac:chgData name="Subramani K" userId="bf009f75-d47a-408b-a678-4666a6eafc4c" providerId="ADAL" clId="{225D53E6-453E-47BC-8EAA-CCA061213C2E}" dt="2022-03-16T05:57:56.845" v="5" actId="478"/>
          <ac:cxnSpMkLst>
            <pc:docMk/>
            <pc:sldMk cId="2508173990" sldId="1202"/>
            <ac:cxnSpMk id="25" creationId="{A6661658-2DD2-4FDB-A745-10991597C9B4}"/>
          </ac:cxnSpMkLst>
        </pc:cxnChg>
        <pc:cxnChg chg="mod">
          <ac:chgData name="Subramani K" userId="bf009f75-d47a-408b-a678-4666a6eafc4c" providerId="ADAL" clId="{225D53E6-453E-47BC-8EAA-CCA061213C2E}" dt="2022-03-16T05:57:37.094" v="1"/>
          <ac:cxnSpMkLst>
            <pc:docMk/>
            <pc:sldMk cId="2508173990" sldId="1202"/>
            <ac:cxnSpMk id="31" creationId="{92B7F284-AF54-4EA4-816C-27E29F0D6619}"/>
          </ac:cxnSpMkLst>
        </pc:cxnChg>
        <pc:cxnChg chg="add del mod">
          <ac:chgData name="Subramani K" userId="bf009f75-d47a-408b-a678-4666a6eafc4c" providerId="ADAL" clId="{225D53E6-453E-47BC-8EAA-CCA061213C2E}" dt="2022-03-16T06:07:50.341" v="44"/>
          <ac:cxnSpMkLst>
            <pc:docMk/>
            <pc:sldMk cId="2508173990" sldId="1202"/>
            <ac:cxnSpMk id="51" creationId="{6F8F163E-78C5-4B5C-8F48-C87F73CD235A}"/>
          </ac:cxnSpMkLst>
        </pc:cxnChg>
        <pc:cxnChg chg="add mod">
          <ac:chgData name="Subramani K" userId="bf009f75-d47a-408b-a678-4666a6eafc4c" providerId="ADAL" clId="{225D53E6-453E-47BC-8EAA-CCA061213C2E}" dt="2022-03-16T06:08:01.592" v="47" actId="1076"/>
          <ac:cxnSpMkLst>
            <pc:docMk/>
            <pc:sldMk cId="2508173990" sldId="1202"/>
            <ac:cxnSpMk id="52" creationId="{62CBA750-8A82-49D6-BACD-D9D93E8AB6B2}"/>
          </ac:cxnSpMkLst>
        </pc:cxnChg>
        <pc:cxnChg chg="add mod">
          <ac:chgData name="Subramani K" userId="bf009f75-d47a-408b-a678-4666a6eafc4c" providerId="ADAL" clId="{225D53E6-453E-47BC-8EAA-CCA061213C2E}" dt="2022-03-16T06:08:05.508" v="49" actId="1076"/>
          <ac:cxnSpMkLst>
            <pc:docMk/>
            <pc:sldMk cId="2508173990" sldId="1202"/>
            <ac:cxnSpMk id="53" creationId="{57514183-37CE-4795-92DC-6748CEFF6737}"/>
          </ac:cxnSpMkLst>
        </pc:cxnChg>
      </pc:sldChg>
    </pc:docChg>
  </pc:docChgLst>
  <pc:docChgLst>
    <pc:chgData name="Subramani K" userId="bf009f75-d47a-408b-a678-4666a6eafc4c" providerId="ADAL" clId="{C9FC676C-A27E-4DE7-8DBF-52506DE52585}"/>
    <pc:docChg chg="undo custSel modSld">
      <pc:chgData name="Subramani K" userId="bf009f75-d47a-408b-a678-4666a6eafc4c" providerId="ADAL" clId="{C9FC676C-A27E-4DE7-8DBF-52506DE52585}" dt="2022-03-16T02:22:04.026" v="156" actId="1035"/>
      <pc:docMkLst>
        <pc:docMk/>
      </pc:docMkLst>
      <pc:sldChg chg="addSp delSp modSp mod">
        <pc:chgData name="Subramani K" userId="bf009f75-d47a-408b-a678-4666a6eafc4c" providerId="ADAL" clId="{C9FC676C-A27E-4DE7-8DBF-52506DE52585}" dt="2022-03-16T02:22:04.026" v="156" actId="1035"/>
        <pc:sldMkLst>
          <pc:docMk/>
          <pc:sldMk cId="2508173990" sldId="1202"/>
        </pc:sldMkLst>
        <pc:spChg chg="del mod">
          <ac:chgData name="Subramani K" userId="bf009f75-d47a-408b-a678-4666a6eafc4c" providerId="ADAL" clId="{C9FC676C-A27E-4DE7-8DBF-52506DE52585}" dt="2022-03-16T02:17:59.954" v="56" actId="478"/>
          <ac:spMkLst>
            <pc:docMk/>
            <pc:sldMk cId="2508173990" sldId="1202"/>
            <ac:spMk id="4" creationId="{153BB5DD-E787-40D5-9AA0-9848D6EB31CB}"/>
          </ac:spMkLst>
        </pc:spChg>
        <pc:spChg chg="mod">
          <ac:chgData name="Subramani K" userId="bf009f75-d47a-408b-a678-4666a6eafc4c" providerId="ADAL" clId="{C9FC676C-A27E-4DE7-8DBF-52506DE52585}" dt="2022-03-16T02:13:47.820" v="5" actId="404"/>
          <ac:spMkLst>
            <pc:docMk/>
            <pc:sldMk cId="2508173990" sldId="1202"/>
            <ac:spMk id="9" creationId="{B7E2EC3C-9883-47AA-9BD1-48DE0A1C8C38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1" creationId="{A7B00251-C2D9-4A67-B8BF-963F0B8C8DFD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2" creationId="{B4BEA475-7A09-41F4-B29E-D01CEF32D3D4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13" creationId="{627F2011-0F99-4B42-BC2C-8F72C5D3FD8D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4" creationId="{D4C948DF-669C-42CA-B0CC-3EF35C283FEC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16" creationId="{60A18C8F-7B5B-41C9-9B12-CA8C0561CFEF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17" creationId="{0CAF469B-8902-4338-847C-D2CF56245C69}"/>
          </ac:spMkLst>
        </pc:spChg>
        <pc:spChg chg="add mod">
          <ac:chgData name="Subramani K" userId="bf009f75-d47a-408b-a678-4666a6eafc4c" providerId="ADAL" clId="{C9FC676C-A27E-4DE7-8DBF-52506DE52585}" dt="2022-03-16T02:19:30.356" v="106" actId="14100"/>
          <ac:spMkLst>
            <pc:docMk/>
            <pc:sldMk cId="2508173990" sldId="1202"/>
            <ac:spMk id="18" creationId="{7CADB652-EBBD-41A2-90DB-03DE8A3E5668}"/>
          </ac:spMkLst>
        </pc:spChg>
        <pc:spChg chg="add mod ord">
          <ac:chgData name="Subramani K" userId="bf009f75-d47a-408b-a678-4666a6eafc4c" providerId="ADAL" clId="{C9FC676C-A27E-4DE7-8DBF-52506DE52585}" dt="2022-03-16T02:18:58.348" v="101" actId="1076"/>
          <ac:spMkLst>
            <pc:docMk/>
            <pc:sldMk cId="2508173990" sldId="1202"/>
            <ac:spMk id="19" creationId="{6588B96B-5141-43BF-AF28-EDC6A8062267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1" creationId="{8F42208D-7DB1-4A8D-A5BD-47426C44E472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22" creationId="{0508B001-D35B-4372-9283-6934C0C3B788}"/>
          </ac:spMkLst>
        </pc:spChg>
        <pc:spChg chg="add mod">
          <ac:chgData name="Subramani K" userId="bf009f75-d47a-408b-a678-4666a6eafc4c" providerId="ADAL" clId="{C9FC676C-A27E-4DE7-8DBF-52506DE52585}" dt="2022-03-16T02:18:54.846" v="100" actId="14100"/>
          <ac:spMkLst>
            <pc:docMk/>
            <pc:sldMk cId="2508173990" sldId="1202"/>
            <ac:spMk id="23" creationId="{75759C79-B769-44CB-B86F-F20B407DF086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8" creationId="{AF97F43B-DA83-42A9-AE8B-F98E5C5CF72F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9" creationId="{4AA3291F-B78A-45D7-BFAA-E848CF1C41E6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0" creationId="{0633E7B4-0EE4-4F61-B983-BA077288D3D8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1" creationId="{1688B45E-CC47-4980-A7E6-BFF5D28CF094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3" creationId="{B8AEB2F9-F7DC-4904-A315-E906675DCDDE}"/>
          </ac:spMkLst>
        </pc:spChg>
        <pc:spChg chg="add mod">
          <ac:chgData name="Subramani K" userId="bf009f75-d47a-408b-a678-4666a6eafc4c" providerId="ADAL" clId="{C9FC676C-A27E-4DE7-8DBF-52506DE52585}" dt="2022-03-16T02:20:29.753" v="124"/>
          <ac:spMkLst>
            <pc:docMk/>
            <pc:sldMk cId="2508173990" sldId="1202"/>
            <ac:spMk id="35" creationId="{D41AD454-97BD-4FC0-8BC2-A76840D595E5}"/>
          </ac:spMkLst>
        </pc:spChg>
        <pc:spChg chg="add mod">
          <ac:chgData name="Subramani K" userId="bf009f75-d47a-408b-a678-4666a6eafc4c" providerId="ADAL" clId="{C9FC676C-A27E-4DE7-8DBF-52506DE52585}" dt="2022-03-16T02:20:15.916" v="121" actId="1076"/>
          <ac:spMkLst>
            <pc:docMk/>
            <pc:sldMk cId="2508173990" sldId="1202"/>
            <ac:spMk id="36" creationId="{A178787D-3FF6-4157-8904-43CE4CFE993B}"/>
          </ac:spMkLst>
        </pc:spChg>
        <pc:spChg chg="add mod">
          <ac:chgData name="Subramani K" userId="bf009f75-d47a-408b-a678-4666a6eafc4c" providerId="ADAL" clId="{C9FC676C-A27E-4DE7-8DBF-52506DE52585}" dt="2022-03-16T02:20:15.916" v="121" actId="1076"/>
          <ac:spMkLst>
            <pc:docMk/>
            <pc:sldMk cId="2508173990" sldId="1202"/>
            <ac:spMk id="39" creationId="{59CF4A97-B251-43C5-B79D-C1C783A60972}"/>
          </ac:spMkLst>
        </pc:spChg>
        <pc:spChg chg="add mod">
          <ac:chgData name="Subramani K" userId="bf009f75-d47a-408b-a678-4666a6eafc4c" providerId="ADAL" clId="{C9FC676C-A27E-4DE7-8DBF-52506DE52585}" dt="2022-03-16T02:22:04.026" v="156" actId="1035"/>
          <ac:spMkLst>
            <pc:docMk/>
            <pc:sldMk cId="2508173990" sldId="1202"/>
            <ac:spMk id="40" creationId="{8DEDB37C-0362-4C49-838A-4AC6B1A07A91}"/>
          </ac:spMkLst>
        </pc:spChg>
        <pc:picChg chg="del">
          <ac:chgData name="Subramani K" userId="bf009f75-d47a-408b-a678-4666a6eafc4c" providerId="ADAL" clId="{C9FC676C-A27E-4DE7-8DBF-52506DE52585}" dt="2022-03-16T02:16:46.403" v="7" actId="478"/>
          <ac:picMkLst>
            <pc:docMk/>
            <pc:sldMk cId="2508173990" sldId="1202"/>
            <ac:picMk id="10" creationId="{5446DAD8-7161-4A32-9DE1-4098BD14CFF1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15" creationId="{A2713AA8-B718-4E9E-B8AF-FB03D6128D33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20" creationId="{EF351370-2942-43F1-8DF2-F85387EC1824}"/>
          </ac:picMkLst>
        </pc:picChg>
        <pc:picChg chg="add del mod">
          <ac:chgData name="Subramani K" userId="bf009f75-d47a-408b-a678-4666a6eafc4c" providerId="ADAL" clId="{C9FC676C-A27E-4DE7-8DBF-52506DE52585}" dt="2022-03-16T02:17:15.194" v="15" actId="478"/>
          <ac:picMkLst>
            <pc:docMk/>
            <pc:sldMk cId="2508173990" sldId="1202"/>
            <ac:picMk id="24" creationId="{15188EAA-D95A-493B-9546-1C7BBDDE2633}"/>
          </ac:picMkLst>
        </pc:picChg>
        <pc:picChg chg="add del mod">
          <ac:chgData name="Subramani K" userId="bf009f75-d47a-408b-a678-4666a6eafc4c" providerId="ADAL" clId="{C9FC676C-A27E-4DE7-8DBF-52506DE52585}" dt="2022-03-16T02:17:15.194" v="15" actId="478"/>
          <ac:picMkLst>
            <pc:docMk/>
            <pc:sldMk cId="2508173990" sldId="1202"/>
            <ac:picMk id="25" creationId="{1DDAD8BD-1D97-4097-A0A1-CC7FDB935C05}"/>
          </ac:picMkLst>
        </pc:picChg>
        <pc:picChg chg="add del mod">
          <ac:chgData name="Subramani K" userId="bf009f75-d47a-408b-a678-4666a6eafc4c" providerId="ADAL" clId="{C9FC676C-A27E-4DE7-8DBF-52506DE52585}" dt="2022-03-16T02:17:16.705" v="17" actId="478"/>
          <ac:picMkLst>
            <pc:docMk/>
            <pc:sldMk cId="2508173990" sldId="1202"/>
            <ac:picMk id="26" creationId="{7AF64B25-B458-4873-9E57-7009C6B0681E}"/>
          </ac:picMkLst>
        </pc:picChg>
        <pc:picChg chg="add del mod">
          <ac:chgData name="Subramani K" userId="bf009f75-d47a-408b-a678-4666a6eafc4c" providerId="ADAL" clId="{C9FC676C-A27E-4DE7-8DBF-52506DE52585}" dt="2022-03-16T02:17:16.106" v="16" actId="478"/>
          <ac:picMkLst>
            <pc:docMk/>
            <pc:sldMk cId="2508173990" sldId="1202"/>
            <ac:picMk id="27" creationId="{C93B414A-2684-4373-9EE1-BA916B787050}"/>
          </ac:picMkLst>
        </pc:picChg>
        <pc:picChg chg="add del mod">
          <ac:chgData name="Subramani K" userId="bf009f75-d47a-408b-a678-4666a6eafc4c" providerId="ADAL" clId="{C9FC676C-A27E-4DE7-8DBF-52506DE52585}" dt="2022-03-16T02:19:16.363" v="103"/>
          <ac:picMkLst>
            <pc:docMk/>
            <pc:sldMk cId="2508173990" sldId="1202"/>
            <ac:picMk id="32" creationId="{14D7412D-EF4A-4891-9BE1-0531B53AFCD0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4" creationId="{E03B05F1-B4DF-47E5-8D5A-7331FF5B004C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7" creationId="{EBCC1E09-6CA6-47CC-B319-A733A4A10980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8" creationId="{10E80A81-23C1-4CEE-A746-2F5E8011D59A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1028" creationId="{9D0445B4-57E7-4C53-8808-6C0E572CE173}"/>
          </ac:picMkLst>
        </pc:picChg>
      </pc:sldChg>
    </pc:docChg>
  </pc:docChgLst>
  <pc:docChgLst>
    <pc:chgData name="lakshmikanth" userId="34ec4a14-2b32-4e23-8e6c-bf79444b9b1f" providerId="ADAL" clId="{57BCD3DF-A5A5-400A-A0C3-8A7241E0DE16}"/>
    <pc:docChg chg="custSel addSld delSld modSld">
      <pc:chgData name="lakshmikanth" userId="34ec4a14-2b32-4e23-8e6c-bf79444b9b1f" providerId="ADAL" clId="{57BCD3DF-A5A5-400A-A0C3-8A7241E0DE16}" dt="2022-08-17T17:25:35.358" v="214" actId="47"/>
      <pc:docMkLst>
        <pc:docMk/>
      </pc:docMkLst>
      <pc:sldChg chg="modSp mod">
        <pc:chgData name="lakshmikanth" userId="34ec4a14-2b32-4e23-8e6c-bf79444b9b1f" providerId="ADAL" clId="{57BCD3DF-A5A5-400A-A0C3-8A7241E0DE16}" dt="2022-08-17T17:01:37.776" v="0"/>
        <pc:sldMkLst>
          <pc:docMk/>
          <pc:sldMk cId="1766288037" sldId="1204"/>
        </pc:sldMkLst>
        <pc:spChg chg="mod">
          <ac:chgData name="lakshmikanth" userId="34ec4a14-2b32-4e23-8e6c-bf79444b9b1f" providerId="ADAL" clId="{57BCD3DF-A5A5-400A-A0C3-8A7241E0DE16}" dt="2022-08-17T17:01:37.776" v="0"/>
          <ac:spMkLst>
            <pc:docMk/>
            <pc:sldMk cId="1766288037" sldId="1204"/>
            <ac:spMk id="25" creationId="{FADA6295-B31B-4E18-800C-5CC0AF6C150A}"/>
          </ac:spMkLst>
        </pc:spChg>
      </pc:sldChg>
      <pc:sldChg chg="delSp modSp mod">
        <pc:chgData name="lakshmikanth" userId="34ec4a14-2b32-4e23-8e6c-bf79444b9b1f" providerId="ADAL" clId="{57BCD3DF-A5A5-400A-A0C3-8A7241E0DE16}" dt="2022-08-17T17:05:23.273" v="24" actId="20577"/>
        <pc:sldMkLst>
          <pc:docMk/>
          <pc:sldMk cId="14278386" sldId="1206"/>
        </pc:sldMkLst>
        <pc:spChg chg="del">
          <ac:chgData name="lakshmikanth" userId="34ec4a14-2b32-4e23-8e6c-bf79444b9b1f" providerId="ADAL" clId="{57BCD3DF-A5A5-400A-A0C3-8A7241E0DE16}" dt="2022-08-17T17:05:09.890" v="2" actId="478"/>
          <ac:spMkLst>
            <pc:docMk/>
            <pc:sldMk cId="14278386" sldId="1206"/>
            <ac:spMk id="65" creationId="{F65D6861-EC65-4D21-83D4-C6386FF3AB12}"/>
          </ac:spMkLst>
        </pc:spChg>
        <pc:spChg chg="mod">
          <ac:chgData name="lakshmikanth" userId="34ec4a14-2b32-4e23-8e6c-bf79444b9b1f" providerId="ADAL" clId="{57BCD3DF-A5A5-400A-A0C3-8A7241E0DE16}" dt="2022-08-17T17:05:23.273" v="24" actId="20577"/>
          <ac:spMkLst>
            <pc:docMk/>
            <pc:sldMk cId="14278386" sldId="1206"/>
            <ac:spMk id="66" creationId="{9AB9EEFD-39AA-4212-BC54-2B65517ED65D}"/>
          </ac:spMkLst>
        </pc:spChg>
        <pc:spChg chg="del">
          <ac:chgData name="lakshmikanth" userId="34ec4a14-2b32-4e23-8e6c-bf79444b9b1f" providerId="ADAL" clId="{57BCD3DF-A5A5-400A-A0C3-8A7241E0DE16}" dt="2022-08-17T17:05:08.084" v="1" actId="478"/>
          <ac:spMkLst>
            <pc:docMk/>
            <pc:sldMk cId="14278386" sldId="1206"/>
            <ac:spMk id="67" creationId="{95D0BF4F-F61B-4DC4-9F8B-1D76DF87E857}"/>
          </ac:spMkLst>
        </pc:spChg>
      </pc:sldChg>
      <pc:sldChg chg="addSp delSp modSp mod">
        <pc:chgData name="lakshmikanth" userId="34ec4a14-2b32-4e23-8e6c-bf79444b9b1f" providerId="ADAL" clId="{57BCD3DF-A5A5-400A-A0C3-8A7241E0DE16}" dt="2022-08-17T17:24:03.776" v="192" actId="207"/>
        <pc:sldMkLst>
          <pc:docMk/>
          <pc:sldMk cId="2068635860" sldId="1207"/>
        </pc:sldMkLst>
        <pc:spChg chg="add mod">
          <ac:chgData name="lakshmikanth" userId="34ec4a14-2b32-4e23-8e6c-bf79444b9b1f" providerId="ADAL" clId="{57BCD3DF-A5A5-400A-A0C3-8A7241E0DE16}" dt="2022-08-17T17:05:55.096" v="42" actId="20577"/>
          <ac:spMkLst>
            <pc:docMk/>
            <pc:sldMk cId="2068635860" sldId="1207"/>
            <ac:spMk id="2" creationId="{FED5381F-04F2-D6CE-9F94-5428858E53B7}"/>
          </ac:spMkLst>
        </pc:spChg>
        <pc:spChg chg="add del mod">
          <ac:chgData name="lakshmikanth" userId="34ec4a14-2b32-4e23-8e6c-bf79444b9b1f" providerId="ADAL" clId="{57BCD3DF-A5A5-400A-A0C3-8A7241E0DE16}" dt="2022-08-17T17:23:03.412" v="150" actId="478"/>
          <ac:spMkLst>
            <pc:docMk/>
            <pc:sldMk cId="2068635860" sldId="1207"/>
            <ac:spMk id="3" creationId="{F369D2B3-1032-374D-D0A7-76AF23F6BE63}"/>
          </ac:spMkLst>
        </pc:spChg>
        <pc:spChg chg="add mod">
          <ac:chgData name="lakshmikanth" userId="34ec4a14-2b32-4e23-8e6c-bf79444b9b1f" providerId="ADAL" clId="{57BCD3DF-A5A5-400A-A0C3-8A7241E0DE16}" dt="2022-08-17T17:24:03.776" v="192" actId="207"/>
          <ac:spMkLst>
            <pc:docMk/>
            <pc:sldMk cId="2068635860" sldId="1207"/>
            <ac:spMk id="4" creationId="{8016C1BA-6EF6-5481-2E98-D2B28CC4D3DA}"/>
          </ac:spMkLst>
        </pc:spChg>
        <pc:spChg chg="mod">
          <ac:chgData name="lakshmikanth" userId="34ec4a14-2b32-4e23-8e6c-bf79444b9b1f" providerId="ADAL" clId="{57BCD3DF-A5A5-400A-A0C3-8A7241E0DE16}" dt="2022-08-17T17:23:15.116" v="152" actId="1076"/>
          <ac:spMkLst>
            <pc:docMk/>
            <pc:sldMk cId="2068635860" sldId="1207"/>
            <ac:spMk id="50" creationId="{984B74D4-6E19-4327-B075-62395FDF2799}"/>
          </ac:spMkLst>
        </pc:spChg>
        <pc:spChg chg="del">
          <ac:chgData name="lakshmikanth" userId="34ec4a14-2b32-4e23-8e6c-bf79444b9b1f" providerId="ADAL" clId="{57BCD3DF-A5A5-400A-A0C3-8A7241E0DE16}" dt="2022-08-17T17:22:34.452" v="124" actId="478"/>
          <ac:spMkLst>
            <pc:docMk/>
            <pc:sldMk cId="2068635860" sldId="1207"/>
            <ac:spMk id="51" creationId="{8B358DB5-AF96-4B42-8EAE-A6A6F2130B59}"/>
          </ac:spMkLst>
        </pc:spChg>
        <pc:spChg chg="mod">
          <ac:chgData name="lakshmikanth" userId="34ec4a14-2b32-4e23-8e6c-bf79444b9b1f" providerId="ADAL" clId="{57BCD3DF-A5A5-400A-A0C3-8A7241E0DE16}" dt="2022-08-17T17:22:23.630" v="119" actId="20577"/>
          <ac:spMkLst>
            <pc:docMk/>
            <pc:sldMk cId="2068635860" sldId="1207"/>
            <ac:spMk id="54" creationId="{A79D515C-CBD3-45C5-8CB7-9AE3BCCE313F}"/>
          </ac:spMkLst>
        </pc:spChg>
        <pc:grpChg chg="del">
          <ac:chgData name="lakshmikanth" userId="34ec4a14-2b32-4e23-8e6c-bf79444b9b1f" providerId="ADAL" clId="{57BCD3DF-A5A5-400A-A0C3-8A7241E0DE16}" dt="2022-08-17T17:22:28.089" v="120" actId="478"/>
          <ac:grpSpMkLst>
            <pc:docMk/>
            <pc:sldMk cId="2068635860" sldId="1207"/>
            <ac:grpSpMk id="31" creationId="{B3B40E4B-EAE5-487A-A5BC-10C9F74D1E29}"/>
          </ac:grpSpMkLst>
        </pc:grpChg>
        <pc:grpChg chg="del">
          <ac:chgData name="lakshmikanth" userId="34ec4a14-2b32-4e23-8e6c-bf79444b9b1f" providerId="ADAL" clId="{57BCD3DF-A5A5-400A-A0C3-8A7241E0DE16}" dt="2022-08-17T17:22:28.774" v="121" actId="478"/>
          <ac:grpSpMkLst>
            <pc:docMk/>
            <pc:sldMk cId="2068635860" sldId="1207"/>
            <ac:grpSpMk id="39" creationId="{8A56359D-CAF8-411C-AA3E-F391D5848CB3}"/>
          </ac:grpSpMkLst>
        </pc:grpChg>
        <pc:grpChg chg="del">
          <ac:chgData name="lakshmikanth" userId="34ec4a14-2b32-4e23-8e6c-bf79444b9b1f" providerId="ADAL" clId="{57BCD3DF-A5A5-400A-A0C3-8A7241E0DE16}" dt="2022-08-17T17:22:29.745" v="122" actId="478"/>
          <ac:grpSpMkLst>
            <pc:docMk/>
            <pc:sldMk cId="2068635860" sldId="1207"/>
            <ac:grpSpMk id="47" creationId="{5A398988-5D4D-467E-9583-1688B196DBBE}"/>
          </ac:grpSpMkLst>
        </pc:grpChg>
        <pc:grpChg chg="del">
          <ac:chgData name="lakshmikanth" userId="34ec4a14-2b32-4e23-8e6c-bf79444b9b1f" providerId="ADAL" clId="{57BCD3DF-A5A5-400A-A0C3-8A7241E0DE16}" dt="2022-08-17T17:22:30.300" v="123" actId="478"/>
          <ac:grpSpMkLst>
            <pc:docMk/>
            <pc:sldMk cId="2068635860" sldId="1207"/>
            <ac:grpSpMk id="73" creationId="{E9F0FA46-C242-4BB9-8838-55F83DD9FB31}"/>
          </ac:grpSpMkLst>
        </pc:grpChg>
      </pc:sldChg>
      <pc:sldChg chg="delSp modSp del mod">
        <pc:chgData name="lakshmikanth" userId="34ec4a14-2b32-4e23-8e6c-bf79444b9b1f" providerId="ADAL" clId="{57BCD3DF-A5A5-400A-A0C3-8A7241E0DE16}" dt="2022-08-17T17:25:35.358" v="214" actId="47"/>
        <pc:sldMkLst>
          <pc:docMk/>
          <pc:sldMk cId="1940554314" sldId="1208"/>
        </pc:sldMkLst>
        <pc:spChg chg="mod">
          <ac:chgData name="lakshmikanth" userId="34ec4a14-2b32-4e23-8e6c-bf79444b9b1f" providerId="ADAL" clId="{57BCD3DF-A5A5-400A-A0C3-8A7241E0DE16}" dt="2022-08-17T17:24:57.455" v="194" actId="1076"/>
          <ac:spMkLst>
            <pc:docMk/>
            <pc:sldMk cId="1940554314" sldId="1208"/>
            <ac:spMk id="30" creationId="{3301A057-D22F-4AED-BAFC-6744D3F3073F}"/>
          </ac:spMkLst>
        </pc:spChg>
        <pc:spChg chg="del">
          <ac:chgData name="lakshmikanth" userId="34ec4a14-2b32-4e23-8e6c-bf79444b9b1f" providerId="ADAL" clId="{57BCD3DF-A5A5-400A-A0C3-8A7241E0DE16}" dt="2022-08-17T17:24:55.281" v="193" actId="478"/>
          <ac:spMkLst>
            <pc:docMk/>
            <pc:sldMk cId="1940554314" sldId="1208"/>
            <ac:spMk id="33" creationId="{D918BD40-E551-4990-A757-492041348791}"/>
          </ac:spMkLst>
        </pc:spChg>
      </pc:sldChg>
      <pc:sldChg chg="addSp modSp add mod">
        <pc:chgData name="lakshmikanth" userId="34ec4a14-2b32-4e23-8e6c-bf79444b9b1f" providerId="ADAL" clId="{57BCD3DF-A5A5-400A-A0C3-8A7241E0DE16}" dt="2022-08-17T17:25:31.278" v="213" actId="20577"/>
        <pc:sldMkLst>
          <pc:docMk/>
          <pc:sldMk cId="2392863600" sldId="1209"/>
        </pc:sldMkLst>
        <pc:spChg chg="add mod">
          <ac:chgData name="lakshmikanth" userId="34ec4a14-2b32-4e23-8e6c-bf79444b9b1f" providerId="ADAL" clId="{57BCD3DF-A5A5-400A-A0C3-8A7241E0DE16}" dt="2022-08-17T17:25:23.016" v="200" actId="6549"/>
          <ac:spMkLst>
            <pc:docMk/>
            <pc:sldMk cId="2392863600" sldId="1209"/>
            <ac:spMk id="3" creationId="{252D1094-3A25-6FD5-94D8-32D1DF83F315}"/>
          </ac:spMkLst>
        </pc:spChg>
        <pc:spChg chg="mod">
          <ac:chgData name="lakshmikanth" userId="34ec4a14-2b32-4e23-8e6c-bf79444b9b1f" providerId="ADAL" clId="{57BCD3DF-A5A5-400A-A0C3-8A7241E0DE16}" dt="2022-08-17T17:25:31.278" v="213" actId="20577"/>
          <ac:spMkLst>
            <pc:docMk/>
            <pc:sldMk cId="2392863600" sldId="1209"/>
            <ac:spMk id="4" creationId="{8016C1BA-6EF6-5481-2E98-D2B28CC4D3DA}"/>
          </ac:spMkLst>
        </pc:spChg>
      </pc:sldChg>
    </pc:docChg>
  </pc:docChgLst>
  <pc:docChgLst>
    <pc:chgData name="Subramani K" userId="bf009f75-d47a-408b-a678-4666a6eafc4c" providerId="ADAL" clId="{3C7C74F0-C3F5-47D6-80E1-9153CD92ADAB}"/>
    <pc:docChg chg="custSel modSld">
      <pc:chgData name="Subramani K" userId="bf009f75-d47a-408b-a678-4666a6eafc4c" providerId="ADAL" clId="{3C7C74F0-C3F5-47D6-80E1-9153CD92ADAB}" dt="2022-03-16T06:57:58.428" v="6" actId="1076"/>
      <pc:docMkLst>
        <pc:docMk/>
      </pc:docMkLst>
      <pc:sldChg chg="delSp modSp mod">
        <pc:chgData name="Subramani K" userId="bf009f75-d47a-408b-a678-4666a6eafc4c" providerId="ADAL" clId="{3C7C74F0-C3F5-47D6-80E1-9153CD92ADAB}" dt="2022-03-16T06:57:58.428" v="6" actId="1076"/>
        <pc:sldMkLst>
          <pc:docMk/>
          <pc:sldMk cId="2508173990" sldId="1202"/>
        </pc:sldMkLst>
        <pc:spChg chg="mod">
          <ac:chgData name="Subramani K" userId="bf009f75-d47a-408b-a678-4666a6eafc4c" providerId="ADAL" clId="{3C7C74F0-C3F5-47D6-80E1-9153CD92ADAB}" dt="2022-03-16T06:57:42.784" v="1" actId="20577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Subramani K" userId="bf009f75-d47a-408b-a678-4666a6eafc4c" providerId="ADAL" clId="{3C7C74F0-C3F5-47D6-80E1-9153CD92ADAB}" dt="2022-03-16T06:57:54.157" v="3" actId="1076"/>
          <ac:spMkLst>
            <pc:docMk/>
            <pc:sldMk cId="2508173990" sldId="1202"/>
            <ac:spMk id="25" creationId="{F7F7CC51-E7E8-4B20-9D52-507BE6787303}"/>
          </ac:spMkLst>
        </pc:spChg>
        <pc:spChg chg="mod">
          <ac:chgData name="Subramani K" userId="bf009f75-d47a-408b-a678-4666a6eafc4c" providerId="ADAL" clId="{3C7C74F0-C3F5-47D6-80E1-9153CD92ADAB}" dt="2022-03-16T06:57:57.574" v="5" actId="1076"/>
          <ac:spMkLst>
            <pc:docMk/>
            <pc:sldMk cId="2508173990" sldId="1202"/>
            <ac:spMk id="26" creationId="{4B76F2FC-C7F9-4FB1-88E4-0C5FF9263258}"/>
          </ac:spMkLst>
        </pc:spChg>
        <pc:picChg chg="mod">
          <ac:chgData name="Subramani K" userId="bf009f75-d47a-408b-a678-4666a6eafc4c" providerId="ADAL" clId="{3C7C74F0-C3F5-47D6-80E1-9153CD92ADAB}" dt="2022-03-16T06:57:58.428" v="6" actId="1076"/>
          <ac:picMkLst>
            <pc:docMk/>
            <pc:sldMk cId="2508173990" sldId="1202"/>
            <ac:picMk id="23" creationId="{AB78B9E1-5C73-435D-9636-19AD8A9E847E}"/>
          </ac:picMkLst>
        </pc:picChg>
        <pc:picChg chg="del">
          <ac:chgData name="Subramani K" userId="bf009f75-d47a-408b-a678-4666a6eafc4c" providerId="ADAL" clId="{3C7C74F0-C3F5-47D6-80E1-9153CD92ADAB}" dt="2022-03-16T06:57:51.279" v="2" actId="478"/>
          <ac:picMkLst>
            <pc:docMk/>
            <pc:sldMk cId="2508173990" sldId="1202"/>
            <ac:picMk id="24" creationId="{9B7350A4-9B33-45A7-A8A2-418E3A339233}"/>
          </ac:picMkLst>
        </pc:picChg>
      </pc:sldChg>
    </pc:docChg>
  </pc:docChgLst>
  <pc:docChgLst>
    <pc:chgData name="Subramani K" userId="bf009f75-d47a-408b-a678-4666a6eafc4c" providerId="ADAL" clId="{C788E4F0-C91F-4CED-B573-0FB7EDC9B791}"/>
    <pc:docChg chg="undo redo custSel modSld">
      <pc:chgData name="Subramani K" userId="bf009f75-d47a-408b-a678-4666a6eafc4c" providerId="ADAL" clId="{C788E4F0-C91F-4CED-B573-0FB7EDC9B791}" dt="2022-03-16T06:29:56.192" v="85" actId="20577"/>
      <pc:docMkLst>
        <pc:docMk/>
      </pc:docMkLst>
      <pc:sldChg chg="addSp delSp modSp mod">
        <pc:chgData name="Subramani K" userId="bf009f75-d47a-408b-a678-4666a6eafc4c" providerId="ADAL" clId="{C788E4F0-C91F-4CED-B573-0FB7EDC9B791}" dt="2022-03-16T06:29:56.192" v="85" actId="20577"/>
        <pc:sldMkLst>
          <pc:docMk/>
          <pc:sldMk cId="2508173990" sldId="1202"/>
        </pc:sldMkLst>
        <pc:spChg chg="del">
          <ac:chgData name="Subramani K" userId="bf009f75-d47a-408b-a678-4666a6eafc4c" providerId="ADAL" clId="{C788E4F0-C91F-4CED-B573-0FB7EDC9B791}" dt="2022-03-16T06:14:38.798" v="3" actId="478"/>
          <ac:spMkLst>
            <pc:docMk/>
            <pc:sldMk cId="2508173990" sldId="1202"/>
            <ac:spMk id="6" creationId="{225EA034-7FEC-4B55-9E47-01A2191D5A32}"/>
          </ac:spMkLst>
        </pc:spChg>
        <pc:spChg chg="mod">
          <ac:chgData name="Subramani K" userId="bf009f75-d47a-408b-a678-4666a6eafc4c" providerId="ADAL" clId="{C788E4F0-C91F-4CED-B573-0FB7EDC9B791}" dt="2022-03-16T06:29:56.192" v="85" actId="20577"/>
          <ac:spMkLst>
            <pc:docMk/>
            <pc:sldMk cId="2508173990" sldId="1202"/>
            <ac:spMk id="9" creationId="{B7E2EC3C-9883-47AA-9BD1-48DE0A1C8C38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22" creationId="{08B2B303-E3EB-42AD-B97F-4A4482E487D6}"/>
          </ac:spMkLst>
        </pc:spChg>
        <pc:spChg chg="add del mod">
          <ac:chgData name="Subramani K" userId="bf009f75-d47a-408b-a678-4666a6eafc4c" providerId="ADAL" clId="{C788E4F0-C91F-4CED-B573-0FB7EDC9B791}" dt="2022-03-16T06:26:40.220" v="81" actId="20577"/>
          <ac:spMkLst>
            <pc:docMk/>
            <pc:sldMk cId="2508173990" sldId="1202"/>
            <ac:spMk id="25" creationId="{F7F7CC51-E7E8-4B20-9D52-507BE6787303}"/>
          </ac:spMkLst>
        </pc:spChg>
        <pc:spChg chg="add mod">
          <ac:chgData name="Subramani K" userId="bf009f75-d47a-408b-a678-4666a6eafc4c" providerId="ADAL" clId="{C788E4F0-C91F-4CED-B573-0FB7EDC9B791}" dt="2022-03-16T06:29:36.874" v="83" actId="1076"/>
          <ac:spMkLst>
            <pc:docMk/>
            <pc:sldMk cId="2508173990" sldId="1202"/>
            <ac:spMk id="26" creationId="{4B76F2FC-C7F9-4FB1-88E4-0C5FF9263258}"/>
          </ac:spMkLst>
        </pc:spChg>
        <pc:spChg chg="add del mod">
          <ac:chgData name="Subramani K" userId="bf009f75-d47a-408b-a678-4666a6eafc4c" providerId="ADAL" clId="{C788E4F0-C91F-4CED-B573-0FB7EDC9B791}" dt="2022-03-16T06:25:36.579" v="58" actId="478"/>
          <ac:spMkLst>
            <pc:docMk/>
            <pc:sldMk cId="2508173990" sldId="1202"/>
            <ac:spMk id="44" creationId="{E6631364-11D8-4A99-849B-7F4C110E1531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47" creationId="{CF9E73D6-20FB-4F6A-BF06-39E8C52520D3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50" creationId="{1BBB2100-0646-49CB-B787-84A43634528D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54" creationId="{9C8D4826-29E7-4FDB-B873-C0083CDDAB91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55" creationId="{F5EBB1A0-AF06-434E-9EA6-B0964CEE6498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56" creationId="{24F21A2C-43BD-4D9B-955A-76AB60E7ECB2}"/>
          </ac:spMkLst>
        </pc:spChg>
        <pc:picChg chg="add mod">
          <ac:chgData name="Subramani K" userId="bf009f75-d47a-408b-a678-4666a6eafc4c" providerId="ADAL" clId="{C788E4F0-C91F-4CED-B573-0FB7EDC9B791}" dt="2022-03-16T06:15:10.748" v="13" actId="1076"/>
          <ac:picMkLst>
            <pc:docMk/>
            <pc:sldMk cId="2508173990" sldId="1202"/>
            <ac:picMk id="23" creationId="{AB78B9E1-5C73-435D-9636-19AD8A9E847E}"/>
          </ac:picMkLst>
        </pc:picChg>
        <pc:picChg chg="del">
          <ac:chgData name="Subramani K" userId="bf009f75-d47a-408b-a678-4666a6eafc4c" providerId="ADAL" clId="{C788E4F0-C91F-4CED-B573-0FB7EDC9B791}" dt="2022-03-16T06:14:16.289" v="0" actId="478"/>
          <ac:picMkLst>
            <pc:docMk/>
            <pc:sldMk cId="2508173990" sldId="1202"/>
            <ac:picMk id="43" creationId="{7E0C7D7C-DA25-484B-8B6A-7526FDAC3741}"/>
          </ac:picMkLst>
        </pc:picChg>
        <pc:picChg chg="del">
          <ac:chgData name="Subramani K" userId="bf009f75-d47a-408b-a678-4666a6eafc4c" providerId="ADAL" clId="{C788E4F0-C91F-4CED-B573-0FB7EDC9B791}" dt="2022-03-16T06:14:16.289" v="0" actId="478"/>
          <ac:picMkLst>
            <pc:docMk/>
            <pc:sldMk cId="2508173990" sldId="1202"/>
            <ac:picMk id="48" creationId="{4FC33848-77E1-44A9-BDB1-4A143EC08C04}"/>
          </ac:picMkLst>
        </pc:picChg>
        <pc:picChg chg="del">
          <ac:chgData name="Subramani K" userId="bf009f75-d47a-408b-a678-4666a6eafc4c" providerId="ADAL" clId="{C788E4F0-C91F-4CED-B573-0FB7EDC9B791}" dt="2022-03-16T06:14:16.289" v="0" actId="478"/>
          <ac:picMkLst>
            <pc:docMk/>
            <pc:sldMk cId="2508173990" sldId="1202"/>
            <ac:picMk id="49" creationId="{AD6021AC-22A1-422D-AFC2-710F0CB39706}"/>
          </ac:picMkLst>
        </pc:picChg>
        <pc:cxnChg chg="add del">
          <ac:chgData name="Subramani K" userId="bf009f75-d47a-408b-a678-4666a6eafc4c" providerId="ADAL" clId="{C788E4F0-C91F-4CED-B573-0FB7EDC9B791}" dt="2022-03-16T06:14:55.519" v="8" actId="478"/>
          <ac:cxnSpMkLst>
            <pc:docMk/>
            <pc:sldMk cId="2508173990" sldId="1202"/>
            <ac:cxnSpMk id="3" creationId="{D2BAB3E4-17D6-4C40-988C-76181A47957B}"/>
          </ac:cxnSpMkLst>
        </pc:cxnChg>
        <pc:cxnChg chg="add del mod">
          <ac:chgData name="Subramani K" userId="bf009f75-d47a-408b-a678-4666a6eafc4c" providerId="ADAL" clId="{C788E4F0-C91F-4CED-B573-0FB7EDC9B791}" dt="2022-03-16T06:15:04.284" v="11" actId="478"/>
          <ac:cxnSpMkLst>
            <pc:docMk/>
            <pc:sldMk cId="2508173990" sldId="1202"/>
            <ac:cxnSpMk id="5" creationId="{3B1195A0-5F14-47AC-8AB4-2C5EE6597E66}"/>
          </ac:cxnSpMkLst>
        </pc:cxnChg>
        <pc:cxnChg chg="del">
          <ac:chgData name="Subramani K" userId="bf009f75-d47a-408b-a678-4666a6eafc4c" providerId="ADAL" clId="{C788E4F0-C91F-4CED-B573-0FB7EDC9B791}" dt="2022-03-16T06:14:18.572" v="2" actId="478"/>
          <ac:cxnSpMkLst>
            <pc:docMk/>
            <pc:sldMk cId="2508173990" sldId="1202"/>
            <ac:cxnSpMk id="52" creationId="{62CBA750-8A82-49D6-BACD-D9D93E8AB6B2}"/>
          </ac:cxnSpMkLst>
        </pc:cxnChg>
        <pc:cxnChg chg="del">
          <ac:chgData name="Subramani K" userId="bf009f75-d47a-408b-a678-4666a6eafc4c" providerId="ADAL" clId="{C788E4F0-C91F-4CED-B573-0FB7EDC9B791}" dt="2022-03-16T06:14:17.835" v="1" actId="478"/>
          <ac:cxnSpMkLst>
            <pc:docMk/>
            <pc:sldMk cId="2508173990" sldId="1202"/>
            <ac:cxnSpMk id="53" creationId="{57514183-37CE-4795-92DC-6748CEFF6737}"/>
          </ac:cxnSpMkLst>
        </pc:cxnChg>
      </pc:sldChg>
    </pc:docChg>
  </pc:docChgLst>
  <pc:docChgLst>
    <pc:chgData name="Subramani K" userId="bf009f75-d47a-408b-a678-4666a6eafc4c" providerId="ADAL" clId="{5FCE6499-D586-40CB-B01A-1C261EEF3A96}"/>
    <pc:docChg chg="modSld">
      <pc:chgData name="Subramani K" userId="bf009f75-d47a-408b-a678-4666a6eafc4c" providerId="ADAL" clId="{5FCE6499-D586-40CB-B01A-1C261EEF3A96}" dt="2022-03-16T06:10:47.628" v="0"/>
      <pc:docMkLst>
        <pc:docMk/>
      </pc:docMkLst>
      <pc:sldChg chg="modSp mod">
        <pc:chgData name="Subramani K" userId="bf009f75-d47a-408b-a678-4666a6eafc4c" providerId="ADAL" clId="{5FCE6499-D586-40CB-B01A-1C261EEF3A96}" dt="2022-03-16T06:10:47.628" v="0"/>
        <pc:sldMkLst>
          <pc:docMk/>
          <pc:sldMk cId="2508173990" sldId="1202"/>
        </pc:sldMkLst>
        <pc:spChg chg="mod">
          <ac:chgData name="Subramani K" userId="bf009f75-d47a-408b-a678-4666a6eafc4c" providerId="ADAL" clId="{5FCE6499-D586-40CB-B01A-1C261EEF3A96}" dt="2022-03-16T06:10:47.628" v="0"/>
          <ac:spMkLst>
            <pc:docMk/>
            <pc:sldMk cId="2508173990" sldId="1202"/>
            <ac:spMk id="9" creationId="{B7E2EC3C-9883-47AA-9BD1-48DE0A1C8C38}"/>
          </ac:spMkLst>
        </pc:spChg>
      </pc:sldChg>
    </pc:docChg>
  </pc:docChgLst>
  <pc:docChgLst>
    <pc:chgData name="Subramani K" userId="bf009f75-d47a-408b-a678-4666a6eafc4c" providerId="ADAL" clId="{0DE68FA3-B9B3-4ABD-95A8-6EB68E1C3242}"/>
    <pc:docChg chg="undo custSel delSld modSld">
      <pc:chgData name="Subramani K" userId="bf009f75-d47a-408b-a678-4666a6eafc4c" providerId="ADAL" clId="{0DE68FA3-B9B3-4ABD-95A8-6EB68E1C3242}" dt="2022-03-16T02:03:38.528" v="44" actId="207"/>
      <pc:docMkLst>
        <pc:docMk/>
      </pc:docMkLst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280253278" sldId="918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3516150905" sldId="963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302798844" sldId="964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529230612" sldId="965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316588319" sldId="1063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938408761" sldId="1080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4256484723" sldId="1081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1552151777" sldId="1184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1744988023" sldId="1185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896177132" sldId="1201"/>
        </pc:sldMkLst>
      </pc:sldChg>
      <pc:sldChg chg="addSp modSp mod">
        <pc:chgData name="Subramani K" userId="bf009f75-d47a-408b-a678-4666a6eafc4c" providerId="ADAL" clId="{0DE68FA3-B9B3-4ABD-95A8-6EB68E1C3242}" dt="2022-03-16T02:03:38.528" v="44" actId="207"/>
        <pc:sldMkLst>
          <pc:docMk/>
          <pc:sldMk cId="2508173990" sldId="1202"/>
        </pc:sldMkLst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3" creationId="{38A89BC3-EBB0-4E8E-866E-B407DA92EA64}"/>
          </ac:spMkLst>
        </pc:spChg>
        <pc:spChg chg="add mod">
          <ac:chgData name="Subramani K" userId="bf009f75-d47a-408b-a678-4666a6eafc4c" providerId="ADAL" clId="{0DE68FA3-B9B3-4ABD-95A8-6EB68E1C3242}" dt="2022-03-16T02:02:39.447" v="27" actId="1076"/>
          <ac:spMkLst>
            <pc:docMk/>
            <pc:sldMk cId="2508173990" sldId="1202"/>
            <ac:spMk id="4" creationId="{153BB5DD-E787-40D5-9AA0-9848D6EB31CB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5" creationId="{033A932D-BF4B-43C7-A1A0-F760C585C0B1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6" creationId="{C6766735-5C97-4DB5-867B-E58506869CD8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7" creationId="{FCF8EDEA-6D00-4669-86AE-64498ABE4998}"/>
          </ac:spMkLst>
        </pc:spChg>
        <pc:spChg chg="add mod">
          <ac:chgData name="Subramani K" userId="bf009f75-d47a-408b-a678-4666a6eafc4c" providerId="ADAL" clId="{0DE68FA3-B9B3-4ABD-95A8-6EB68E1C3242}" dt="2022-03-16T02:03:38.528" v="44" actId="207"/>
          <ac:spMkLst>
            <pc:docMk/>
            <pc:sldMk cId="2508173990" sldId="1202"/>
            <ac:spMk id="9" creationId="{B7E2EC3C-9883-47AA-9BD1-48DE0A1C8C38}"/>
          </ac:spMkLst>
        </pc:spChg>
        <pc:picChg chg="add mod">
          <ac:chgData name="Subramani K" userId="bf009f75-d47a-408b-a678-4666a6eafc4c" providerId="ADAL" clId="{0DE68FA3-B9B3-4ABD-95A8-6EB68E1C3242}" dt="2022-03-16T01:25:09.989" v="4" actId="1076"/>
          <ac:picMkLst>
            <pc:docMk/>
            <pc:sldMk cId="2508173990" sldId="1202"/>
            <ac:picMk id="2" creationId="{3D01B861-C612-4D42-8B49-955BD7FE5614}"/>
          </ac:picMkLst>
        </pc:picChg>
      </pc:sldChg>
      <pc:sldChg chg="del">
        <pc:chgData name="Subramani K" userId="bf009f75-d47a-408b-a678-4666a6eafc4c" providerId="ADAL" clId="{0DE68FA3-B9B3-4ABD-95A8-6EB68E1C3242}" dt="2022-03-16T01:24:45.745" v="2" actId="47"/>
        <pc:sldMkLst>
          <pc:docMk/>
          <pc:sldMk cId="3955926053" sldId="1204"/>
        </pc:sldMkLst>
      </pc:sldChg>
    </pc:docChg>
  </pc:docChgLst>
  <pc:docChgLst>
    <pc:chgData name="Subramani K" userId="bf009f75-d47a-408b-a678-4666a6eafc4c" providerId="ADAL" clId="{366B4F5A-4395-4184-877B-E52DC4B60848}"/>
    <pc:docChg chg="undo custSel modSld">
      <pc:chgData name="Subramani K" userId="bf009f75-d47a-408b-a678-4666a6eafc4c" providerId="ADAL" clId="{366B4F5A-4395-4184-877B-E52DC4B60848}" dt="2022-03-16T02:12:20.539" v="276" actId="1035"/>
      <pc:docMkLst>
        <pc:docMk/>
      </pc:docMkLst>
      <pc:sldChg chg="addSp delSp modSp mod">
        <pc:chgData name="Subramani K" userId="bf009f75-d47a-408b-a678-4666a6eafc4c" providerId="ADAL" clId="{366B4F5A-4395-4184-877B-E52DC4B60848}" dt="2022-03-16T02:12:20.539" v="276" actId="1035"/>
        <pc:sldMkLst>
          <pc:docMk/>
          <pc:sldMk cId="2508173990" sldId="1202"/>
        </pc:sldMkLst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3" creationId="{38A89BC3-EBB0-4E8E-866E-B407DA92EA64}"/>
          </ac:spMkLst>
        </pc:spChg>
        <pc:spChg chg="mod">
          <ac:chgData name="Subramani K" userId="bf009f75-d47a-408b-a678-4666a6eafc4c" providerId="ADAL" clId="{366B4F5A-4395-4184-877B-E52DC4B60848}" dt="2022-03-16T02:12:10.169" v="268" actId="20577"/>
          <ac:spMkLst>
            <pc:docMk/>
            <pc:sldMk cId="2508173990" sldId="1202"/>
            <ac:spMk id="4" creationId="{153BB5DD-E787-40D5-9AA0-9848D6EB31CB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5" creationId="{033A932D-BF4B-43C7-A1A0-F760C585C0B1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6" creationId="{C6766735-5C97-4DB5-867B-E58506869CD8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7" creationId="{FCF8EDEA-6D00-4669-86AE-64498ABE4998}"/>
          </ac:spMkLst>
        </pc:spChg>
        <pc:spChg chg="mod">
          <ac:chgData name="Subramani K" userId="bf009f75-d47a-408b-a678-4666a6eafc4c" providerId="ADAL" clId="{366B4F5A-4395-4184-877B-E52DC4B60848}" dt="2022-03-16T02:04:21.322" v="2"/>
          <ac:spMkLst>
            <pc:docMk/>
            <pc:sldMk cId="2508173990" sldId="1202"/>
            <ac:spMk id="9" creationId="{B7E2EC3C-9883-47AA-9BD1-48DE0A1C8C38}"/>
          </ac:spMkLst>
        </pc:spChg>
        <pc:spChg chg="mod topLvl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13" creationId="{627F2011-0F99-4B42-BC2C-8F72C5D3FD8D}"/>
          </ac:spMkLst>
        </pc:spChg>
        <pc:spChg chg="del mod topLvl">
          <ac:chgData name="Subramani K" userId="bf009f75-d47a-408b-a678-4666a6eafc4c" providerId="ADAL" clId="{366B4F5A-4395-4184-877B-E52DC4B60848}" dt="2022-03-16T02:08:09.198" v="99" actId="478"/>
          <ac:spMkLst>
            <pc:docMk/>
            <pc:sldMk cId="2508173990" sldId="1202"/>
            <ac:spMk id="14" creationId="{ACB013D3-E719-43F0-BDCD-32C3B31065C4}"/>
          </ac:spMkLst>
        </pc:spChg>
        <pc:spChg chg="mod topLvl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17" creationId="{0CAF469B-8902-4338-847C-D2CF56245C69}"/>
          </ac:spMkLst>
        </pc:spChg>
        <pc:spChg chg="del mod topLvl">
          <ac:chgData name="Subramani K" userId="bf009f75-d47a-408b-a678-4666a6eafc4c" providerId="ADAL" clId="{366B4F5A-4395-4184-877B-E52DC4B60848}" dt="2022-03-16T02:08:21.599" v="102" actId="478"/>
          <ac:spMkLst>
            <pc:docMk/>
            <pc:sldMk cId="2508173990" sldId="1202"/>
            <ac:spMk id="19" creationId="{7260E041-C955-4DC8-BC9C-101DB39CC5AE}"/>
          </ac:spMkLst>
        </pc:spChg>
        <pc:spChg chg="add mod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22" creationId="{0508B001-D35B-4372-9283-6934C0C3B788}"/>
          </ac:spMkLst>
        </pc:spChg>
        <pc:grpChg chg="add del mod">
          <ac:chgData name="Subramani K" userId="bf009f75-d47a-408b-a678-4666a6eafc4c" providerId="ADAL" clId="{366B4F5A-4395-4184-877B-E52DC4B60848}" dt="2022-03-16T02:08:01.551" v="95" actId="165"/>
          <ac:grpSpMkLst>
            <pc:docMk/>
            <pc:sldMk cId="2508173990" sldId="1202"/>
            <ac:grpSpMk id="11" creationId="{97536F86-D2BF-4612-B44C-40B0B7FD0E04}"/>
          </ac:grpSpMkLst>
        </pc:grpChg>
        <pc:grpChg chg="add del mod topLvl">
          <ac:chgData name="Subramani K" userId="bf009f75-d47a-408b-a678-4666a6eafc4c" providerId="ADAL" clId="{366B4F5A-4395-4184-877B-E52DC4B60848}" dt="2022-03-16T02:08:07.242" v="98" actId="165"/>
          <ac:grpSpMkLst>
            <pc:docMk/>
            <pc:sldMk cId="2508173990" sldId="1202"/>
            <ac:grpSpMk id="12" creationId="{24CFCB4F-362F-452D-8C20-EBA579C432D8}"/>
          </ac:grpSpMkLst>
        </pc:grpChg>
        <pc:grpChg chg="add del mod">
          <ac:chgData name="Subramani K" userId="bf009f75-d47a-408b-a678-4666a6eafc4c" providerId="ADAL" clId="{366B4F5A-4395-4184-877B-E52DC4B60848}" dt="2022-03-16T02:08:13.885" v="100" actId="165"/>
          <ac:grpSpMkLst>
            <pc:docMk/>
            <pc:sldMk cId="2508173990" sldId="1202"/>
            <ac:grpSpMk id="16" creationId="{3EBAFADD-3701-4E6C-8AFD-713699B4CFF5}"/>
          </ac:grpSpMkLst>
        </pc:grpChg>
        <pc:grpChg chg="del mod topLvl">
          <ac:chgData name="Subramani K" userId="bf009f75-d47a-408b-a678-4666a6eafc4c" providerId="ADAL" clId="{366B4F5A-4395-4184-877B-E52DC4B60848}" dt="2022-03-16T02:08:19.518" v="101" actId="165"/>
          <ac:grpSpMkLst>
            <pc:docMk/>
            <pc:sldMk cId="2508173990" sldId="1202"/>
            <ac:grpSpMk id="18" creationId="{F818523F-5758-4477-98CF-462566225D0C}"/>
          </ac:grpSpMkLst>
        </pc:grpChg>
        <pc:picChg chg="del">
          <ac:chgData name="Subramani K" userId="bf009f75-d47a-408b-a678-4666a6eafc4c" providerId="ADAL" clId="{366B4F5A-4395-4184-877B-E52DC4B60848}" dt="2022-03-16T02:04:38.820" v="3" actId="478"/>
          <ac:picMkLst>
            <pc:docMk/>
            <pc:sldMk cId="2508173990" sldId="1202"/>
            <ac:picMk id="2" creationId="{3D01B861-C612-4D42-8B49-955BD7FE5614}"/>
          </ac:picMkLst>
        </pc:picChg>
        <pc:picChg chg="add mod">
          <ac:chgData name="Subramani K" userId="bf009f75-d47a-408b-a678-4666a6eafc4c" providerId="ADAL" clId="{366B4F5A-4395-4184-877B-E52DC4B60848}" dt="2022-03-16T02:05:28.063" v="6" actId="1076"/>
          <ac:picMkLst>
            <pc:docMk/>
            <pc:sldMk cId="2508173990" sldId="1202"/>
            <ac:picMk id="10" creationId="{5446DAD8-7161-4A32-9DE1-4098BD14CFF1}"/>
          </ac:picMkLst>
        </pc:picChg>
        <pc:picChg chg="mod topLvl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15" creationId="{A2713AA8-B718-4E9E-B8AF-FB03D6128D33}"/>
          </ac:picMkLst>
        </pc:picChg>
        <pc:picChg chg="mod topLvl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20" creationId="{EF351370-2942-43F1-8DF2-F85387EC1824}"/>
          </ac:picMkLst>
        </pc:picChg>
        <pc:picChg chg="add del">
          <ac:chgData name="Subramani K" userId="bf009f75-d47a-408b-a678-4666a6eafc4c" providerId="ADAL" clId="{366B4F5A-4395-4184-877B-E52DC4B60848}" dt="2022-03-16T02:08:58.127" v="108"/>
          <ac:picMkLst>
            <pc:docMk/>
            <pc:sldMk cId="2508173990" sldId="1202"/>
            <ac:picMk id="1026" creationId="{D607DFA9-A29A-49CC-916A-92C98FCC33D2}"/>
          </ac:picMkLst>
        </pc:picChg>
        <pc:picChg chg="add mod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1028" creationId="{9D0445B4-57E7-4C53-8808-6C0E572CE173}"/>
          </ac:picMkLst>
        </pc:picChg>
      </pc:sldChg>
    </pc:docChg>
  </pc:docChgLst>
  <pc:docChgLst>
    <pc:chgData name="subramani@eidesign.net" userId="bf009f75-d47a-408b-a678-4666a6eafc4c" providerId="ADAL" clId="{98638EEA-18EB-40B4-8ADD-283A9CF775F6}"/>
    <pc:docChg chg="custSel modSld">
      <pc:chgData name="subramani@eidesign.net" userId="bf009f75-d47a-408b-a678-4666a6eafc4c" providerId="ADAL" clId="{98638EEA-18EB-40B4-8ADD-283A9CF775F6}" dt="2022-03-17T13:48:07.057" v="1" actId="478"/>
      <pc:docMkLst>
        <pc:docMk/>
      </pc:docMkLst>
      <pc:sldChg chg="delSp mod">
        <pc:chgData name="subramani@eidesign.net" userId="bf009f75-d47a-408b-a678-4666a6eafc4c" providerId="ADAL" clId="{98638EEA-18EB-40B4-8ADD-283A9CF775F6}" dt="2022-03-17T13:48:03.346" v="0" actId="478"/>
        <pc:sldMkLst>
          <pc:docMk/>
          <pc:sldMk cId="2285015065" sldId="1203"/>
        </pc:sldMkLst>
        <pc:spChg chg="del">
          <ac:chgData name="subramani@eidesign.net" userId="bf009f75-d47a-408b-a678-4666a6eafc4c" providerId="ADAL" clId="{98638EEA-18EB-40B4-8ADD-283A9CF775F6}" dt="2022-03-17T13:48:03.346" v="0" actId="478"/>
          <ac:spMkLst>
            <pc:docMk/>
            <pc:sldMk cId="2285015065" sldId="1203"/>
            <ac:spMk id="9" creationId="{B7E2EC3C-9883-47AA-9BD1-48DE0A1C8C38}"/>
          </ac:spMkLst>
        </pc:spChg>
        <pc:spChg chg="del">
          <ac:chgData name="subramani@eidesign.net" userId="bf009f75-d47a-408b-a678-4666a6eafc4c" providerId="ADAL" clId="{98638EEA-18EB-40B4-8ADD-283A9CF775F6}" dt="2022-03-17T13:48:03.346" v="0" actId="478"/>
          <ac:spMkLst>
            <pc:docMk/>
            <pc:sldMk cId="2285015065" sldId="1203"/>
            <ac:spMk id="12" creationId="{B4BEA475-7A09-41F4-B29E-D01CEF32D3D4}"/>
          </ac:spMkLst>
        </pc:spChg>
      </pc:sldChg>
      <pc:sldChg chg="delSp mod">
        <pc:chgData name="subramani@eidesign.net" userId="bf009f75-d47a-408b-a678-4666a6eafc4c" providerId="ADAL" clId="{98638EEA-18EB-40B4-8ADD-283A9CF775F6}" dt="2022-03-17T13:48:07.057" v="1" actId="478"/>
        <pc:sldMkLst>
          <pc:docMk/>
          <pc:sldMk cId="3675761090" sldId="1204"/>
        </pc:sldMkLst>
        <pc:spChg chg="del">
          <ac:chgData name="subramani@eidesign.net" userId="bf009f75-d47a-408b-a678-4666a6eafc4c" providerId="ADAL" clId="{98638EEA-18EB-40B4-8ADD-283A9CF775F6}" dt="2022-03-17T13:48:07.057" v="1" actId="478"/>
          <ac:spMkLst>
            <pc:docMk/>
            <pc:sldMk cId="3675761090" sldId="1204"/>
            <ac:spMk id="9" creationId="{B7E2EC3C-9883-47AA-9BD1-48DE0A1C8C38}"/>
          </ac:spMkLst>
        </pc:spChg>
        <pc:spChg chg="del">
          <ac:chgData name="subramani@eidesign.net" userId="bf009f75-d47a-408b-a678-4666a6eafc4c" providerId="ADAL" clId="{98638EEA-18EB-40B4-8ADD-283A9CF775F6}" dt="2022-03-17T13:48:07.057" v="1" actId="478"/>
          <ac:spMkLst>
            <pc:docMk/>
            <pc:sldMk cId="3675761090" sldId="1204"/>
            <ac:spMk id="12" creationId="{B4BEA475-7A09-41F4-B29E-D01CEF32D3D4}"/>
          </ac:spMkLst>
        </pc:spChg>
      </pc:sldChg>
    </pc:docChg>
  </pc:docChgLst>
  <pc:docChgLst>
    <pc:chgData name="Subramani K" userId="bf009f75-d47a-408b-a678-4666a6eafc4c" providerId="ADAL" clId="{9BF5AFBD-E98A-4A2F-9FFD-9A42CC1AC799}"/>
    <pc:docChg chg="custSel delSld modSld">
      <pc:chgData name="Subramani K" userId="bf009f75-d47a-408b-a678-4666a6eafc4c" providerId="ADAL" clId="{9BF5AFBD-E98A-4A2F-9FFD-9A42CC1AC799}" dt="2022-04-07T11:25:22.282" v="45" actId="207"/>
      <pc:docMkLst>
        <pc:docMk/>
      </pc:docMkLst>
      <pc:sldChg chg="del">
        <pc:chgData name="Subramani K" userId="bf009f75-d47a-408b-a678-4666a6eafc4c" providerId="ADAL" clId="{9BF5AFBD-E98A-4A2F-9FFD-9A42CC1AC799}" dt="2022-03-31T11:19:38.022" v="0" actId="47"/>
        <pc:sldMkLst>
          <pc:docMk/>
          <pc:sldMk cId="2508173990" sldId="1202"/>
        </pc:sldMkLst>
      </pc:sldChg>
      <pc:sldChg chg="addSp delSp modSp mod">
        <pc:chgData name="Subramani K" userId="bf009f75-d47a-408b-a678-4666a6eafc4c" providerId="ADAL" clId="{9BF5AFBD-E98A-4A2F-9FFD-9A42CC1AC799}" dt="2022-04-07T11:25:22.282" v="45" actId="207"/>
        <pc:sldMkLst>
          <pc:docMk/>
          <pc:sldMk cId="1766288037" sldId="1204"/>
        </pc:sldMkLst>
        <pc:spChg chg="del">
          <ac:chgData name="Subramani K" userId="bf009f75-d47a-408b-a678-4666a6eafc4c" providerId="ADAL" clId="{9BF5AFBD-E98A-4A2F-9FFD-9A42CC1AC799}" dt="2022-03-31T11:19:42.884" v="3" actId="478"/>
          <ac:spMkLst>
            <pc:docMk/>
            <pc:sldMk cId="1766288037" sldId="1204"/>
            <ac:spMk id="29" creationId="{68318908-8FD6-4CD9-9B8C-B3EF39709062}"/>
          </ac:spMkLst>
        </pc:spChg>
        <pc:spChg chg="mod">
          <ac:chgData name="Subramani K" userId="bf009f75-d47a-408b-a678-4666a6eafc4c" providerId="ADAL" clId="{9BF5AFBD-E98A-4A2F-9FFD-9A42CC1AC799}" dt="2022-03-31T11:20:31.077" v="22" actId="20577"/>
          <ac:spMkLst>
            <pc:docMk/>
            <pc:sldMk cId="1766288037" sldId="1204"/>
            <ac:spMk id="30" creationId="{A7F3710A-8EE6-42B3-9C88-7DEAD57D2295}"/>
          </ac:spMkLst>
        </pc:spChg>
        <pc:spChg chg="add del mod">
          <ac:chgData name="Subramani K" userId="bf009f75-d47a-408b-a678-4666a6eafc4c" providerId="ADAL" clId="{9BF5AFBD-E98A-4A2F-9FFD-9A42CC1AC799}" dt="2022-03-31T11:19:40.130" v="2"/>
          <ac:spMkLst>
            <pc:docMk/>
            <pc:sldMk cId="1766288037" sldId="1204"/>
            <ac:spMk id="42" creationId="{B8E2E8B0-473A-4915-8F66-5258DB24E3CF}"/>
          </ac:spMkLst>
        </pc:spChg>
        <pc:spChg chg="add del mod">
          <ac:chgData name="Subramani K" userId="bf009f75-d47a-408b-a678-4666a6eafc4c" providerId="ADAL" clId="{9BF5AFBD-E98A-4A2F-9FFD-9A42CC1AC799}" dt="2022-03-31T11:19:40.130" v="2"/>
          <ac:spMkLst>
            <pc:docMk/>
            <pc:sldMk cId="1766288037" sldId="1204"/>
            <ac:spMk id="46" creationId="{227C1E74-49DB-4559-BD3C-B43D54F0D108}"/>
          </ac:spMkLst>
        </pc:spChg>
        <pc:spChg chg="add mod">
          <ac:chgData name="Subramani K" userId="bf009f75-d47a-408b-a678-4666a6eafc4c" providerId="ADAL" clId="{9BF5AFBD-E98A-4A2F-9FFD-9A42CC1AC799}" dt="2022-04-07T11:25:22.282" v="45" actId="207"/>
          <ac:spMkLst>
            <pc:docMk/>
            <pc:sldMk cId="1766288037" sldId="1204"/>
            <ac:spMk id="47" creationId="{0B7B2B39-5E3F-4E4B-895F-2B9D85551E57}"/>
          </ac:spMkLst>
        </pc:spChg>
        <pc:spChg chg="add mod">
          <ac:chgData name="Subramani K" userId="bf009f75-d47a-408b-a678-4666a6eafc4c" providerId="ADAL" clId="{9BF5AFBD-E98A-4A2F-9FFD-9A42CC1AC799}" dt="2022-03-31T11:19:44.415" v="5" actId="1035"/>
          <ac:spMkLst>
            <pc:docMk/>
            <pc:sldMk cId="1766288037" sldId="1204"/>
            <ac:spMk id="50" creationId="{2188A211-76E0-4479-BAB4-BF671DC14E61}"/>
          </ac:spMkLst>
        </pc:spChg>
        <pc:spChg chg="mod">
          <ac:chgData name="Subramani K" userId="bf009f75-d47a-408b-a678-4666a6eafc4c" providerId="ADAL" clId="{9BF5AFBD-E98A-4A2F-9FFD-9A42CC1AC799}" dt="2022-03-31T11:20:01.563" v="8" actId="14100"/>
          <ac:spMkLst>
            <pc:docMk/>
            <pc:sldMk cId="1766288037" sldId="1204"/>
            <ac:spMk id="54" creationId="{987D5496-A241-4E05-92B5-08EC1C219E28}"/>
          </ac:spMkLst>
        </pc:spChg>
        <pc:grpChg chg="del">
          <ac:chgData name="Subramani K" userId="bf009f75-d47a-408b-a678-4666a6eafc4c" providerId="ADAL" clId="{9BF5AFBD-E98A-4A2F-9FFD-9A42CC1AC799}" dt="2022-03-31T11:20:03.365" v="9" actId="478"/>
          <ac:grpSpMkLst>
            <pc:docMk/>
            <pc:sldMk cId="1766288037" sldId="1204"/>
            <ac:grpSpMk id="7" creationId="{7E4C51FA-2749-46DD-8EA5-5DFC792A961E}"/>
          </ac:grpSpMkLst>
        </pc:grpChg>
      </pc:sldChg>
      <pc:sldChg chg="delSp modSp mod">
        <pc:chgData name="Subramani K" userId="bf009f75-d47a-408b-a678-4666a6eafc4c" providerId="ADAL" clId="{9BF5AFBD-E98A-4A2F-9FFD-9A42CC1AC799}" dt="2022-03-31T11:20:40.622" v="42" actId="20577"/>
        <pc:sldMkLst>
          <pc:docMk/>
          <pc:sldMk cId="3814842757" sldId="1205"/>
        </pc:sldMkLst>
        <pc:spChg chg="mod">
          <ac:chgData name="Subramani K" userId="bf009f75-d47a-408b-a678-4666a6eafc4c" providerId="ADAL" clId="{9BF5AFBD-E98A-4A2F-9FFD-9A42CC1AC799}" dt="2022-03-31T11:20:40.622" v="42" actId="20577"/>
          <ac:spMkLst>
            <pc:docMk/>
            <pc:sldMk cId="3814842757" sldId="1205"/>
            <ac:spMk id="30" creationId="{A7F3710A-8EE6-42B3-9C88-7DEAD57D2295}"/>
          </ac:spMkLst>
        </pc:spChg>
        <pc:grpChg chg="del">
          <ac:chgData name="Subramani K" userId="bf009f75-d47a-408b-a678-4666a6eafc4c" providerId="ADAL" clId="{9BF5AFBD-E98A-4A2F-9FFD-9A42CC1AC799}" dt="2022-03-31T11:20:17.111" v="11" actId="478"/>
          <ac:grpSpMkLst>
            <pc:docMk/>
            <pc:sldMk cId="3814842757" sldId="1205"/>
            <ac:grpSpMk id="53" creationId="{3365F4A9-BEBF-4B33-92E1-EAB706ECB686}"/>
          </ac:grpSpMkLst>
        </pc:grpChg>
      </pc:sldChg>
      <pc:sldChg chg="delSp modSp mod">
        <pc:chgData name="Subramani K" userId="bf009f75-d47a-408b-a678-4666a6eafc4c" providerId="ADAL" clId="{9BF5AFBD-E98A-4A2F-9FFD-9A42CC1AC799}" dt="2022-03-31T11:20:45.205" v="43"/>
        <pc:sldMkLst>
          <pc:docMk/>
          <pc:sldMk cId="14278386" sldId="1206"/>
        </pc:sldMkLst>
        <pc:spChg chg="mod">
          <ac:chgData name="Subramani K" userId="bf009f75-d47a-408b-a678-4666a6eafc4c" providerId="ADAL" clId="{9BF5AFBD-E98A-4A2F-9FFD-9A42CC1AC799}" dt="2022-03-31T11:20:45.205" v="43"/>
          <ac:spMkLst>
            <pc:docMk/>
            <pc:sldMk cId="14278386" sldId="1206"/>
            <ac:spMk id="30" creationId="{A7F3710A-8EE6-42B3-9C88-7DEAD57D2295}"/>
          </ac:spMkLst>
        </pc:spChg>
        <pc:grpChg chg="del">
          <ac:chgData name="Subramani K" userId="bf009f75-d47a-408b-a678-4666a6eafc4c" providerId="ADAL" clId="{9BF5AFBD-E98A-4A2F-9FFD-9A42CC1AC799}" dt="2022-03-31T11:20:22.977" v="12" actId="478"/>
          <ac:grpSpMkLst>
            <pc:docMk/>
            <pc:sldMk cId="14278386" sldId="1206"/>
            <ac:grpSpMk id="54" creationId="{8866966F-EBD8-43BC-98D0-2A2E987433D3}"/>
          </ac:grpSpMkLst>
        </pc:grpChg>
      </pc:sldChg>
      <pc:sldChg chg="delSp mod">
        <pc:chgData name="Subramani K" userId="bf009f75-d47a-408b-a678-4666a6eafc4c" providerId="ADAL" clId="{9BF5AFBD-E98A-4A2F-9FFD-9A42CC1AC799}" dt="2022-03-31T11:19:53.604" v="7" actId="478"/>
        <pc:sldMkLst>
          <pc:docMk/>
          <pc:sldMk cId="1940554314" sldId="1208"/>
        </pc:sldMkLst>
        <pc:spChg chg="del">
          <ac:chgData name="Subramani K" userId="bf009f75-d47a-408b-a678-4666a6eafc4c" providerId="ADAL" clId="{9BF5AFBD-E98A-4A2F-9FFD-9A42CC1AC799}" dt="2022-03-31T11:19:53.604" v="7" actId="478"/>
          <ac:spMkLst>
            <pc:docMk/>
            <pc:sldMk cId="1940554314" sldId="1208"/>
            <ac:spMk id="8" creationId="{F487E12B-A908-4B44-AB98-712B8CBD91AB}"/>
          </ac:spMkLst>
        </pc:spChg>
        <pc:spChg chg="del">
          <ac:chgData name="Subramani K" userId="bf009f75-d47a-408b-a678-4666a6eafc4c" providerId="ADAL" clId="{9BF5AFBD-E98A-4A2F-9FFD-9A42CC1AC799}" dt="2022-03-31T11:19:53.604" v="7" actId="478"/>
          <ac:spMkLst>
            <pc:docMk/>
            <pc:sldMk cId="1940554314" sldId="1208"/>
            <ac:spMk id="9" creationId="{A1794BB4-503D-4980-A176-958A10122B8E}"/>
          </ac:spMkLst>
        </pc:spChg>
      </pc:sldChg>
      <pc:sldChg chg="del">
        <pc:chgData name="Subramani K" userId="bf009f75-d47a-408b-a678-4666a6eafc4c" providerId="ADAL" clId="{9BF5AFBD-E98A-4A2F-9FFD-9A42CC1AC799}" dt="2022-03-31T11:19:48.632" v="6" actId="47"/>
        <pc:sldMkLst>
          <pc:docMk/>
          <pc:sldMk cId="3580503901" sldId="1209"/>
        </pc:sldMkLst>
      </pc:sldChg>
    </pc:docChg>
  </pc:docChgLst>
  <pc:docChgLst>
    <pc:chgData name="Subramani K" userId="bf009f75-d47a-408b-a678-4666a6eafc4c" providerId="ADAL" clId="{B2F66E8D-18DD-4856-BD32-CA83CA03C378}"/>
    <pc:docChg chg="undo custSel addSld delSld modSld">
      <pc:chgData name="Subramani K" userId="bf009f75-d47a-408b-a678-4666a6eafc4c" providerId="ADAL" clId="{B2F66E8D-18DD-4856-BD32-CA83CA03C378}" dt="2022-03-31T11:14:47.730" v="832" actId="1037"/>
      <pc:docMkLst>
        <pc:docMk/>
      </pc:docMkLst>
      <pc:sldChg chg="addSp delSp modSp mod">
        <pc:chgData name="Subramani K" userId="bf009f75-d47a-408b-a678-4666a6eafc4c" providerId="ADAL" clId="{B2F66E8D-18DD-4856-BD32-CA83CA03C378}" dt="2022-03-30T17:45:21.170" v="483" actId="21"/>
        <pc:sldMkLst>
          <pc:docMk/>
          <pc:sldMk cId="2508173990" sldId="1202"/>
        </pc:sldMkLst>
        <pc:spChg chg="mod">
          <ac:chgData name="Subramani K" userId="bf009f75-d47a-408b-a678-4666a6eafc4c" providerId="ADAL" clId="{B2F66E8D-18DD-4856-BD32-CA83CA03C378}" dt="2022-03-30T17:27:43.764" v="2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Subramani K" userId="bf009f75-d47a-408b-a678-4666a6eafc4c" providerId="ADAL" clId="{B2F66E8D-18DD-4856-BD32-CA83CA03C378}" dt="2022-03-30T17:28:03.579" v="28" actId="20577"/>
          <ac:spMkLst>
            <pc:docMk/>
            <pc:sldMk cId="2508173990" sldId="1202"/>
            <ac:spMk id="10" creationId="{BC95729D-B7AA-469F-AC09-0690AD9DD1CD}"/>
          </ac:spMkLst>
        </pc:spChg>
        <pc:spChg chg="mod">
          <ac:chgData name="Subramani K" userId="bf009f75-d47a-408b-a678-4666a6eafc4c" providerId="ADAL" clId="{B2F66E8D-18DD-4856-BD32-CA83CA03C378}" dt="2022-03-30T17:37:20.942" v="344" actId="20577"/>
          <ac:spMkLst>
            <pc:docMk/>
            <pc:sldMk cId="2508173990" sldId="1202"/>
            <ac:spMk id="12" creationId="{B4BEA475-7A09-41F4-B29E-D01CEF32D3D4}"/>
          </ac:spMkLst>
        </pc:spChg>
        <pc:spChg chg="mod">
          <ac:chgData name="Subramani K" userId="bf009f75-d47a-408b-a678-4666a6eafc4c" providerId="ADAL" clId="{B2F66E8D-18DD-4856-BD32-CA83CA03C378}" dt="2022-03-30T17:28:43.697" v="89" actId="20577"/>
          <ac:spMkLst>
            <pc:docMk/>
            <pc:sldMk cId="2508173990" sldId="1202"/>
            <ac:spMk id="26" creationId="{2FD53339-6A45-4689-9E0A-C36E58832918}"/>
          </ac:spMkLst>
        </pc:spChg>
        <pc:spChg chg="mod">
          <ac:chgData name="Subramani K" userId="bf009f75-d47a-408b-a678-4666a6eafc4c" providerId="ADAL" clId="{B2F66E8D-18DD-4856-BD32-CA83CA03C378}" dt="2022-03-30T17:28:46.575" v="92" actId="20577"/>
          <ac:spMkLst>
            <pc:docMk/>
            <pc:sldMk cId="2508173990" sldId="1202"/>
            <ac:spMk id="36" creationId="{47B7C713-5EBC-400A-B220-6775BAFFA7E1}"/>
          </ac:spMkLst>
        </pc:spChg>
        <pc:spChg chg="mod">
          <ac:chgData name="Subramani K" userId="bf009f75-d47a-408b-a678-4666a6eafc4c" providerId="ADAL" clId="{B2F66E8D-18DD-4856-BD32-CA83CA03C378}" dt="2022-03-30T17:28:48.502" v="95" actId="20577"/>
          <ac:spMkLst>
            <pc:docMk/>
            <pc:sldMk cId="2508173990" sldId="1202"/>
            <ac:spMk id="44" creationId="{B218D004-88DA-4F5F-916D-D10D9459DDC1}"/>
          </ac:spMkLst>
        </pc:spChg>
        <pc:spChg chg="mod">
          <ac:chgData name="Subramani K" userId="bf009f75-d47a-408b-a678-4666a6eafc4c" providerId="ADAL" clId="{B2F66E8D-18DD-4856-BD32-CA83CA03C378}" dt="2022-03-30T17:27:59.307" v="27" actId="20577"/>
          <ac:spMkLst>
            <pc:docMk/>
            <pc:sldMk cId="2508173990" sldId="1202"/>
            <ac:spMk id="58" creationId="{80EC1139-A85A-4812-8263-BE7CCFF26585}"/>
          </ac:spMkLst>
        </pc:spChg>
        <pc:spChg chg="mod">
          <ac:chgData name="Subramani K" userId="bf009f75-d47a-408b-a678-4666a6eafc4c" providerId="ADAL" clId="{B2F66E8D-18DD-4856-BD32-CA83CA03C378}" dt="2022-03-30T17:28:12.697" v="48"/>
          <ac:spMkLst>
            <pc:docMk/>
            <pc:sldMk cId="2508173990" sldId="1202"/>
            <ac:spMk id="63" creationId="{CC3E56D8-6819-4DD9-985F-B2CCA6D7B156}"/>
          </ac:spMkLst>
        </pc:spChg>
        <pc:spChg chg="mod">
          <ac:chgData name="Subramani K" userId="bf009f75-d47a-408b-a678-4666a6eafc4c" providerId="ADAL" clId="{B2F66E8D-18DD-4856-BD32-CA83CA03C378}" dt="2022-03-30T17:28:52.996" v="101" actId="20577"/>
          <ac:spMkLst>
            <pc:docMk/>
            <pc:sldMk cId="2508173990" sldId="1202"/>
            <ac:spMk id="65" creationId="{7F6E419C-79AB-4390-8FE3-9B3ED5D9E519}"/>
          </ac:spMkLst>
        </pc:spChg>
        <pc:spChg chg="mod">
          <ac:chgData name="Subramani K" userId="bf009f75-d47a-408b-a678-4666a6eafc4c" providerId="ADAL" clId="{B2F66E8D-18DD-4856-BD32-CA83CA03C378}" dt="2022-03-30T17:28:12.697" v="48"/>
          <ac:spMkLst>
            <pc:docMk/>
            <pc:sldMk cId="2508173990" sldId="1202"/>
            <ac:spMk id="66" creationId="{C25E8C41-B30C-4DC1-885D-B3768FE8E36A}"/>
          </ac:spMkLst>
        </pc:spChg>
        <pc:spChg chg="mod">
          <ac:chgData name="Subramani K" userId="bf009f75-d47a-408b-a678-4666a6eafc4c" providerId="ADAL" clId="{B2F66E8D-18DD-4856-BD32-CA83CA03C378}" dt="2022-03-30T17:28:12.697" v="48"/>
          <ac:spMkLst>
            <pc:docMk/>
            <pc:sldMk cId="2508173990" sldId="1202"/>
            <ac:spMk id="67" creationId="{45CE70F8-A6CC-4FE6-8D7D-A355EC4A04BF}"/>
          </ac:spMkLst>
        </pc:spChg>
        <pc:spChg chg="mod">
          <ac:chgData name="Subramani K" userId="bf009f75-d47a-408b-a678-4666a6eafc4c" providerId="ADAL" clId="{B2F66E8D-18DD-4856-BD32-CA83CA03C378}" dt="2022-03-30T17:28:12.697" v="48"/>
          <ac:spMkLst>
            <pc:docMk/>
            <pc:sldMk cId="2508173990" sldId="1202"/>
            <ac:spMk id="68" creationId="{691344F2-374E-49C0-8CC7-512F8A352B21}"/>
          </ac:spMkLst>
        </pc:spChg>
        <pc:spChg chg="mod">
          <ac:chgData name="Subramani K" userId="bf009f75-d47a-408b-a678-4666a6eafc4c" providerId="ADAL" clId="{B2F66E8D-18DD-4856-BD32-CA83CA03C378}" dt="2022-03-30T17:28:12.697" v="48"/>
          <ac:spMkLst>
            <pc:docMk/>
            <pc:sldMk cId="2508173990" sldId="1202"/>
            <ac:spMk id="71" creationId="{7B9C5EBE-C6B9-43FC-87EC-06614092EF78}"/>
          </ac:spMkLst>
        </pc:spChg>
        <pc:spChg chg="mod">
          <ac:chgData name="Subramani K" userId="bf009f75-d47a-408b-a678-4666a6eafc4c" providerId="ADAL" clId="{B2F66E8D-18DD-4856-BD32-CA83CA03C378}" dt="2022-03-30T17:28:55.669" v="104" actId="20577"/>
          <ac:spMkLst>
            <pc:docMk/>
            <pc:sldMk cId="2508173990" sldId="1202"/>
            <ac:spMk id="73" creationId="{6973B51C-85D9-4A02-8E3E-7DE469682A4F}"/>
          </ac:spMkLst>
        </pc:spChg>
        <pc:spChg chg="mod">
          <ac:chgData name="Subramani K" userId="bf009f75-d47a-408b-a678-4666a6eafc4c" providerId="ADAL" clId="{B2F66E8D-18DD-4856-BD32-CA83CA03C378}" dt="2022-03-30T17:28:12.697" v="48"/>
          <ac:spMkLst>
            <pc:docMk/>
            <pc:sldMk cId="2508173990" sldId="1202"/>
            <ac:spMk id="74" creationId="{1078DC8D-C566-4AFB-9671-DDF267D6C083}"/>
          </ac:spMkLst>
        </pc:spChg>
        <pc:spChg chg="mod">
          <ac:chgData name="Subramani K" userId="bf009f75-d47a-408b-a678-4666a6eafc4c" providerId="ADAL" clId="{B2F66E8D-18DD-4856-BD32-CA83CA03C378}" dt="2022-03-30T17:28:12.697" v="48"/>
          <ac:spMkLst>
            <pc:docMk/>
            <pc:sldMk cId="2508173990" sldId="1202"/>
            <ac:spMk id="75" creationId="{ED46F459-2C8F-4735-83A9-4841B60092D2}"/>
          </ac:spMkLst>
        </pc:spChg>
        <pc:spChg chg="mod">
          <ac:chgData name="Subramani K" userId="bf009f75-d47a-408b-a678-4666a6eafc4c" providerId="ADAL" clId="{B2F66E8D-18DD-4856-BD32-CA83CA03C378}" dt="2022-03-30T17:28:12.697" v="48"/>
          <ac:spMkLst>
            <pc:docMk/>
            <pc:sldMk cId="2508173990" sldId="1202"/>
            <ac:spMk id="76" creationId="{AD44FA9B-1C45-4D98-A908-DA97D596F697}"/>
          </ac:spMkLst>
        </pc:spChg>
        <pc:spChg chg="mod">
          <ac:chgData name="Subramani K" userId="bf009f75-d47a-408b-a678-4666a6eafc4c" providerId="ADAL" clId="{B2F66E8D-18DD-4856-BD32-CA83CA03C378}" dt="2022-03-30T17:28:12.697" v="48"/>
          <ac:spMkLst>
            <pc:docMk/>
            <pc:sldMk cId="2508173990" sldId="1202"/>
            <ac:spMk id="79" creationId="{9F5BD17C-B75C-4E18-B6DC-F88608A34EFE}"/>
          </ac:spMkLst>
        </pc:spChg>
        <pc:spChg chg="mod">
          <ac:chgData name="Subramani K" userId="bf009f75-d47a-408b-a678-4666a6eafc4c" providerId="ADAL" clId="{B2F66E8D-18DD-4856-BD32-CA83CA03C378}" dt="2022-03-30T17:28:58.197" v="107" actId="20577"/>
          <ac:spMkLst>
            <pc:docMk/>
            <pc:sldMk cId="2508173990" sldId="1202"/>
            <ac:spMk id="81" creationId="{49B493CB-CA51-4D21-93F5-F3EEC579BA81}"/>
          </ac:spMkLst>
        </pc:spChg>
        <pc:spChg chg="mod">
          <ac:chgData name="Subramani K" userId="bf009f75-d47a-408b-a678-4666a6eafc4c" providerId="ADAL" clId="{B2F66E8D-18DD-4856-BD32-CA83CA03C378}" dt="2022-03-30T17:28:12.697" v="48"/>
          <ac:spMkLst>
            <pc:docMk/>
            <pc:sldMk cId="2508173990" sldId="1202"/>
            <ac:spMk id="82" creationId="{A492EBCB-67C6-4C53-B77B-EF044AD467AA}"/>
          </ac:spMkLst>
        </pc:spChg>
        <pc:spChg chg="mod">
          <ac:chgData name="Subramani K" userId="bf009f75-d47a-408b-a678-4666a6eafc4c" providerId="ADAL" clId="{B2F66E8D-18DD-4856-BD32-CA83CA03C378}" dt="2022-03-30T17:28:12.697" v="48"/>
          <ac:spMkLst>
            <pc:docMk/>
            <pc:sldMk cId="2508173990" sldId="1202"/>
            <ac:spMk id="83" creationId="{BB306C15-89DA-42F9-983E-A194D70824BC}"/>
          </ac:spMkLst>
        </pc:spChg>
        <pc:spChg chg="mod">
          <ac:chgData name="Subramani K" userId="bf009f75-d47a-408b-a678-4666a6eafc4c" providerId="ADAL" clId="{B2F66E8D-18DD-4856-BD32-CA83CA03C378}" dt="2022-03-30T17:28:12.697" v="48"/>
          <ac:spMkLst>
            <pc:docMk/>
            <pc:sldMk cId="2508173990" sldId="1202"/>
            <ac:spMk id="84" creationId="{74E485CD-BE10-4D02-B25F-E276DA84FDE5}"/>
          </ac:spMkLst>
        </pc:spChg>
        <pc:spChg chg="add del mod">
          <ac:chgData name="Subramani K" userId="bf009f75-d47a-408b-a678-4666a6eafc4c" providerId="ADAL" clId="{B2F66E8D-18DD-4856-BD32-CA83CA03C378}" dt="2022-03-30T17:45:21.170" v="483" actId="21"/>
          <ac:spMkLst>
            <pc:docMk/>
            <pc:sldMk cId="2508173990" sldId="1202"/>
            <ac:spMk id="86" creationId="{3F28B51F-9791-4ACB-A3DC-663E2ADC2022}"/>
          </ac:spMkLst>
        </pc:spChg>
        <pc:grpChg chg="mod">
          <ac:chgData name="Subramani K" userId="bf009f75-d47a-408b-a678-4666a6eafc4c" providerId="ADAL" clId="{B2F66E8D-18DD-4856-BD32-CA83CA03C378}" dt="2022-03-30T17:28:24.362" v="70" actId="1035"/>
          <ac:grpSpMkLst>
            <pc:docMk/>
            <pc:sldMk cId="2508173990" sldId="1202"/>
            <ac:grpSpMk id="23" creationId="{D01A5577-5820-4A12-9C9D-E15303D49CCB}"/>
          </ac:grpSpMkLst>
        </pc:grpChg>
        <pc:grpChg chg="mod">
          <ac:chgData name="Subramani K" userId="bf009f75-d47a-408b-a678-4666a6eafc4c" providerId="ADAL" clId="{B2F66E8D-18DD-4856-BD32-CA83CA03C378}" dt="2022-03-30T17:28:24.362" v="70" actId="1035"/>
          <ac:grpSpMkLst>
            <pc:docMk/>
            <pc:sldMk cId="2508173990" sldId="1202"/>
            <ac:grpSpMk id="33" creationId="{0B93414D-951B-4AD3-BB9C-9D2EA19C8770}"/>
          </ac:grpSpMkLst>
        </pc:grpChg>
        <pc:grpChg chg="mod">
          <ac:chgData name="Subramani K" userId="bf009f75-d47a-408b-a678-4666a6eafc4c" providerId="ADAL" clId="{B2F66E8D-18DD-4856-BD32-CA83CA03C378}" dt="2022-03-30T17:28:24.362" v="70" actId="1035"/>
          <ac:grpSpMkLst>
            <pc:docMk/>
            <pc:sldMk cId="2508173990" sldId="1202"/>
            <ac:grpSpMk id="41" creationId="{A97582DD-110D-4C91-B040-EFC470078CEB}"/>
          </ac:grpSpMkLst>
        </pc:grpChg>
        <pc:grpChg chg="del">
          <ac:chgData name="Subramani K" userId="bf009f75-d47a-408b-a678-4666a6eafc4c" providerId="ADAL" clId="{B2F66E8D-18DD-4856-BD32-CA83CA03C378}" dt="2022-03-30T17:28:05.982" v="29" actId="478"/>
          <ac:grpSpMkLst>
            <pc:docMk/>
            <pc:sldMk cId="2508173990" sldId="1202"/>
            <ac:grpSpMk id="49" creationId="{B86CA52F-C3E3-4D34-AFA4-246B4FA5E8A1}"/>
          </ac:grpSpMkLst>
        </pc:grpChg>
        <pc:grpChg chg="mod">
          <ac:chgData name="Subramani K" userId="bf009f75-d47a-408b-a678-4666a6eafc4c" providerId="ADAL" clId="{B2F66E8D-18DD-4856-BD32-CA83CA03C378}" dt="2022-03-30T17:28:34.561" v="76" actId="1035"/>
          <ac:grpSpMkLst>
            <pc:docMk/>
            <pc:sldMk cId="2508173990" sldId="1202"/>
            <ac:grpSpMk id="57" creationId="{5464A22C-6720-4997-AFB0-FEC5992B68EC}"/>
          </ac:grpSpMkLst>
        </pc:grpChg>
        <pc:grpChg chg="add mod">
          <ac:chgData name="Subramani K" userId="bf009f75-d47a-408b-a678-4666a6eafc4c" providerId="ADAL" clId="{B2F66E8D-18DD-4856-BD32-CA83CA03C378}" dt="2022-03-30T17:28:19.842" v="59" actId="1036"/>
          <ac:grpSpMkLst>
            <pc:docMk/>
            <pc:sldMk cId="2508173990" sldId="1202"/>
            <ac:grpSpMk id="62" creationId="{468AA1DC-EEB3-4E63-B84D-39A49D55DF2E}"/>
          </ac:grpSpMkLst>
        </pc:grpChg>
        <pc:grpChg chg="mod">
          <ac:chgData name="Subramani K" userId="bf009f75-d47a-408b-a678-4666a6eafc4c" providerId="ADAL" clId="{B2F66E8D-18DD-4856-BD32-CA83CA03C378}" dt="2022-03-30T17:28:12.697" v="48"/>
          <ac:grpSpMkLst>
            <pc:docMk/>
            <pc:sldMk cId="2508173990" sldId="1202"/>
            <ac:grpSpMk id="64" creationId="{A35CFC6E-37BC-40D4-A1A0-C2AA81EBAC41}"/>
          </ac:grpSpMkLst>
        </pc:grpChg>
        <pc:grpChg chg="add mod">
          <ac:chgData name="Subramani K" userId="bf009f75-d47a-408b-a678-4666a6eafc4c" providerId="ADAL" clId="{B2F66E8D-18DD-4856-BD32-CA83CA03C378}" dt="2022-03-30T17:28:19.842" v="59" actId="1036"/>
          <ac:grpSpMkLst>
            <pc:docMk/>
            <pc:sldMk cId="2508173990" sldId="1202"/>
            <ac:grpSpMk id="70" creationId="{93500142-228E-4016-A997-4D7EF1E76565}"/>
          </ac:grpSpMkLst>
        </pc:grpChg>
        <pc:grpChg chg="mod">
          <ac:chgData name="Subramani K" userId="bf009f75-d47a-408b-a678-4666a6eafc4c" providerId="ADAL" clId="{B2F66E8D-18DD-4856-BD32-CA83CA03C378}" dt="2022-03-30T17:28:12.697" v="48"/>
          <ac:grpSpMkLst>
            <pc:docMk/>
            <pc:sldMk cId="2508173990" sldId="1202"/>
            <ac:grpSpMk id="72" creationId="{66ADD9E9-84EB-4B73-85CF-908C6392D058}"/>
          </ac:grpSpMkLst>
        </pc:grpChg>
        <pc:grpChg chg="add mod">
          <ac:chgData name="Subramani K" userId="bf009f75-d47a-408b-a678-4666a6eafc4c" providerId="ADAL" clId="{B2F66E8D-18DD-4856-BD32-CA83CA03C378}" dt="2022-03-30T17:28:19.842" v="59" actId="1036"/>
          <ac:grpSpMkLst>
            <pc:docMk/>
            <pc:sldMk cId="2508173990" sldId="1202"/>
            <ac:grpSpMk id="78" creationId="{56127420-224E-4529-A9C2-869D4997E4C3}"/>
          </ac:grpSpMkLst>
        </pc:grpChg>
        <pc:grpChg chg="mod">
          <ac:chgData name="Subramani K" userId="bf009f75-d47a-408b-a678-4666a6eafc4c" providerId="ADAL" clId="{B2F66E8D-18DD-4856-BD32-CA83CA03C378}" dt="2022-03-30T17:28:12.697" v="48"/>
          <ac:grpSpMkLst>
            <pc:docMk/>
            <pc:sldMk cId="2508173990" sldId="1202"/>
            <ac:grpSpMk id="80" creationId="{D3B02FDC-7BFC-4F14-B00D-972BFBBC3E27}"/>
          </ac:grpSpMkLst>
        </pc:grpChg>
        <pc:picChg chg="mod">
          <ac:chgData name="Subramani K" userId="bf009f75-d47a-408b-a678-4666a6eafc4c" providerId="ADAL" clId="{B2F66E8D-18DD-4856-BD32-CA83CA03C378}" dt="2022-03-30T17:28:12.697" v="48"/>
          <ac:picMkLst>
            <pc:docMk/>
            <pc:sldMk cId="2508173990" sldId="1202"/>
            <ac:picMk id="69" creationId="{A79C614C-40FB-4A4A-B169-60BB166CFFF4}"/>
          </ac:picMkLst>
        </pc:picChg>
        <pc:picChg chg="mod">
          <ac:chgData name="Subramani K" userId="bf009f75-d47a-408b-a678-4666a6eafc4c" providerId="ADAL" clId="{B2F66E8D-18DD-4856-BD32-CA83CA03C378}" dt="2022-03-30T17:28:12.697" v="48"/>
          <ac:picMkLst>
            <pc:docMk/>
            <pc:sldMk cId="2508173990" sldId="1202"/>
            <ac:picMk id="77" creationId="{F10DFBB8-D558-4405-B69A-40903F2F1ADF}"/>
          </ac:picMkLst>
        </pc:picChg>
        <pc:picChg chg="mod">
          <ac:chgData name="Subramani K" userId="bf009f75-d47a-408b-a678-4666a6eafc4c" providerId="ADAL" clId="{B2F66E8D-18DD-4856-BD32-CA83CA03C378}" dt="2022-03-30T17:28:12.697" v="48"/>
          <ac:picMkLst>
            <pc:docMk/>
            <pc:sldMk cId="2508173990" sldId="1202"/>
            <ac:picMk id="85" creationId="{331ABBB1-B2F8-4615-A56B-AA80B11A079D}"/>
          </ac:picMkLst>
        </pc:picChg>
      </pc:sldChg>
      <pc:sldChg chg="del">
        <pc:chgData name="Subramani K" userId="bf009f75-d47a-408b-a678-4666a6eafc4c" providerId="ADAL" clId="{B2F66E8D-18DD-4856-BD32-CA83CA03C378}" dt="2022-03-30T17:30:24.598" v="113" actId="47"/>
        <pc:sldMkLst>
          <pc:docMk/>
          <pc:sldMk cId="2285015065" sldId="1203"/>
        </pc:sldMkLst>
      </pc:sldChg>
      <pc:sldChg chg="addSp delSp modSp add mod">
        <pc:chgData name="Subramani K" userId="bf009f75-d47a-408b-a678-4666a6eafc4c" providerId="ADAL" clId="{B2F66E8D-18DD-4856-BD32-CA83CA03C378}" dt="2022-03-30T17:42:02.218" v="463" actId="164"/>
        <pc:sldMkLst>
          <pc:docMk/>
          <pc:sldMk cId="1766288037" sldId="1204"/>
        </pc:sldMkLst>
        <pc:spChg chg="add del mod">
          <ac:chgData name="Subramani K" userId="bf009f75-d47a-408b-a678-4666a6eafc4c" providerId="ADAL" clId="{B2F66E8D-18DD-4856-BD32-CA83CA03C378}" dt="2022-03-30T17:38:17.181" v="358" actId="478"/>
          <ac:spMkLst>
            <pc:docMk/>
            <pc:sldMk cId="1766288037" sldId="1204"/>
            <ac:spMk id="2" creationId="{8E411F7D-D2F0-4B96-9458-B0AA887C91E9}"/>
          </ac:spMkLst>
        </pc:spChg>
        <pc:spChg chg="add mod topLvl">
          <ac:chgData name="Subramani K" userId="bf009f75-d47a-408b-a678-4666a6eafc4c" providerId="ADAL" clId="{B2F66E8D-18DD-4856-BD32-CA83CA03C378}" dt="2022-03-30T17:42:02.218" v="463" actId="164"/>
          <ac:spMkLst>
            <pc:docMk/>
            <pc:sldMk cId="1766288037" sldId="1204"/>
            <ac:spMk id="5" creationId="{AB8876C9-B7D9-4F63-B428-4D36E413FC33}"/>
          </ac:spMkLst>
        </pc:spChg>
        <pc:spChg chg="del">
          <ac:chgData name="Subramani K" userId="bf009f75-d47a-408b-a678-4666a6eafc4c" providerId="ADAL" clId="{B2F66E8D-18DD-4856-BD32-CA83CA03C378}" dt="2022-03-30T17:29:54.295" v="110" actId="478"/>
          <ac:spMkLst>
            <pc:docMk/>
            <pc:sldMk cId="1766288037" sldId="1204"/>
            <ac:spMk id="9" creationId="{B7E2EC3C-9883-47AA-9BD1-48DE0A1C8C38}"/>
          </ac:spMkLst>
        </pc:spChg>
        <pc:spChg chg="del">
          <ac:chgData name="Subramani K" userId="bf009f75-d47a-408b-a678-4666a6eafc4c" providerId="ADAL" clId="{B2F66E8D-18DD-4856-BD32-CA83CA03C378}" dt="2022-03-30T17:29:56.200" v="111" actId="478"/>
          <ac:spMkLst>
            <pc:docMk/>
            <pc:sldMk cId="1766288037" sldId="1204"/>
            <ac:spMk id="12" creationId="{B4BEA475-7A09-41F4-B29E-D01CEF32D3D4}"/>
          </ac:spMkLst>
        </pc:spChg>
        <pc:spChg chg="add mod">
          <ac:chgData name="Subramani K" userId="bf009f75-d47a-408b-a678-4666a6eafc4c" providerId="ADAL" clId="{B2F66E8D-18DD-4856-BD32-CA83CA03C378}" dt="2022-03-30T17:36:50.699" v="335" actId="20577"/>
          <ac:spMkLst>
            <pc:docMk/>
            <pc:sldMk cId="1766288037" sldId="1204"/>
            <ac:spMk id="29" creationId="{68318908-8FD6-4CD9-9B8C-B3EF39709062}"/>
          </ac:spMkLst>
        </pc:spChg>
        <pc:spChg chg="mod">
          <ac:chgData name="Subramani K" userId="bf009f75-d47a-408b-a678-4666a6eafc4c" providerId="ADAL" clId="{B2F66E8D-18DD-4856-BD32-CA83CA03C378}" dt="2022-03-30T17:31:13.773" v="290" actId="20577"/>
          <ac:spMkLst>
            <pc:docMk/>
            <pc:sldMk cId="1766288037" sldId="1204"/>
            <ac:spMk id="30" creationId="{A7F3710A-8EE6-42B3-9C88-7DEAD57D2295}"/>
          </ac:spMkLst>
        </pc:spChg>
        <pc:spChg chg="mod">
          <ac:chgData name="Subramani K" userId="bf009f75-d47a-408b-a678-4666a6eafc4c" providerId="ADAL" clId="{B2F66E8D-18DD-4856-BD32-CA83CA03C378}" dt="2022-03-30T17:33:22.930" v="294"/>
          <ac:spMkLst>
            <pc:docMk/>
            <pc:sldMk cId="1766288037" sldId="1204"/>
            <ac:spMk id="32" creationId="{1E91CEBB-CF07-4BD3-8BD8-59B3CAB6FF2C}"/>
          </ac:spMkLst>
        </pc:spChg>
        <pc:spChg chg="add del mod">
          <ac:chgData name="Subramani K" userId="bf009f75-d47a-408b-a678-4666a6eafc4c" providerId="ADAL" clId="{B2F66E8D-18DD-4856-BD32-CA83CA03C378}" dt="2022-03-30T17:38:30.674" v="372"/>
          <ac:spMkLst>
            <pc:docMk/>
            <pc:sldMk cId="1766288037" sldId="1204"/>
            <ac:spMk id="42" creationId="{CBAA851B-7880-48B6-9C45-E030184DCFE8}"/>
          </ac:spMkLst>
        </pc:spChg>
        <pc:spChg chg="add mod topLvl">
          <ac:chgData name="Subramani K" userId="bf009f75-d47a-408b-a678-4666a6eafc4c" providerId="ADAL" clId="{B2F66E8D-18DD-4856-BD32-CA83CA03C378}" dt="2022-03-30T17:42:02.218" v="463" actId="164"/>
          <ac:spMkLst>
            <pc:docMk/>
            <pc:sldMk cId="1766288037" sldId="1204"/>
            <ac:spMk id="43" creationId="{A48C043C-3639-4C7B-8F31-FEFDCDF6CA1D}"/>
          </ac:spMkLst>
        </pc:spChg>
        <pc:spChg chg="add mod topLvl">
          <ac:chgData name="Subramani K" userId="bf009f75-d47a-408b-a678-4666a6eafc4c" providerId="ADAL" clId="{B2F66E8D-18DD-4856-BD32-CA83CA03C378}" dt="2022-03-30T17:42:02.218" v="463" actId="164"/>
          <ac:spMkLst>
            <pc:docMk/>
            <pc:sldMk cId="1766288037" sldId="1204"/>
            <ac:spMk id="48" creationId="{9DA5CD83-805E-4D0C-BE20-E5CEBDE601C6}"/>
          </ac:spMkLst>
        </pc:spChg>
        <pc:spChg chg="add mod topLvl">
          <ac:chgData name="Subramani K" userId="bf009f75-d47a-408b-a678-4666a6eafc4c" providerId="ADAL" clId="{B2F66E8D-18DD-4856-BD32-CA83CA03C378}" dt="2022-03-30T17:42:02.218" v="463" actId="164"/>
          <ac:spMkLst>
            <pc:docMk/>
            <pc:sldMk cId="1766288037" sldId="1204"/>
            <ac:spMk id="49" creationId="{A85D49D1-A6FC-447C-A52A-683A8514DF5C}"/>
          </ac:spMkLst>
        </pc:spChg>
        <pc:spChg chg="add mod topLvl">
          <ac:chgData name="Subramani K" userId="bf009f75-d47a-408b-a678-4666a6eafc4c" providerId="ADAL" clId="{B2F66E8D-18DD-4856-BD32-CA83CA03C378}" dt="2022-03-30T17:42:02.218" v="463" actId="164"/>
          <ac:spMkLst>
            <pc:docMk/>
            <pc:sldMk cId="1766288037" sldId="1204"/>
            <ac:spMk id="52" creationId="{6213B4C0-D0C2-45EE-83C7-74DF7FBBDF73}"/>
          </ac:spMkLst>
        </pc:spChg>
        <pc:spChg chg="add mod topLvl">
          <ac:chgData name="Subramani K" userId="bf009f75-d47a-408b-a678-4666a6eafc4c" providerId="ADAL" clId="{B2F66E8D-18DD-4856-BD32-CA83CA03C378}" dt="2022-03-30T17:42:02.218" v="463" actId="164"/>
          <ac:spMkLst>
            <pc:docMk/>
            <pc:sldMk cId="1766288037" sldId="1204"/>
            <ac:spMk id="53" creationId="{6A315F9B-4E85-4962-B045-B0F11782E01C}"/>
          </ac:spMkLst>
        </pc:spChg>
        <pc:spChg chg="add mod topLvl">
          <ac:chgData name="Subramani K" userId="bf009f75-d47a-408b-a678-4666a6eafc4c" providerId="ADAL" clId="{B2F66E8D-18DD-4856-BD32-CA83CA03C378}" dt="2022-03-30T17:42:02.218" v="463" actId="164"/>
          <ac:spMkLst>
            <pc:docMk/>
            <pc:sldMk cId="1766288037" sldId="1204"/>
            <ac:spMk id="54" creationId="{987D5496-A241-4E05-92B5-08EC1C219E28}"/>
          </ac:spMkLst>
        </pc:spChg>
        <pc:spChg chg="add mod topLvl">
          <ac:chgData name="Subramani K" userId="bf009f75-d47a-408b-a678-4666a6eafc4c" providerId="ADAL" clId="{B2F66E8D-18DD-4856-BD32-CA83CA03C378}" dt="2022-03-30T17:42:02.218" v="463" actId="164"/>
          <ac:spMkLst>
            <pc:docMk/>
            <pc:sldMk cId="1766288037" sldId="1204"/>
            <ac:spMk id="55" creationId="{9688B5B0-E171-4A09-A01D-83130BAC8730}"/>
          </ac:spMkLst>
        </pc:spChg>
        <pc:spChg chg="add mod topLvl">
          <ac:chgData name="Subramani K" userId="bf009f75-d47a-408b-a678-4666a6eafc4c" providerId="ADAL" clId="{B2F66E8D-18DD-4856-BD32-CA83CA03C378}" dt="2022-03-30T17:42:02.218" v="463" actId="164"/>
          <ac:spMkLst>
            <pc:docMk/>
            <pc:sldMk cId="1766288037" sldId="1204"/>
            <ac:spMk id="56" creationId="{1158F666-5CCE-46CE-9D78-0477BF6C79F1}"/>
          </ac:spMkLst>
        </pc:spChg>
        <pc:spChg chg="add mod topLvl">
          <ac:chgData name="Subramani K" userId="bf009f75-d47a-408b-a678-4666a6eafc4c" providerId="ADAL" clId="{B2F66E8D-18DD-4856-BD32-CA83CA03C378}" dt="2022-03-30T17:42:02.218" v="463" actId="164"/>
          <ac:spMkLst>
            <pc:docMk/>
            <pc:sldMk cId="1766288037" sldId="1204"/>
            <ac:spMk id="59" creationId="{5AF056F6-E283-4A67-89A2-B2F1A12162A4}"/>
          </ac:spMkLst>
        </pc:spChg>
        <pc:spChg chg="add mod topLvl">
          <ac:chgData name="Subramani K" userId="bf009f75-d47a-408b-a678-4666a6eafc4c" providerId="ADAL" clId="{B2F66E8D-18DD-4856-BD32-CA83CA03C378}" dt="2022-03-30T17:42:02.218" v="463" actId="164"/>
          <ac:spMkLst>
            <pc:docMk/>
            <pc:sldMk cId="1766288037" sldId="1204"/>
            <ac:spMk id="60" creationId="{8C1C7611-3F2F-4968-A563-1CD2051ADFF7}"/>
          </ac:spMkLst>
        </pc:spChg>
        <pc:spChg chg="add mod topLvl">
          <ac:chgData name="Subramani K" userId="bf009f75-d47a-408b-a678-4666a6eafc4c" providerId="ADAL" clId="{B2F66E8D-18DD-4856-BD32-CA83CA03C378}" dt="2022-03-30T17:42:02.218" v="463" actId="164"/>
          <ac:spMkLst>
            <pc:docMk/>
            <pc:sldMk cId="1766288037" sldId="1204"/>
            <ac:spMk id="61" creationId="{256D82F7-0619-41D1-822A-1281DD0A0F46}"/>
          </ac:spMkLst>
        </pc:spChg>
        <pc:grpChg chg="add del mod">
          <ac:chgData name="Subramani K" userId="bf009f75-d47a-408b-a678-4666a6eafc4c" providerId="ADAL" clId="{B2F66E8D-18DD-4856-BD32-CA83CA03C378}" dt="2022-03-30T17:41:17.078" v="457" actId="165"/>
          <ac:grpSpMkLst>
            <pc:docMk/>
            <pc:sldMk cId="1766288037" sldId="1204"/>
            <ac:grpSpMk id="6" creationId="{0A3226EF-85EA-401A-8679-73C38EE5E104}"/>
          </ac:grpSpMkLst>
        </pc:grpChg>
        <pc:grpChg chg="add mod">
          <ac:chgData name="Subramani K" userId="bf009f75-d47a-408b-a678-4666a6eafc4c" providerId="ADAL" clId="{B2F66E8D-18DD-4856-BD32-CA83CA03C378}" dt="2022-03-30T17:42:02.218" v="463" actId="164"/>
          <ac:grpSpMkLst>
            <pc:docMk/>
            <pc:sldMk cId="1766288037" sldId="1204"/>
            <ac:grpSpMk id="7" creationId="{7E4C51FA-2749-46DD-8EA5-5DFC792A961E}"/>
          </ac:grpSpMkLst>
        </pc:grpChg>
        <pc:grpChg chg="del">
          <ac:chgData name="Subramani K" userId="bf009f75-d47a-408b-a678-4666a6eafc4c" providerId="ADAL" clId="{B2F66E8D-18DD-4856-BD32-CA83CA03C378}" dt="2022-03-30T17:30:19.057" v="112" actId="478"/>
          <ac:grpSpMkLst>
            <pc:docMk/>
            <pc:sldMk cId="1766288037" sldId="1204"/>
            <ac:grpSpMk id="46" creationId="{BE163DAB-70AC-4713-B40E-290A1DB65DC9}"/>
          </ac:grpSpMkLst>
        </pc:grpChg>
        <pc:cxnChg chg="del">
          <ac:chgData name="Subramani K" userId="bf009f75-d47a-408b-a678-4666a6eafc4c" providerId="ADAL" clId="{B2F66E8D-18DD-4856-BD32-CA83CA03C378}" dt="2022-03-30T17:33:46.013" v="297" actId="478"/>
          <ac:cxnSpMkLst>
            <pc:docMk/>
            <pc:sldMk cId="1766288037" sldId="1204"/>
            <ac:cxnSpMk id="4" creationId="{2EACDE21-5AA9-436E-BE2C-34964D3827F1}"/>
          </ac:cxnSpMkLst>
        </pc:cxnChg>
      </pc:sldChg>
      <pc:sldChg chg="del">
        <pc:chgData name="Subramani K" userId="bf009f75-d47a-408b-a678-4666a6eafc4c" providerId="ADAL" clId="{B2F66E8D-18DD-4856-BD32-CA83CA03C378}" dt="2022-03-30T17:29:34.730" v="108" actId="47"/>
        <pc:sldMkLst>
          <pc:docMk/>
          <pc:sldMk cId="3675761090" sldId="1204"/>
        </pc:sldMkLst>
      </pc:sldChg>
      <pc:sldChg chg="addSp delSp modSp add mod">
        <pc:chgData name="Subramani K" userId="bf009f75-d47a-408b-a678-4666a6eafc4c" providerId="ADAL" clId="{B2F66E8D-18DD-4856-BD32-CA83CA03C378}" dt="2022-03-30T17:42:05.289" v="464"/>
        <pc:sldMkLst>
          <pc:docMk/>
          <pc:sldMk cId="3814842757" sldId="1205"/>
        </pc:sldMkLst>
        <pc:spChg chg="add mod">
          <ac:chgData name="Subramani K" userId="bf009f75-d47a-408b-a678-4666a6eafc4c" providerId="ADAL" clId="{B2F66E8D-18DD-4856-BD32-CA83CA03C378}" dt="2022-03-30T17:36:55.018" v="336"/>
          <ac:spMkLst>
            <pc:docMk/>
            <pc:sldMk cId="3814842757" sldId="1205"/>
            <ac:spMk id="24" creationId="{E251370F-0F1B-4A50-87BC-125F25C3E93F}"/>
          </ac:spMkLst>
        </pc:spChg>
        <pc:spChg chg="mod">
          <ac:chgData name="Subramani K" userId="bf009f75-d47a-408b-a678-4666a6eafc4c" providerId="ADAL" clId="{B2F66E8D-18DD-4856-BD32-CA83CA03C378}" dt="2022-03-30T17:40:37.157" v="451"/>
          <ac:spMkLst>
            <pc:docMk/>
            <pc:sldMk cId="3814842757" sldId="1205"/>
            <ac:spMk id="26" creationId="{8382B1AF-4499-4F95-8F01-13148A6B3E3A}"/>
          </ac:spMkLst>
        </pc:spChg>
        <pc:spChg chg="mod">
          <ac:chgData name="Subramani K" userId="bf009f75-d47a-408b-a678-4666a6eafc4c" providerId="ADAL" clId="{B2F66E8D-18DD-4856-BD32-CA83CA03C378}" dt="2022-03-30T17:40:37.157" v="451"/>
          <ac:spMkLst>
            <pc:docMk/>
            <pc:sldMk cId="3814842757" sldId="1205"/>
            <ac:spMk id="27" creationId="{6321A792-B995-4392-84A9-9CAF6DF6CB19}"/>
          </ac:spMkLst>
        </pc:spChg>
        <pc:spChg chg="mod">
          <ac:chgData name="Subramani K" userId="bf009f75-d47a-408b-a678-4666a6eafc4c" providerId="ADAL" clId="{B2F66E8D-18DD-4856-BD32-CA83CA03C378}" dt="2022-03-30T17:40:37.157" v="451"/>
          <ac:spMkLst>
            <pc:docMk/>
            <pc:sldMk cId="3814842757" sldId="1205"/>
            <ac:spMk id="28" creationId="{E147161F-F223-4927-A090-F8244FFF8EEB}"/>
          </ac:spMkLst>
        </pc:spChg>
        <pc:spChg chg="mod">
          <ac:chgData name="Subramani K" userId="bf009f75-d47a-408b-a678-4666a6eafc4c" providerId="ADAL" clId="{B2F66E8D-18DD-4856-BD32-CA83CA03C378}" dt="2022-03-30T17:40:37.157" v="451"/>
          <ac:spMkLst>
            <pc:docMk/>
            <pc:sldMk cId="3814842757" sldId="1205"/>
            <ac:spMk id="29" creationId="{CE1214E2-EDB0-47C8-BFCE-160A5C2D22C6}"/>
          </ac:spMkLst>
        </pc:spChg>
        <pc:spChg chg="mod">
          <ac:chgData name="Subramani K" userId="bf009f75-d47a-408b-a678-4666a6eafc4c" providerId="ADAL" clId="{B2F66E8D-18DD-4856-BD32-CA83CA03C378}" dt="2022-03-30T17:31:17.601" v="291"/>
          <ac:spMkLst>
            <pc:docMk/>
            <pc:sldMk cId="3814842757" sldId="1205"/>
            <ac:spMk id="30" creationId="{A7F3710A-8EE6-42B3-9C88-7DEAD57D2295}"/>
          </ac:spMkLst>
        </pc:spChg>
        <pc:spChg chg="mod">
          <ac:chgData name="Subramani K" userId="bf009f75-d47a-408b-a678-4666a6eafc4c" providerId="ADAL" clId="{B2F66E8D-18DD-4856-BD32-CA83CA03C378}" dt="2022-03-30T17:33:25.863" v="295"/>
          <ac:spMkLst>
            <pc:docMk/>
            <pc:sldMk cId="3814842757" sldId="1205"/>
            <ac:spMk id="32" creationId="{1E91CEBB-CF07-4BD3-8BD8-59B3CAB6FF2C}"/>
          </ac:spMkLst>
        </pc:spChg>
        <pc:spChg chg="mod">
          <ac:chgData name="Subramani K" userId="bf009f75-d47a-408b-a678-4666a6eafc4c" providerId="ADAL" clId="{B2F66E8D-18DD-4856-BD32-CA83CA03C378}" dt="2022-03-30T17:40:37.157" v="451"/>
          <ac:spMkLst>
            <pc:docMk/>
            <pc:sldMk cId="3814842757" sldId="1205"/>
            <ac:spMk id="42" creationId="{AF615A48-F72A-4919-826B-0C3BD224352B}"/>
          </ac:spMkLst>
        </pc:spChg>
        <pc:spChg chg="mod">
          <ac:chgData name="Subramani K" userId="bf009f75-d47a-408b-a678-4666a6eafc4c" providerId="ADAL" clId="{B2F66E8D-18DD-4856-BD32-CA83CA03C378}" dt="2022-03-30T17:40:37.157" v="451"/>
          <ac:spMkLst>
            <pc:docMk/>
            <pc:sldMk cId="3814842757" sldId="1205"/>
            <ac:spMk id="43" creationId="{95ECD04F-E0A3-4758-B470-3BBDC6FAC7A9}"/>
          </ac:spMkLst>
        </pc:spChg>
        <pc:spChg chg="mod">
          <ac:chgData name="Subramani K" userId="bf009f75-d47a-408b-a678-4666a6eafc4c" providerId="ADAL" clId="{B2F66E8D-18DD-4856-BD32-CA83CA03C378}" dt="2022-03-30T17:40:37.157" v="451"/>
          <ac:spMkLst>
            <pc:docMk/>
            <pc:sldMk cId="3814842757" sldId="1205"/>
            <ac:spMk id="46" creationId="{5283F4CB-A5A4-4BC2-BE84-25E1FF77C121}"/>
          </ac:spMkLst>
        </pc:spChg>
        <pc:spChg chg="mod">
          <ac:chgData name="Subramani K" userId="bf009f75-d47a-408b-a678-4666a6eafc4c" providerId="ADAL" clId="{B2F66E8D-18DD-4856-BD32-CA83CA03C378}" dt="2022-03-30T17:40:37.157" v="451"/>
          <ac:spMkLst>
            <pc:docMk/>
            <pc:sldMk cId="3814842757" sldId="1205"/>
            <ac:spMk id="47" creationId="{C90B8E38-338D-496E-8A1A-3DCF97682FE5}"/>
          </ac:spMkLst>
        </pc:spChg>
        <pc:spChg chg="mod">
          <ac:chgData name="Subramani K" userId="bf009f75-d47a-408b-a678-4666a6eafc4c" providerId="ADAL" clId="{B2F66E8D-18DD-4856-BD32-CA83CA03C378}" dt="2022-03-30T17:40:37.157" v="451"/>
          <ac:spMkLst>
            <pc:docMk/>
            <pc:sldMk cId="3814842757" sldId="1205"/>
            <ac:spMk id="48" creationId="{CC294F42-1DCB-4309-AE6D-11241A52C997}"/>
          </ac:spMkLst>
        </pc:spChg>
        <pc:spChg chg="mod">
          <ac:chgData name="Subramani K" userId="bf009f75-d47a-408b-a678-4666a6eafc4c" providerId="ADAL" clId="{B2F66E8D-18DD-4856-BD32-CA83CA03C378}" dt="2022-03-30T17:40:37.157" v="451"/>
          <ac:spMkLst>
            <pc:docMk/>
            <pc:sldMk cId="3814842757" sldId="1205"/>
            <ac:spMk id="49" creationId="{31F56382-2C34-4F26-A80E-CA167CF77906}"/>
          </ac:spMkLst>
        </pc:spChg>
        <pc:spChg chg="mod">
          <ac:chgData name="Subramani K" userId="bf009f75-d47a-408b-a678-4666a6eafc4c" providerId="ADAL" clId="{B2F66E8D-18DD-4856-BD32-CA83CA03C378}" dt="2022-03-30T17:40:37.157" v="451"/>
          <ac:spMkLst>
            <pc:docMk/>
            <pc:sldMk cId="3814842757" sldId="1205"/>
            <ac:spMk id="50" creationId="{9B07A3B3-CFF0-43A1-B8CA-CB9F619AA145}"/>
          </ac:spMkLst>
        </pc:spChg>
        <pc:spChg chg="mod">
          <ac:chgData name="Subramani K" userId="bf009f75-d47a-408b-a678-4666a6eafc4c" providerId="ADAL" clId="{B2F66E8D-18DD-4856-BD32-CA83CA03C378}" dt="2022-03-30T17:40:37.157" v="451"/>
          <ac:spMkLst>
            <pc:docMk/>
            <pc:sldMk cId="3814842757" sldId="1205"/>
            <ac:spMk id="52" creationId="{19A33925-C5D7-4CE4-B227-195043E021B8}"/>
          </ac:spMkLst>
        </pc:spChg>
        <pc:spChg chg="mod">
          <ac:chgData name="Subramani K" userId="bf009f75-d47a-408b-a678-4666a6eafc4c" providerId="ADAL" clId="{B2F66E8D-18DD-4856-BD32-CA83CA03C378}" dt="2022-03-30T17:42:05.289" v="464"/>
          <ac:spMkLst>
            <pc:docMk/>
            <pc:sldMk cId="3814842757" sldId="1205"/>
            <ac:spMk id="54" creationId="{C993617A-B2C6-41D2-BFC1-87A6D83FA553}"/>
          </ac:spMkLst>
        </pc:spChg>
        <pc:spChg chg="mod">
          <ac:chgData name="Subramani K" userId="bf009f75-d47a-408b-a678-4666a6eafc4c" providerId="ADAL" clId="{B2F66E8D-18DD-4856-BD32-CA83CA03C378}" dt="2022-03-30T17:42:05.289" v="464"/>
          <ac:spMkLst>
            <pc:docMk/>
            <pc:sldMk cId="3814842757" sldId="1205"/>
            <ac:spMk id="55" creationId="{708A1ED4-7C5D-4018-BEDC-259F141D8DE3}"/>
          </ac:spMkLst>
        </pc:spChg>
        <pc:spChg chg="mod">
          <ac:chgData name="Subramani K" userId="bf009f75-d47a-408b-a678-4666a6eafc4c" providerId="ADAL" clId="{B2F66E8D-18DD-4856-BD32-CA83CA03C378}" dt="2022-03-30T17:42:05.289" v="464"/>
          <ac:spMkLst>
            <pc:docMk/>
            <pc:sldMk cId="3814842757" sldId="1205"/>
            <ac:spMk id="56" creationId="{2A4029AC-F43E-4083-9F40-602D702C2596}"/>
          </ac:spMkLst>
        </pc:spChg>
        <pc:spChg chg="mod">
          <ac:chgData name="Subramani K" userId="bf009f75-d47a-408b-a678-4666a6eafc4c" providerId="ADAL" clId="{B2F66E8D-18DD-4856-BD32-CA83CA03C378}" dt="2022-03-30T17:42:05.289" v="464"/>
          <ac:spMkLst>
            <pc:docMk/>
            <pc:sldMk cId="3814842757" sldId="1205"/>
            <ac:spMk id="59" creationId="{A6973C3B-2DF0-43FD-920E-C01A16C3D64E}"/>
          </ac:spMkLst>
        </pc:spChg>
        <pc:spChg chg="mod">
          <ac:chgData name="Subramani K" userId="bf009f75-d47a-408b-a678-4666a6eafc4c" providerId="ADAL" clId="{B2F66E8D-18DD-4856-BD32-CA83CA03C378}" dt="2022-03-30T17:42:05.289" v="464"/>
          <ac:spMkLst>
            <pc:docMk/>
            <pc:sldMk cId="3814842757" sldId="1205"/>
            <ac:spMk id="60" creationId="{31D7E59E-2FA3-4239-9D9E-6CC3EA2FDB53}"/>
          </ac:spMkLst>
        </pc:spChg>
        <pc:spChg chg="mod">
          <ac:chgData name="Subramani K" userId="bf009f75-d47a-408b-a678-4666a6eafc4c" providerId="ADAL" clId="{B2F66E8D-18DD-4856-BD32-CA83CA03C378}" dt="2022-03-30T17:42:05.289" v="464"/>
          <ac:spMkLst>
            <pc:docMk/>
            <pc:sldMk cId="3814842757" sldId="1205"/>
            <ac:spMk id="61" creationId="{4A65C247-BD8F-4652-AF0D-BDCDEE6D1211}"/>
          </ac:spMkLst>
        </pc:spChg>
        <pc:spChg chg="mod">
          <ac:chgData name="Subramani K" userId="bf009f75-d47a-408b-a678-4666a6eafc4c" providerId="ADAL" clId="{B2F66E8D-18DD-4856-BD32-CA83CA03C378}" dt="2022-03-30T17:42:05.289" v="464"/>
          <ac:spMkLst>
            <pc:docMk/>
            <pc:sldMk cId="3814842757" sldId="1205"/>
            <ac:spMk id="62" creationId="{857B3F47-C988-44C5-910D-77D088B3CADD}"/>
          </ac:spMkLst>
        </pc:spChg>
        <pc:spChg chg="mod">
          <ac:chgData name="Subramani K" userId="bf009f75-d47a-408b-a678-4666a6eafc4c" providerId="ADAL" clId="{B2F66E8D-18DD-4856-BD32-CA83CA03C378}" dt="2022-03-30T17:42:05.289" v="464"/>
          <ac:spMkLst>
            <pc:docMk/>
            <pc:sldMk cId="3814842757" sldId="1205"/>
            <ac:spMk id="63" creationId="{5546FA16-BDC7-4128-87D7-1A222C1B76BC}"/>
          </ac:spMkLst>
        </pc:spChg>
        <pc:spChg chg="mod">
          <ac:chgData name="Subramani K" userId="bf009f75-d47a-408b-a678-4666a6eafc4c" providerId="ADAL" clId="{B2F66E8D-18DD-4856-BD32-CA83CA03C378}" dt="2022-03-30T17:42:05.289" v="464"/>
          <ac:spMkLst>
            <pc:docMk/>
            <pc:sldMk cId="3814842757" sldId="1205"/>
            <ac:spMk id="65" creationId="{D58CA5A7-290E-4659-A708-756FD2F2D37B}"/>
          </ac:spMkLst>
        </pc:spChg>
        <pc:spChg chg="mod">
          <ac:chgData name="Subramani K" userId="bf009f75-d47a-408b-a678-4666a6eafc4c" providerId="ADAL" clId="{B2F66E8D-18DD-4856-BD32-CA83CA03C378}" dt="2022-03-30T17:42:05.289" v="464"/>
          <ac:spMkLst>
            <pc:docMk/>
            <pc:sldMk cId="3814842757" sldId="1205"/>
            <ac:spMk id="66" creationId="{4E279434-FA39-4B19-B621-6DE9A1DAC006}"/>
          </ac:spMkLst>
        </pc:spChg>
        <pc:spChg chg="mod">
          <ac:chgData name="Subramani K" userId="bf009f75-d47a-408b-a678-4666a6eafc4c" providerId="ADAL" clId="{B2F66E8D-18DD-4856-BD32-CA83CA03C378}" dt="2022-03-30T17:42:05.289" v="464"/>
          <ac:spMkLst>
            <pc:docMk/>
            <pc:sldMk cId="3814842757" sldId="1205"/>
            <ac:spMk id="67" creationId="{C6555D48-D648-4B2D-A179-5DE0E694F94F}"/>
          </ac:spMkLst>
        </pc:spChg>
        <pc:spChg chg="mod">
          <ac:chgData name="Subramani K" userId="bf009f75-d47a-408b-a678-4666a6eafc4c" providerId="ADAL" clId="{B2F66E8D-18DD-4856-BD32-CA83CA03C378}" dt="2022-03-30T17:42:05.289" v="464"/>
          <ac:spMkLst>
            <pc:docMk/>
            <pc:sldMk cId="3814842757" sldId="1205"/>
            <ac:spMk id="68" creationId="{C2D4E918-80E8-4179-BD53-A3A4FE4B158F}"/>
          </ac:spMkLst>
        </pc:spChg>
        <pc:grpChg chg="add del mod">
          <ac:chgData name="Subramani K" userId="bf009f75-d47a-408b-a678-4666a6eafc4c" providerId="ADAL" clId="{B2F66E8D-18DD-4856-BD32-CA83CA03C378}" dt="2022-03-30T17:40:41.387" v="454"/>
          <ac:grpSpMkLst>
            <pc:docMk/>
            <pc:sldMk cId="3814842757" sldId="1205"/>
            <ac:grpSpMk id="25" creationId="{B7A3B04B-2833-4B2C-9A55-B564F5BCFF3B}"/>
          </ac:grpSpMkLst>
        </pc:grpChg>
        <pc:grpChg chg="mod">
          <ac:chgData name="Subramani K" userId="bf009f75-d47a-408b-a678-4666a6eafc4c" providerId="ADAL" clId="{B2F66E8D-18DD-4856-BD32-CA83CA03C378}" dt="2022-03-30T17:30:45.178" v="201" actId="1037"/>
          <ac:grpSpMkLst>
            <pc:docMk/>
            <pc:sldMk cId="3814842757" sldId="1205"/>
            <ac:grpSpMk id="36" creationId="{02E5521E-C336-4FC1-8904-224ECEB8BBD7}"/>
          </ac:grpSpMkLst>
        </pc:grpChg>
        <pc:grpChg chg="mod">
          <ac:chgData name="Subramani K" userId="bf009f75-d47a-408b-a678-4666a6eafc4c" providerId="ADAL" clId="{B2F66E8D-18DD-4856-BD32-CA83CA03C378}" dt="2022-03-30T17:30:41.504" v="186" actId="1037"/>
          <ac:grpSpMkLst>
            <pc:docMk/>
            <pc:sldMk cId="3814842757" sldId="1205"/>
            <ac:grpSpMk id="41" creationId="{33F112CC-4F0F-4C39-B545-F4F4E87EF661}"/>
          </ac:grpSpMkLst>
        </pc:grpChg>
        <pc:grpChg chg="add mod">
          <ac:chgData name="Subramani K" userId="bf009f75-d47a-408b-a678-4666a6eafc4c" providerId="ADAL" clId="{B2F66E8D-18DD-4856-BD32-CA83CA03C378}" dt="2022-03-30T17:42:05.289" v="464"/>
          <ac:grpSpMkLst>
            <pc:docMk/>
            <pc:sldMk cId="3814842757" sldId="1205"/>
            <ac:grpSpMk id="53" creationId="{3365F4A9-BEBF-4B33-92E1-EAB706ECB686}"/>
          </ac:grpSpMkLst>
        </pc:grpChg>
        <pc:cxnChg chg="del">
          <ac:chgData name="Subramani K" userId="bf009f75-d47a-408b-a678-4666a6eafc4c" providerId="ADAL" clId="{B2F66E8D-18DD-4856-BD32-CA83CA03C378}" dt="2022-03-30T17:33:48.008" v="298" actId="478"/>
          <ac:cxnSpMkLst>
            <pc:docMk/>
            <pc:sldMk cId="3814842757" sldId="1205"/>
            <ac:cxnSpMk id="4" creationId="{2EACDE21-5AA9-436E-BE2C-34964D3827F1}"/>
          </ac:cxnSpMkLst>
        </pc:cxnChg>
      </pc:sldChg>
      <pc:sldChg chg="addSp delSp modSp add mod">
        <pc:chgData name="Subramani K" userId="bf009f75-d47a-408b-a678-4666a6eafc4c" providerId="ADAL" clId="{B2F66E8D-18DD-4856-BD32-CA83CA03C378}" dt="2022-03-31T11:14:47.730" v="832" actId="1037"/>
        <pc:sldMkLst>
          <pc:docMk/>
          <pc:sldMk cId="14278386" sldId="1206"/>
        </pc:sldMkLst>
        <pc:spChg chg="add del mod">
          <ac:chgData name="Subramani K" userId="bf009f75-d47a-408b-a678-4666a6eafc4c" providerId="ADAL" clId="{B2F66E8D-18DD-4856-BD32-CA83CA03C378}" dt="2022-03-31T11:14:18.996" v="802" actId="478"/>
          <ac:spMkLst>
            <pc:docMk/>
            <pc:sldMk cId="14278386" sldId="1206"/>
            <ac:spMk id="24" creationId="{752D25F6-A771-4C68-A4EA-8743D12ACBA1}"/>
          </ac:spMkLst>
        </pc:spChg>
        <pc:spChg chg="add mod">
          <ac:chgData name="Subramani K" userId="bf009f75-d47a-408b-a678-4666a6eafc4c" providerId="ADAL" clId="{B2F66E8D-18DD-4856-BD32-CA83CA03C378}" dt="2022-03-30T17:36:57.420" v="337"/>
          <ac:spMkLst>
            <pc:docMk/>
            <pc:sldMk cId="14278386" sldId="1206"/>
            <ac:spMk id="25" creationId="{87451462-2F79-4A4C-9F11-7C0C94E62600}"/>
          </ac:spMkLst>
        </pc:spChg>
        <pc:spChg chg="mod">
          <ac:chgData name="Subramani K" userId="bf009f75-d47a-408b-a678-4666a6eafc4c" providerId="ADAL" clId="{B2F66E8D-18DD-4856-BD32-CA83CA03C378}" dt="2022-03-30T17:40:38.564" v="452"/>
          <ac:spMkLst>
            <pc:docMk/>
            <pc:sldMk cId="14278386" sldId="1206"/>
            <ac:spMk id="27" creationId="{B3704556-B4A5-4360-BAE8-98AF56B1DC23}"/>
          </ac:spMkLst>
        </pc:spChg>
        <pc:spChg chg="mod">
          <ac:chgData name="Subramani K" userId="bf009f75-d47a-408b-a678-4666a6eafc4c" providerId="ADAL" clId="{B2F66E8D-18DD-4856-BD32-CA83CA03C378}" dt="2022-03-30T17:40:38.564" v="452"/>
          <ac:spMkLst>
            <pc:docMk/>
            <pc:sldMk cId="14278386" sldId="1206"/>
            <ac:spMk id="28" creationId="{CDF4A8A3-68E2-44D6-B12F-A59B1C02C664}"/>
          </ac:spMkLst>
        </pc:spChg>
        <pc:spChg chg="mod">
          <ac:chgData name="Subramani K" userId="bf009f75-d47a-408b-a678-4666a6eafc4c" providerId="ADAL" clId="{B2F66E8D-18DD-4856-BD32-CA83CA03C378}" dt="2022-03-30T17:40:38.564" v="452"/>
          <ac:spMkLst>
            <pc:docMk/>
            <pc:sldMk cId="14278386" sldId="1206"/>
            <ac:spMk id="29" creationId="{14FBE735-97F8-4AEB-96A0-8CD021160D2E}"/>
          </ac:spMkLst>
        </pc:spChg>
        <pc:spChg chg="mod">
          <ac:chgData name="Subramani K" userId="bf009f75-d47a-408b-a678-4666a6eafc4c" providerId="ADAL" clId="{B2F66E8D-18DD-4856-BD32-CA83CA03C378}" dt="2022-03-30T17:31:21.382" v="293" actId="6549"/>
          <ac:spMkLst>
            <pc:docMk/>
            <pc:sldMk cId="14278386" sldId="1206"/>
            <ac:spMk id="30" creationId="{A7F3710A-8EE6-42B3-9C88-7DEAD57D2295}"/>
          </ac:spMkLst>
        </pc:spChg>
        <pc:spChg chg="mod">
          <ac:chgData name="Subramani K" userId="bf009f75-d47a-408b-a678-4666a6eafc4c" providerId="ADAL" clId="{B2F66E8D-18DD-4856-BD32-CA83CA03C378}" dt="2022-03-30T17:33:27.820" v="296"/>
          <ac:spMkLst>
            <pc:docMk/>
            <pc:sldMk cId="14278386" sldId="1206"/>
            <ac:spMk id="32" creationId="{1E91CEBB-CF07-4BD3-8BD8-59B3CAB6FF2C}"/>
          </ac:spMkLst>
        </pc:spChg>
        <pc:spChg chg="mod">
          <ac:chgData name="Subramani K" userId="bf009f75-d47a-408b-a678-4666a6eafc4c" providerId="ADAL" clId="{B2F66E8D-18DD-4856-BD32-CA83CA03C378}" dt="2022-03-30T17:40:38.564" v="452"/>
          <ac:spMkLst>
            <pc:docMk/>
            <pc:sldMk cId="14278386" sldId="1206"/>
            <ac:spMk id="42" creationId="{96E521E3-A7C4-46E7-B9F7-C93D1B15931A}"/>
          </ac:spMkLst>
        </pc:spChg>
        <pc:spChg chg="add mod">
          <ac:chgData name="Subramani K" userId="bf009f75-d47a-408b-a678-4666a6eafc4c" providerId="ADAL" clId="{B2F66E8D-18DD-4856-BD32-CA83CA03C378}" dt="2022-03-31T11:14:47.730" v="832" actId="1037"/>
          <ac:spMkLst>
            <pc:docMk/>
            <pc:sldMk cId="14278386" sldId="1206"/>
            <ac:spMk id="42" creationId="{A8BA4B8A-361A-428E-8A85-FDD991718DDF}"/>
          </ac:spMkLst>
        </pc:spChg>
        <pc:spChg chg="mod">
          <ac:chgData name="Subramani K" userId="bf009f75-d47a-408b-a678-4666a6eafc4c" providerId="ADAL" clId="{B2F66E8D-18DD-4856-BD32-CA83CA03C378}" dt="2022-03-30T17:40:38.564" v="452"/>
          <ac:spMkLst>
            <pc:docMk/>
            <pc:sldMk cId="14278386" sldId="1206"/>
            <ac:spMk id="43" creationId="{D47F597F-71F8-4499-886D-FDA689E3D1F2}"/>
          </ac:spMkLst>
        </pc:spChg>
        <pc:spChg chg="mod">
          <ac:chgData name="Subramani K" userId="bf009f75-d47a-408b-a678-4666a6eafc4c" providerId="ADAL" clId="{B2F66E8D-18DD-4856-BD32-CA83CA03C378}" dt="2022-03-30T17:40:38.564" v="452"/>
          <ac:spMkLst>
            <pc:docMk/>
            <pc:sldMk cId="14278386" sldId="1206"/>
            <ac:spMk id="46" creationId="{13396507-1BC9-4CEA-A2A5-3B7F52556D73}"/>
          </ac:spMkLst>
        </pc:spChg>
        <pc:spChg chg="mod">
          <ac:chgData name="Subramani K" userId="bf009f75-d47a-408b-a678-4666a6eafc4c" providerId="ADAL" clId="{B2F66E8D-18DD-4856-BD32-CA83CA03C378}" dt="2022-03-30T17:40:38.564" v="452"/>
          <ac:spMkLst>
            <pc:docMk/>
            <pc:sldMk cId="14278386" sldId="1206"/>
            <ac:spMk id="47" creationId="{3D3AD01B-D059-4638-99A5-1DBE1661B2E1}"/>
          </ac:spMkLst>
        </pc:spChg>
        <pc:spChg chg="mod">
          <ac:chgData name="Subramani K" userId="bf009f75-d47a-408b-a678-4666a6eafc4c" providerId="ADAL" clId="{B2F66E8D-18DD-4856-BD32-CA83CA03C378}" dt="2022-03-30T17:40:38.564" v="452"/>
          <ac:spMkLst>
            <pc:docMk/>
            <pc:sldMk cId="14278386" sldId="1206"/>
            <ac:spMk id="48" creationId="{7B172715-344C-4586-BF6A-5C5B210EB080}"/>
          </ac:spMkLst>
        </pc:spChg>
        <pc:spChg chg="mod">
          <ac:chgData name="Subramani K" userId="bf009f75-d47a-408b-a678-4666a6eafc4c" providerId="ADAL" clId="{B2F66E8D-18DD-4856-BD32-CA83CA03C378}" dt="2022-03-30T17:40:38.564" v="452"/>
          <ac:spMkLst>
            <pc:docMk/>
            <pc:sldMk cId="14278386" sldId="1206"/>
            <ac:spMk id="49" creationId="{98B8253C-2B2E-427F-9F4F-6C059C4AE7E0}"/>
          </ac:spMkLst>
        </pc:spChg>
        <pc:spChg chg="mod">
          <ac:chgData name="Subramani K" userId="bf009f75-d47a-408b-a678-4666a6eafc4c" providerId="ADAL" clId="{B2F66E8D-18DD-4856-BD32-CA83CA03C378}" dt="2022-03-30T17:40:38.564" v="452"/>
          <ac:spMkLst>
            <pc:docMk/>
            <pc:sldMk cId="14278386" sldId="1206"/>
            <ac:spMk id="50" creationId="{AA10CCB2-2059-4C6C-93E5-55E14DB8EFF5}"/>
          </ac:spMkLst>
        </pc:spChg>
        <pc:spChg chg="mod">
          <ac:chgData name="Subramani K" userId="bf009f75-d47a-408b-a678-4666a6eafc4c" providerId="ADAL" clId="{B2F66E8D-18DD-4856-BD32-CA83CA03C378}" dt="2022-03-30T17:40:38.564" v="452"/>
          <ac:spMkLst>
            <pc:docMk/>
            <pc:sldMk cId="14278386" sldId="1206"/>
            <ac:spMk id="52" creationId="{62F2C0E1-7C33-4688-9707-21EFFD915153}"/>
          </ac:spMkLst>
        </pc:spChg>
        <pc:spChg chg="mod">
          <ac:chgData name="Subramani K" userId="bf009f75-d47a-408b-a678-4666a6eafc4c" providerId="ADAL" clId="{B2F66E8D-18DD-4856-BD32-CA83CA03C378}" dt="2022-03-30T17:40:38.564" v="452"/>
          <ac:spMkLst>
            <pc:docMk/>
            <pc:sldMk cId="14278386" sldId="1206"/>
            <ac:spMk id="53" creationId="{DE2EADC7-9176-496F-963C-C206BF7776EC}"/>
          </ac:spMkLst>
        </pc:spChg>
        <pc:spChg chg="mod">
          <ac:chgData name="Subramani K" userId="bf009f75-d47a-408b-a678-4666a6eafc4c" providerId="ADAL" clId="{B2F66E8D-18DD-4856-BD32-CA83CA03C378}" dt="2022-03-30T17:42:07.032" v="465"/>
          <ac:spMkLst>
            <pc:docMk/>
            <pc:sldMk cId="14278386" sldId="1206"/>
            <ac:spMk id="55" creationId="{AC14AAEF-21F0-40D9-8046-1BA3BEC78407}"/>
          </ac:spMkLst>
        </pc:spChg>
        <pc:spChg chg="mod">
          <ac:chgData name="Subramani K" userId="bf009f75-d47a-408b-a678-4666a6eafc4c" providerId="ADAL" clId="{B2F66E8D-18DD-4856-BD32-CA83CA03C378}" dt="2022-03-30T17:42:07.032" v="465"/>
          <ac:spMkLst>
            <pc:docMk/>
            <pc:sldMk cId="14278386" sldId="1206"/>
            <ac:spMk id="56" creationId="{0E42493C-5FA6-4E8B-990F-CDBFCB471368}"/>
          </ac:spMkLst>
        </pc:spChg>
        <pc:spChg chg="mod">
          <ac:chgData name="Subramani K" userId="bf009f75-d47a-408b-a678-4666a6eafc4c" providerId="ADAL" clId="{B2F66E8D-18DD-4856-BD32-CA83CA03C378}" dt="2022-03-30T17:42:07.032" v="465"/>
          <ac:spMkLst>
            <pc:docMk/>
            <pc:sldMk cId="14278386" sldId="1206"/>
            <ac:spMk id="59" creationId="{AB37AF07-682F-467D-BABE-E41D21A9886B}"/>
          </ac:spMkLst>
        </pc:spChg>
        <pc:spChg chg="mod">
          <ac:chgData name="Subramani K" userId="bf009f75-d47a-408b-a678-4666a6eafc4c" providerId="ADAL" clId="{B2F66E8D-18DD-4856-BD32-CA83CA03C378}" dt="2022-03-30T17:42:07.032" v="465"/>
          <ac:spMkLst>
            <pc:docMk/>
            <pc:sldMk cId="14278386" sldId="1206"/>
            <ac:spMk id="60" creationId="{137040AD-E335-4DF9-BD7C-6CBC2A155343}"/>
          </ac:spMkLst>
        </pc:spChg>
        <pc:spChg chg="mod">
          <ac:chgData name="Subramani K" userId="bf009f75-d47a-408b-a678-4666a6eafc4c" providerId="ADAL" clId="{B2F66E8D-18DD-4856-BD32-CA83CA03C378}" dt="2022-03-30T17:42:07.032" v="465"/>
          <ac:spMkLst>
            <pc:docMk/>
            <pc:sldMk cId="14278386" sldId="1206"/>
            <ac:spMk id="61" creationId="{45B30FC4-1C06-478A-8249-69D473DEC9B5}"/>
          </ac:spMkLst>
        </pc:spChg>
        <pc:spChg chg="mod">
          <ac:chgData name="Subramani K" userId="bf009f75-d47a-408b-a678-4666a6eafc4c" providerId="ADAL" clId="{B2F66E8D-18DD-4856-BD32-CA83CA03C378}" dt="2022-03-30T17:42:07.032" v="465"/>
          <ac:spMkLst>
            <pc:docMk/>
            <pc:sldMk cId="14278386" sldId="1206"/>
            <ac:spMk id="62" creationId="{F3E1D019-3E4E-40DF-8F01-4D54F31BAF7D}"/>
          </ac:spMkLst>
        </pc:spChg>
        <pc:spChg chg="mod">
          <ac:chgData name="Subramani K" userId="bf009f75-d47a-408b-a678-4666a6eafc4c" providerId="ADAL" clId="{B2F66E8D-18DD-4856-BD32-CA83CA03C378}" dt="2022-03-30T17:42:07.032" v="465"/>
          <ac:spMkLst>
            <pc:docMk/>
            <pc:sldMk cId="14278386" sldId="1206"/>
            <ac:spMk id="63" creationId="{D95223F9-11DD-431C-B5AC-391A02122781}"/>
          </ac:spMkLst>
        </pc:spChg>
        <pc:spChg chg="mod">
          <ac:chgData name="Subramani K" userId="bf009f75-d47a-408b-a678-4666a6eafc4c" providerId="ADAL" clId="{B2F66E8D-18DD-4856-BD32-CA83CA03C378}" dt="2022-03-30T17:42:07.032" v="465"/>
          <ac:spMkLst>
            <pc:docMk/>
            <pc:sldMk cId="14278386" sldId="1206"/>
            <ac:spMk id="65" creationId="{EAC1038D-044E-4575-AF25-957A22047284}"/>
          </ac:spMkLst>
        </pc:spChg>
        <pc:spChg chg="mod">
          <ac:chgData name="Subramani K" userId="bf009f75-d47a-408b-a678-4666a6eafc4c" providerId="ADAL" clId="{B2F66E8D-18DD-4856-BD32-CA83CA03C378}" dt="2022-03-30T17:42:07.032" v="465"/>
          <ac:spMkLst>
            <pc:docMk/>
            <pc:sldMk cId="14278386" sldId="1206"/>
            <ac:spMk id="66" creationId="{7620DD44-759E-4B2F-816C-2AC50FC0CD6A}"/>
          </ac:spMkLst>
        </pc:spChg>
        <pc:spChg chg="mod">
          <ac:chgData name="Subramani K" userId="bf009f75-d47a-408b-a678-4666a6eafc4c" providerId="ADAL" clId="{B2F66E8D-18DD-4856-BD32-CA83CA03C378}" dt="2022-03-30T17:42:07.032" v="465"/>
          <ac:spMkLst>
            <pc:docMk/>
            <pc:sldMk cId="14278386" sldId="1206"/>
            <ac:spMk id="67" creationId="{D938F971-2618-4189-91D1-B4F9813AD1ED}"/>
          </ac:spMkLst>
        </pc:spChg>
        <pc:spChg chg="mod">
          <ac:chgData name="Subramani K" userId="bf009f75-d47a-408b-a678-4666a6eafc4c" providerId="ADAL" clId="{B2F66E8D-18DD-4856-BD32-CA83CA03C378}" dt="2022-03-30T17:42:07.032" v="465"/>
          <ac:spMkLst>
            <pc:docMk/>
            <pc:sldMk cId="14278386" sldId="1206"/>
            <ac:spMk id="68" creationId="{712682C0-7DE4-4198-94B3-4CC87743FFF8}"/>
          </ac:spMkLst>
        </pc:spChg>
        <pc:spChg chg="mod">
          <ac:chgData name="Subramani K" userId="bf009f75-d47a-408b-a678-4666a6eafc4c" providerId="ADAL" clId="{B2F66E8D-18DD-4856-BD32-CA83CA03C378}" dt="2022-03-30T17:42:07.032" v="465"/>
          <ac:spMkLst>
            <pc:docMk/>
            <pc:sldMk cId="14278386" sldId="1206"/>
            <ac:spMk id="69" creationId="{BC7A573C-FEDE-4133-A05C-2521C29C6DBD}"/>
          </ac:spMkLst>
        </pc:spChg>
        <pc:spChg chg="add mod">
          <ac:chgData name="Subramani K" userId="bf009f75-d47a-408b-a678-4666a6eafc4c" providerId="ADAL" clId="{B2F66E8D-18DD-4856-BD32-CA83CA03C378}" dt="2022-03-30T17:44:12.100" v="481" actId="1037"/>
          <ac:spMkLst>
            <pc:docMk/>
            <pc:sldMk cId="14278386" sldId="1206"/>
            <ac:spMk id="70" creationId="{597619DA-C7B7-49F9-8161-2DA821AC3275}"/>
          </ac:spMkLst>
        </pc:spChg>
        <pc:spChg chg="add mod">
          <ac:chgData name="Subramani K" userId="bf009f75-d47a-408b-a678-4666a6eafc4c" providerId="ADAL" clId="{B2F66E8D-18DD-4856-BD32-CA83CA03C378}" dt="2022-03-30T17:43:51.575" v="478" actId="1036"/>
          <ac:spMkLst>
            <pc:docMk/>
            <pc:sldMk cId="14278386" sldId="1206"/>
            <ac:spMk id="71" creationId="{09379027-7965-499F-8856-4C52E2753695}"/>
          </ac:spMkLst>
        </pc:spChg>
        <pc:grpChg chg="add del mod">
          <ac:chgData name="Subramani K" userId="bf009f75-d47a-408b-a678-4666a6eafc4c" providerId="ADAL" clId="{B2F66E8D-18DD-4856-BD32-CA83CA03C378}" dt="2022-03-30T17:40:40.987" v="453"/>
          <ac:grpSpMkLst>
            <pc:docMk/>
            <pc:sldMk cId="14278386" sldId="1206"/>
            <ac:grpSpMk id="26" creationId="{4A175607-1710-4ECE-A90B-206C123A7DDA}"/>
          </ac:grpSpMkLst>
        </pc:grpChg>
        <pc:grpChg chg="mod">
          <ac:chgData name="Subramani K" userId="bf009f75-d47a-408b-a678-4666a6eafc4c" providerId="ADAL" clId="{B2F66E8D-18DD-4856-BD32-CA83CA03C378}" dt="2022-03-30T17:30:58.221" v="278" actId="1038"/>
          <ac:grpSpMkLst>
            <pc:docMk/>
            <pc:sldMk cId="14278386" sldId="1206"/>
            <ac:grpSpMk id="36" creationId="{02E5521E-C336-4FC1-8904-224ECEB8BBD7}"/>
          </ac:grpSpMkLst>
        </pc:grpChg>
        <pc:grpChg chg="mod">
          <ac:chgData name="Subramani K" userId="bf009f75-d47a-408b-a678-4666a6eafc4c" providerId="ADAL" clId="{B2F66E8D-18DD-4856-BD32-CA83CA03C378}" dt="2022-03-30T17:30:55.149" v="263" actId="1037"/>
          <ac:grpSpMkLst>
            <pc:docMk/>
            <pc:sldMk cId="14278386" sldId="1206"/>
            <ac:grpSpMk id="51" creationId="{F7E94852-7C80-4080-AAD2-AC30285401C1}"/>
          </ac:grpSpMkLst>
        </pc:grpChg>
        <pc:grpChg chg="add mod">
          <ac:chgData name="Subramani K" userId="bf009f75-d47a-408b-a678-4666a6eafc4c" providerId="ADAL" clId="{B2F66E8D-18DD-4856-BD32-CA83CA03C378}" dt="2022-03-30T17:42:07.032" v="465"/>
          <ac:grpSpMkLst>
            <pc:docMk/>
            <pc:sldMk cId="14278386" sldId="1206"/>
            <ac:grpSpMk id="54" creationId="{8866966F-EBD8-43BC-98D0-2A2E987433D3}"/>
          </ac:grpSpMkLst>
        </pc:grpChg>
        <pc:picChg chg="mod">
          <ac:chgData name="Subramani K" userId="bf009f75-d47a-408b-a678-4666a6eafc4c" providerId="ADAL" clId="{B2F66E8D-18DD-4856-BD32-CA83CA03C378}" dt="2022-03-31T11:14:21.707" v="805" actId="1076"/>
          <ac:picMkLst>
            <pc:docMk/>
            <pc:sldMk cId="14278386" sldId="1206"/>
            <ac:picMk id="3" creationId="{9F822A2B-E4B5-40A6-83A1-E29749005007}"/>
          </ac:picMkLst>
        </pc:picChg>
        <pc:cxnChg chg="del">
          <ac:chgData name="Subramani K" userId="bf009f75-d47a-408b-a678-4666a6eafc4c" providerId="ADAL" clId="{B2F66E8D-18DD-4856-BD32-CA83CA03C378}" dt="2022-03-30T17:33:49.787" v="299" actId="478"/>
          <ac:cxnSpMkLst>
            <pc:docMk/>
            <pc:sldMk cId="14278386" sldId="1206"/>
            <ac:cxnSpMk id="4" creationId="{2EACDE21-5AA9-436E-BE2C-34964D3827F1}"/>
          </ac:cxnSpMkLst>
        </pc:cxnChg>
      </pc:sldChg>
      <pc:sldChg chg="addSp delSp modSp add mod">
        <pc:chgData name="Subramani K" userId="bf009f75-d47a-408b-a678-4666a6eafc4c" providerId="ADAL" clId="{B2F66E8D-18DD-4856-BD32-CA83CA03C378}" dt="2022-03-30T17:37:04.343" v="342" actId="478"/>
        <pc:sldMkLst>
          <pc:docMk/>
          <pc:sldMk cId="2068635860" sldId="1207"/>
        </pc:sldMkLst>
        <pc:spChg chg="del">
          <ac:chgData name="Subramani K" userId="bf009f75-d47a-408b-a678-4666a6eafc4c" providerId="ADAL" clId="{B2F66E8D-18DD-4856-BD32-CA83CA03C378}" dt="2022-03-30T17:37:04.343" v="342" actId="478"/>
          <ac:spMkLst>
            <pc:docMk/>
            <pc:sldMk cId="2068635860" sldId="1207"/>
            <ac:spMk id="9" creationId="{B7E2EC3C-9883-47AA-9BD1-48DE0A1C8C38}"/>
          </ac:spMkLst>
        </pc:spChg>
        <pc:spChg chg="del">
          <ac:chgData name="Subramani K" userId="bf009f75-d47a-408b-a678-4666a6eafc4c" providerId="ADAL" clId="{B2F66E8D-18DD-4856-BD32-CA83CA03C378}" dt="2022-03-30T17:37:02.020" v="340" actId="478"/>
          <ac:spMkLst>
            <pc:docMk/>
            <pc:sldMk cId="2068635860" sldId="1207"/>
            <ac:spMk id="12" creationId="{B4BEA475-7A09-41F4-B29E-D01CEF32D3D4}"/>
          </ac:spMkLst>
        </pc:spChg>
        <pc:spChg chg="add del mod">
          <ac:chgData name="Subramani K" userId="bf009f75-d47a-408b-a678-4666a6eafc4c" providerId="ADAL" clId="{B2F66E8D-18DD-4856-BD32-CA83CA03C378}" dt="2022-03-30T17:36:59.501" v="339"/>
          <ac:spMkLst>
            <pc:docMk/>
            <pc:sldMk cId="2068635860" sldId="1207"/>
            <ac:spMk id="52" creationId="{9339DD3D-A26A-4037-97AA-D3C91FCF449C}"/>
          </ac:spMkLst>
        </pc:spChg>
        <pc:spChg chg="add mod">
          <ac:chgData name="Subramani K" userId="bf009f75-d47a-408b-a678-4666a6eafc4c" providerId="ADAL" clId="{B2F66E8D-18DD-4856-BD32-CA83CA03C378}" dt="2022-03-30T17:37:02.288" v="341"/>
          <ac:spMkLst>
            <pc:docMk/>
            <pc:sldMk cId="2068635860" sldId="1207"/>
            <ac:spMk id="53" creationId="{ACDEEF53-F0D0-4BB8-BA75-E21A7A9A6956}"/>
          </ac:spMkLst>
        </pc:spChg>
      </pc:sldChg>
      <pc:sldChg chg="addSp delSp modSp add mod">
        <pc:chgData name="Subramani K" userId="bf009f75-d47a-408b-a678-4666a6eafc4c" providerId="ADAL" clId="{B2F66E8D-18DD-4856-BD32-CA83CA03C378}" dt="2022-03-30T17:37:07.699" v="343"/>
        <pc:sldMkLst>
          <pc:docMk/>
          <pc:sldMk cId="1940554314" sldId="1208"/>
        </pc:sldMkLst>
        <pc:spChg chg="add mod">
          <ac:chgData name="Subramani K" userId="bf009f75-d47a-408b-a678-4666a6eafc4c" providerId="ADAL" clId="{B2F66E8D-18DD-4856-BD32-CA83CA03C378}" dt="2022-03-30T17:36:12.215" v="332" actId="553"/>
          <ac:spMkLst>
            <pc:docMk/>
            <pc:sldMk cId="1940554314" sldId="1208"/>
            <ac:spMk id="8" creationId="{F487E12B-A908-4B44-AB98-712B8CBD91AB}"/>
          </ac:spMkLst>
        </pc:spChg>
        <pc:spChg chg="add mod">
          <ac:chgData name="Subramani K" userId="bf009f75-d47a-408b-a678-4666a6eafc4c" providerId="ADAL" clId="{B2F66E8D-18DD-4856-BD32-CA83CA03C378}" dt="2022-03-30T17:36:12.215" v="332" actId="553"/>
          <ac:spMkLst>
            <pc:docMk/>
            <pc:sldMk cId="1940554314" sldId="1208"/>
            <ac:spMk id="9" creationId="{A1794BB4-503D-4980-A176-958A10122B8E}"/>
          </ac:spMkLst>
        </pc:spChg>
        <pc:spChg chg="del">
          <ac:chgData name="Subramani K" userId="bf009f75-d47a-408b-a678-4666a6eafc4c" providerId="ADAL" clId="{B2F66E8D-18DD-4856-BD32-CA83CA03C378}" dt="2022-03-30T17:35:29.329" v="304" actId="478"/>
          <ac:spMkLst>
            <pc:docMk/>
            <pc:sldMk cId="1940554314" sldId="1208"/>
            <ac:spMk id="10" creationId="{5201151F-E49F-49A3-90EB-9B1909790777}"/>
          </ac:spMkLst>
        </pc:spChg>
        <pc:spChg chg="add mod">
          <ac:chgData name="Subramani K" userId="bf009f75-d47a-408b-a678-4666a6eafc4c" providerId="ADAL" clId="{B2F66E8D-18DD-4856-BD32-CA83CA03C378}" dt="2022-03-30T17:37:07.699" v="343"/>
          <ac:spMkLst>
            <pc:docMk/>
            <pc:sldMk cId="1940554314" sldId="1208"/>
            <ac:spMk id="12" creationId="{125BAB59-3478-420A-A594-EB4E9E31081A}"/>
          </ac:spMkLst>
        </pc:spChg>
      </pc:sldChg>
      <pc:sldChg chg="addSp delSp modSp add mod">
        <pc:chgData name="Subramani K" userId="bf009f75-d47a-408b-a678-4666a6eafc4c" providerId="ADAL" clId="{B2F66E8D-18DD-4856-BD32-CA83CA03C378}" dt="2022-03-30T17:49:24.815" v="801" actId="20577"/>
        <pc:sldMkLst>
          <pc:docMk/>
          <pc:sldMk cId="3580503901" sldId="1209"/>
        </pc:sldMkLst>
        <pc:spChg chg="mod">
          <ac:chgData name="Subramani K" userId="bf009f75-d47a-408b-a678-4666a6eafc4c" providerId="ADAL" clId="{B2F66E8D-18DD-4856-BD32-CA83CA03C378}" dt="2022-03-30T17:49:24.815" v="801" actId="20577"/>
          <ac:spMkLst>
            <pc:docMk/>
            <pc:sldMk cId="3580503901" sldId="1209"/>
            <ac:spMk id="14" creationId="{D4C948DF-669C-42CA-B0CC-3EF35C283FEC}"/>
          </ac:spMkLst>
        </pc:spChg>
        <pc:spChg chg="add del mod">
          <ac:chgData name="Subramani K" userId="bf009f75-d47a-408b-a678-4666a6eafc4c" providerId="ADAL" clId="{B2F66E8D-18DD-4856-BD32-CA83CA03C378}" dt="2022-03-30T17:45:24.146" v="485" actId="478"/>
          <ac:spMkLst>
            <pc:docMk/>
            <pc:sldMk cId="3580503901" sldId="1209"/>
            <ac:spMk id="86" creationId="{EBD541AE-DFB5-4020-9CA4-250DD3447451}"/>
          </ac:spMkLst>
        </pc:spChg>
        <pc:spChg chg="add mod">
          <ac:chgData name="Subramani K" userId="bf009f75-d47a-408b-a678-4666a6eafc4c" providerId="ADAL" clId="{B2F66E8D-18DD-4856-BD32-CA83CA03C378}" dt="2022-03-30T17:46:39.078" v="675" actId="1037"/>
          <ac:spMkLst>
            <pc:docMk/>
            <pc:sldMk cId="3580503901" sldId="1209"/>
            <ac:spMk id="87" creationId="{A6867347-BAA8-4F37-846F-DB450D650F43}"/>
          </ac:spMkLst>
        </pc:spChg>
        <pc:picChg chg="add mod">
          <ac:chgData name="Subramani K" userId="bf009f75-d47a-408b-a678-4666a6eafc4c" providerId="ADAL" clId="{B2F66E8D-18DD-4856-BD32-CA83CA03C378}" dt="2022-03-30T17:48:32.103" v="693" actId="208"/>
          <ac:picMkLst>
            <pc:docMk/>
            <pc:sldMk cId="3580503901" sldId="1209"/>
            <ac:picMk id="88" creationId="{F78D1C76-3AF4-4E9D-8201-D94A94F60D78}"/>
          </ac:picMkLst>
        </pc:picChg>
        <pc:picChg chg="add mod">
          <ac:chgData name="Subramani K" userId="bf009f75-d47a-408b-a678-4666a6eafc4c" providerId="ADAL" clId="{B2F66E8D-18DD-4856-BD32-CA83CA03C378}" dt="2022-03-30T17:48:23.333" v="691" actId="208"/>
          <ac:picMkLst>
            <pc:docMk/>
            <pc:sldMk cId="3580503901" sldId="1209"/>
            <ac:picMk id="89" creationId="{15D6D483-0F0E-4AE6-8240-9CEBB21A590A}"/>
          </ac:picMkLst>
        </pc:picChg>
        <pc:picChg chg="add mod">
          <ac:chgData name="Subramani K" userId="bf009f75-d47a-408b-a678-4666a6eafc4c" providerId="ADAL" clId="{B2F66E8D-18DD-4856-BD32-CA83CA03C378}" dt="2022-03-30T17:48:23.333" v="691" actId="208"/>
          <ac:picMkLst>
            <pc:docMk/>
            <pc:sldMk cId="3580503901" sldId="1209"/>
            <ac:picMk id="90" creationId="{F1C67839-27AF-4C26-BD00-ABF9D56EB646}"/>
          </ac:picMkLst>
        </pc:picChg>
        <pc:picChg chg="add mod">
          <ac:chgData name="Subramani K" userId="bf009f75-d47a-408b-a678-4666a6eafc4c" providerId="ADAL" clId="{B2F66E8D-18DD-4856-BD32-CA83CA03C378}" dt="2022-03-30T17:48:23.333" v="691" actId="208"/>
          <ac:picMkLst>
            <pc:docMk/>
            <pc:sldMk cId="3580503901" sldId="1209"/>
            <ac:picMk id="91" creationId="{24F1AEEB-A7E3-49E1-A58F-E474BC24DD00}"/>
          </ac:picMkLst>
        </pc:picChg>
        <pc:picChg chg="add mod">
          <ac:chgData name="Subramani K" userId="bf009f75-d47a-408b-a678-4666a6eafc4c" providerId="ADAL" clId="{B2F66E8D-18DD-4856-BD32-CA83CA03C378}" dt="2022-03-30T17:48:23.333" v="691" actId="208"/>
          <ac:picMkLst>
            <pc:docMk/>
            <pc:sldMk cId="3580503901" sldId="1209"/>
            <ac:picMk id="92" creationId="{6D3EF9C1-5629-4B6A-874D-99B3C38B94DD}"/>
          </ac:picMkLst>
        </pc:picChg>
        <pc:picChg chg="add mod">
          <ac:chgData name="Subramani K" userId="bf009f75-d47a-408b-a678-4666a6eafc4c" providerId="ADAL" clId="{B2F66E8D-18DD-4856-BD32-CA83CA03C378}" dt="2022-03-30T17:48:23.333" v="691" actId="208"/>
          <ac:picMkLst>
            <pc:docMk/>
            <pc:sldMk cId="3580503901" sldId="1209"/>
            <ac:picMk id="93" creationId="{5A59A123-11BE-4551-8C17-9B516B65D504}"/>
          </ac:picMkLst>
        </pc:picChg>
      </pc:sldChg>
    </pc:docChg>
  </pc:docChgLst>
  <pc:docChgLst>
    <pc:chgData name="lakshmikanth" userId="34ec4a14-2b32-4e23-8e6c-bf79444b9b1f" providerId="ADAL" clId="{0704FE2E-9E52-4A6C-B70E-E03832489322}"/>
    <pc:docChg chg="modSld delMainMaster">
      <pc:chgData name="lakshmikanth" userId="34ec4a14-2b32-4e23-8e6c-bf79444b9b1f" providerId="ADAL" clId="{0704FE2E-9E52-4A6C-B70E-E03832489322}" dt="2022-03-17T10:25:30.329" v="20" actId="1076"/>
      <pc:docMkLst>
        <pc:docMk/>
      </pc:docMkLst>
      <pc:sldChg chg="modSp mod">
        <pc:chgData name="lakshmikanth" userId="34ec4a14-2b32-4e23-8e6c-bf79444b9b1f" providerId="ADAL" clId="{0704FE2E-9E52-4A6C-B70E-E03832489322}" dt="2022-03-17T10:25:30.329" v="20" actId="1076"/>
        <pc:sldMkLst>
          <pc:docMk/>
          <pc:sldMk cId="2508173990" sldId="1202"/>
        </pc:sldMkLst>
        <pc:spChg chg="mod">
          <ac:chgData name="lakshmikanth" userId="34ec4a14-2b32-4e23-8e6c-bf79444b9b1f" providerId="ADAL" clId="{0704FE2E-9E52-4A6C-B70E-E03832489322}" dt="2022-03-16T14:24:39.491" v="0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lakshmikanth" userId="34ec4a14-2b32-4e23-8e6c-bf79444b9b1f" providerId="ADAL" clId="{0704FE2E-9E52-4A6C-B70E-E03832489322}" dt="2022-03-17T10:25:30.329" v="20" actId="1076"/>
          <ac:spMkLst>
            <pc:docMk/>
            <pc:sldMk cId="2508173990" sldId="1202"/>
            <ac:spMk id="10" creationId="{BC95729D-B7AA-469F-AC09-0690AD9DD1CD}"/>
          </ac:spMkLst>
        </pc:spChg>
        <pc:grpChg chg="mod">
          <ac:chgData name="lakshmikanth" userId="34ec4a14-2b32-4e23-8e6c-bf79444b9b1f" providerId="ADAL" clId="{0704FE2E-9E52-4A6C-B70E-E03832489322}" dt="2022-03-17T10:25:30.329" v="20" actId="1076"/>
          <ac:grpSpMkLst>
            <pc:docMk/>
            <pc:sldMk cId="2508173990" sldId="1202"/>
            <ac:grpSpMk id="23" creationId="{D01A5577-5820-4A12-9C9D-E15303D49CCB}"/>
          </ac:grpSpMkLst>
        </pc:grpChg>
        <pc:grpChg chg="mod">
          <ac:chgData name="lakshmikanth" userId="34ec4a14-2b32-4e23-8e6c-bf79444b9b1f" providerId="ADAL" clId="{0704FE2E-9E52-4A6C-B70E-E03832489322}" dt="2022-03-17T10:25:30.329" v="20" actId="1076"/>
          <ac:grpSpMkLst>
            <pc:docMk/>
            <pc:sldMk cId="2508173990" sldId="1202"/>
            <ac:grpSpMk id="33" creationId="{0B93414D-951B-4AD3-BB9C-9D2EA19C8770}"/>
          </ac:grpSpMkLst>
        </pc:grpChg>
        <pc:grpChg chg="mod">
          <ac:chgData name="lakshmikanth" userId="34ec4a14-2b32-4e23-8e6c-bf79444b9b1f" providerId="ADAL" clId="{0704FE2E-9E52-4A6C-B70E-E03832489322}" dt="2022-03-17T10:25:30.329" v="20" actId="1076"/>
          <ac:grpSpMkLst>
            <pc:docMk/>
            <pc:sldMk cId="2508173990" sldId="1202"/>
            <ac:grpSpMk id="41" creationId="{A97582DD-110D-4C91-B040-EFC470078CEB}"/>
          </ac:grpSpMkLst>
        </pc:grpChg>
        <pc:grpChg chg="mod">
          <ac:chgData name="lakshmikanth" userId="34ec4a14-2b32-4e23-8e6c-bf79444b9b1f" providerId="ADAL" clId="{0704FE2E-9E52-4A6C-B70E-E03832489322}" dt="2022-03-17T10:25:30.329" v="20" actId="1076"/>
          <ac:grpSpMkLst>
            <pc:docMk/>
            <pc:sldMk cId="2508173990" sldId="1202"/>
            <ac:grpSpMk id="49" creationId="{B86CA52F-C3E3-4D34-AFA4-246B4FA5E8A1}"/>
          </ac:grpSpMkLst>
        </pc:grpChg>
        <pc:grpChg chg="mod">
          <ac:chgData name="lakshmikanth" userId="34ec4a14-2b32-4e23-8e6c-bf79444b9b1f" providerId="ADAL" clId="{0704FE2E-9E52-4A6C-B70E-E03832489322}" dt="2022-03-17T10:25:30.329" v="20" actId="1076"/>
          <ac:grpSpMkLst>
            <pc:docMk/>
            <pc:sldMk cId="2508173990" sldId="1202"/>
            <ac:grpSpMk id="57" creationId="{5464A22C-6720-4997-AFB0-FEC5992B68EC}"/>
          </ac:grpSpMkLst>
        </pc:grpChg>
      </pc:sldChg>
      <pc:sldChg chg="modSp mod">
        <pc:chgData name="lakshmikanth" userId="34ec4a14-2b32-4e23-8e6c-bf79444b9b1f" providerId="ADAL" clId="{0704FE2E-9E52-4A6C-B70E-E03832489322}" dt="2022-03-17T10:24:39.787" v="11" actId="1076"/>
        <pc:sldMkLst>
          <pc:docMk/>
          <pc:sldMk cId="2285015065" sldId="1203"/>
        </pc:sldMkLst>
        <pc:spChg chg="mod">
          <ac:chgData name="lakshmikanth" userId="34ec4a14-2b32-4e23-8e6c-bf79444b9b1f" providerId="ADAL" clId="{0704FE2E-9E52-4A6C-B70E-E03832489322}" dt="2022-03-17T10:24:39.787" v="11" actId="1076"/>
          <ac:spMkLst>
            <pc:docMk/>
            <pc:sldMk cId="2285015065" sldId="1203"/>
            <ac:spMk id="20" creationId="{F147415D-E16C-445C-9A1D-C2D143C1E294}"/>
          </ac:spMkLst>
        </pc:spChg>
        <pc:spChg chg="mod">
          <ac:chgData name="lakshmikanth" userId="34ec4a14-2b32-4e23-8e6c-bf79444b9b1f" providerId="ADAL" clId="{0704FE2E-9E52-4A6C-B70E-E03832489322}" dt="2022-03-17T10:24:39.787" v="11" actId="1076"/>
          <ac:spMkLst>
            <pc:docMk/>
            <pc:sldMk cId="2285015065" sldId="1203"/>
            <ac:spMk id="21" creationId="{6F7C91BE-B61F-48F4-92AA-1F820DE4EF90}"/>
          </ac:spMkLst>
        </pc:spChg>
        <pc:spChg chg="mod">
          <ac:chgData name="lakshmikanth" userId="34ec4a14-2b32-4e23-8e6c-bf79444b9b1f" providerId="ADAL" clId="{0704FE2E-9E52-4A6C-B70E-E03832489322}" dt="2022-03-17T10:24:39.787" v="11" actId="1076"/>
          <ac:spMkLst>
            <pc:docMk/>
            <pc:sldMk cId="2285015065" sldId="1203"/>
            <ac:spMk id="22" creationId="{C25CF31D-ADAC-4DA9-868B-1855F1803D55}"/>
          </ac:spMkLst>
        </pc:spChg>
        <pc:spChg chg="mod">
          <ac:chgData name="lakshmikanth" userId="34ec4a14-2b32-4e23-8e6c-bf79444b9b1f" providerId="ADAL" clId="{0704FE2E-9E52-4A6C-B70E-E03832489322}" dt="2022-03-17T10:24:39.787" v="11" actId="1076"/>
          <ac:spMkLst>
            <pc:docMk/>
            <pc:sldMk cId="2285015065" sldId="1203"/>
            <ac:spMk id="27" creationId="{B38438DC-8F79-4707-9926-890E97655C06}"/>
          </ac:spMkLst>
        </pc:spChg>
      </pc:sldChg>
      <pc:sldChg chg="modSp mod">
        <pc:chgData name="lakshmikanth" userId="34ec4a14-2b32-4e23-8e6c-bf79444b9b1f" providerId="ADAL" clId="{0704FE2E-9E52-4A6C-B70E-E03832489322}" dt="2022-03-17T10:25:06.704" v="16" actId="1037"/>
        <pc:sldMkLst>
          <pc:docMk/>
          <pc:sldMk cId="3675761090" sldId="1204"/>
        </pc:sldMkLst>
        <pc:spChg chg="mod">
          <ac:chgData name="lakshmikanth" userId="34ec4a14-2b32-4e23-8e6c-bf79444b9b1f" providerId="ADAL" clId="{0704FE2E-9E52-4A6C-B70E-E03832489322}" dt="2022-03-17T10:25:06.704" v="16" actId="1037"/>
          <ac:spMkLst>
            <pc:docMk/>
            <pc:sldMk cId="3675761090" sldId="1204"/>
            <ac:spMk id="20" creationId="{F147415D-E16C-445C-9A1D-C2D143C1E294}"/>
          </ac:spMkLst>
        </pc:spChg>
        <pc:spChg chg="mod">
          <ac:chgData name="lakshmikanth" userId="34ec4a14-2b32-4e23-8e6c-bf79444b9b1f" providerId="ADAL" clId="{0704FE2E-9E52-4A6C-B70E-E03832489322}" dt="2022-03-17T10:25:06.704" v="16" actId="1037"/>
          <ac:spMkLst>
            <pc:docMk/>
            <pc:sldMk cId="3675761090" sldId="1204"/>
            <ac:spMk id="21" creationId="{6F7C91BE-B61F-48F4-92AA-1F820DE4EF90}"/>
          </ac:spMkLst>
        </pc:spChg>
        <pc:spChg chg="mod">
          <ac:chgData name="lakshmikanth" userId="34ec4a14-2b32-4e23-8e6c-bf79444b9b1f" providerId="ADAL" clId="{0704FE2E-9E52-4A6C-B70E-E03832489322}" dt="2022-03-17T10:25:06.704" v="16" actId="1037"/>
          <ac:spMkLst>
            <pc:docMk/>
            <pc:sldMk cId="3675761090" sldId="1204"/>
            <ac:spMk id="22" creationId="{C25CF31D-ADAC-4DA9-868B-1855F1803D55}"/>
          </ac:spMkLst>
        </pc:spChg>
        <pc:spChg chg="mod">
          <ac:chgData name="lakshmikanth" userId="34ec4a14-2b32-4e23-8e6c-bf79444b9b1f" providerId="ADAL" clId="{0704FE2E-9E52-4A6C-B70E-E03832489322}" dt="2022-03-17T10:25:06.704" v="16" actId="1037"/>
          <ac:spMkLst>
            <pc:docMk/>
            <pc:sldMk cId="3675761090" sldId="1204"/>
            <ac:spMk id="27" creationId="{B38438DC-8F79-4707-9926-890E97655C06}"/>
          </ac:spMkLst>
        </pc:spChg>
      </pc:sldChg>
      <pc:sldMasterChg chg="del delSldLayout">
        <pc:chgData name="lakshmikanth" userId="34ec4a14-2b32-4e23-8e6c-bf79444b9b1f" providerId="ADAL" clId="{0704FE2E-9E52-4A6C-B70E-E03832489322}" dt="2022-03-17T10:24:06.366" v="9" actId="2696"/>
        <pc:sldMasterMkLst>
          <pc:docMk/>
          <pc:sldMasterMk cId="371782926" sldId="2147483667"/>
        </pc:sldMasterMkLst>
        <pc:sldLayoutChg chg="del">
          <pc:chgData name="lakshmikanth" userId="34ec4a14-2b32-4e23-8e6c-bf79444b9b1f" providerId="ADAL" clId="{0704FE2E-9E52-4A6C-B70E-E03832489322}" dt="2022-03-17T10:24:06.357" v="4" actId="2696"/>
          <pc:sldLayoutMkLst>
            <pc:docMk/>
            <pc:sldMasterMk cId="371782926" sldId="2147483667"/>
            <pc:sldLayoutMk cId="223016509" sldId="2147483679"/>
          </pc:sldLayoutMkLst>
        </pc:sldLayoutChg>
        <pc:sldLayoutChg chg="del">
          <pc:chgData name="lakshmikanth" userId="34ec4a14-2b32-4e23-8e6c-bf79444b9b1f" providerId="ADAL" clId="{0704FE2E-9E52-4A6C-B70E-E03832489322}" dt="2022-03-17T10:24:06.359" v="5" actId="2696"/>
          <pc:sldLayoutMkLst>
            <pc:docMk/>
            <pc:sldMasterMk cId="371782926" sldId="2147483667"/>
            <pc:sldLayoutMk cId="1214601897" sldId="2147483680"/>
          </pc:sldLayoutMkLst>
        </pc:sldLayoutChg>
        <pc:sldLayoutChg chg="del">
          <pc:chgData name="lakshmikanth" userId="34ec4a14-2b32-4e23-8e6c-bf79444b9b1f" providerId="ADAL" clId="{0704FE2E-9E52-4A6C-B70E-E03832489322}" dt="2022-03-17T10:24:06.360" v="6" actId="2696"/>
          <pc:sldLayoutMkLst>
            <pc:docMk/>
            <pc:sldMasterMk cId="371782926" sldId="2147483667"/>
            <pc:sldLayoutMk cId="3887555996" sldId="2147483681"/>
          </pc:sldLayoutMkLst>
        </pc:sldLayoutChg>
        <pc:sldLayoutChg chg="del">
          <pc:chgData name="lakshmikanth" userId="34ec4a14-2b32-4e23-8e6c-bf79444b9b1f" providerId="ADAL" clId="{0704FE2E-9E52-4A6C-B70E-E03832489322}" dt="2022-03-17T10:24:06.362" v="7" actId="2696"/>
          <pc:sldLayoutMkLst>
            <pc:docMk/>
            <pc:sldMasterMk cId="371782926" sldId="2147483667"/>
            <pc:sldLayoutMk cId="267116416" sldId="2147483682"/>
          </pc:sldLayoutMkLst>
        </pc:sldLayoutChg>
        <pc:sldLayoutChg chg="del">
          <pc:chgData name="lakshmikanth" userId="34ec4a14-2b32-4e23-8e6c-bf79444b9b1f" providerId="ADAL" clId="{0704FE2E-9E52-4A6C-B70E-E03832489322}" dt="2022-03-17T10:24:06.363" v="8" actId="2696"/>
          <pc:sldLayoutMkLst>
            <pc:docMk/>
            <pc:sldMasterMk cId="371782926" sldId="2147483667"/>
            <pc:sldLayoutMk cId="2141556215" sldId="2147483683"/>
          </pc:sldLayoutMkLst>
        </pc:sldLayoutChg>
      </pc:sldMasterChg>
      <pc:sldMasterChg chg="delSldLayout">
        <pc:chgData name="lakshmikanth" userId="34ec4a14-2b32-4e23-8e6c-bf79444b9b1f" providerId="ADAL" clId="{0704FE2E-9E52-4A6C-B70E-E03832489322}" dt="2022-03-17T10:24:01.661" v="3" actId="2696"/>
        <pc:sldMasterMkLst>
          <pc:docMk/>
          <pc:sldMasterMk cId="4000528223" sldId="2147483684"/>
        </pc:sldMasterMkLst>
        <pc:sldLayoutChg chg="del">
          <pc:chgData name="lakshmikanth" userId="34ec4a14-2b32-4e23-8e6c-bf79444b9b1f" providerId="ADAL" clId="{0704FE2E-9E52-4A6C-B70E-E03832489322}" dt="2022-03-17T10:24:01.661" v="3" actId="2696"/>
          <pc:sldLayoutMkLst>
            <pc:docMk/>
            <pc:sldMasterMk cId="4000528223" sldId="2147483684"/>
            <pc:sldLayoutMk cId="1926339809" sldId="2147483650"/>
          </pc:sldLayoutMkLst>
        </pc:sldLayoutChg>
        <pc:sldLayoutChg chg="del">
          <pc:chgData name="lakshmikanth" userId="34ec4a14-2b32-4e23-8e6c-bf79444b9b1f" providerId="ADAL" clId="{0704FE2E-9E52-4A6C-B70E-E03832489322}" dt="2022-03-17T10:24:00.394" v="1" actId="2696"/>
          <pc:sldLayoutMkLst>
            <pc:docMk/>
            <pc:sldMasterMk cId="4000528223" sldId="2147483684"/>
            <pc:sldLayoutMk cId="1639728466" sldId="2147483655"/>
          </pc:sldLayoutMkLst>
        </pc:sldLayoutChg>
        <pc:sldLayoutChg chg="del">
          <pc:chgData name="lakshmikanth" userId="34ec4a14-2b32-4e23-8e6c-bf79444b9b1f" providerId="ADAL" clId="{0704FE2E-9E52-4A6C-B70E-E03832489322}" dt="2022-03-17T10:24:01.001" v="2" actId="2696"/>
          <pc:sldLayoutMkLst>
            <pc:docMk/>
            <pc:sldMasterMk cId="4000528223" sldId="2147483684"/>
            <pc:sldLayoutMk cId="2228977936" sldId="2147483666"/>
          </pc:sldLayoutMkLst>
        </pc:sldLayoutChg>
      </pc:sldMasterChg>
    </pc:docChg>
  </pc:docChgLst>
  <pc:docChgLst>
    <pc:chgData name="Subramani K" userId="bf009f75-d47a-408b-a678-4666a6eafc4c" providerId="ADAL" clId="{12800F5C-F6DE-4D83-A0FD-6124BFF8530D}"/>
    <pc:docChg chg="undo custSel modSld">
      <pc:chgData name="Subramani K" userId="bf009f75-d47a-408b-a678-4666a6eafc4c" providerId="ADAL" clId="{12800F5C-F6DE-4D83-A0FD-6124BFF8530D}" dt="2022-03-16T07:23:41.527" v="15" actId="1076"/>
      <pc:docMkLst>
        <pc:docMk/>
      </pc:docMkLst>
      <pc:sldChg chg="addSp delSp modSp mod">
        <pc:chgData name="Subramani K" userId="bf009f75-d47a-408b-a678-4666a6eafc4c" providerId="ADAL" clId="{12800F5C-F6DE-4D83-A0FD-6124BFF8530D}" dt="2022-03-16T07:23:41.527" v="15" actId="1076"/>
        <pc:sldMkLst>
          <pc:docMk/>
          <pc:sldMk cId="2508173990" sldId="1202"/>
        </pc:sldMkLst>
        <pc:spChg chg="mod">
          <ac:chgData name="Subramani K" userId="bf009f75-d47a-408b-a678-4666a6eafc4c" providerId="ADAL" clId="{12800F5C-F6DE-4D83-A0FD-6124BFF8530D}" dt="2022-03-16T07:23:13.601" v="4"/>
          <ac:spMkLst>
            <pc:docMk/>
            <pc:sldMk cId="2508173990" sldId="1202"/>
            <ac:spMk id="9" creationId="{B7E2EC3C-9883-47AA-9BD1-48DE0A1C8C38}"/>
          </ac:spMkLst>
        </pc:spChg>
        <pc:spChg chg="add 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10" creationId="{BC95729D-B7AA-469F-AC09-0690AD9DD1CD}"/>
          </ac:spMkLst>
        </pc:spChg>
        <pc:spChg chg="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15" creationId="{00A95AC6-B860-483F-A64C-9A6E9B910A8A}"/>
          </ac:spMkLst>
        </pc:spChg>
        <pc:spChg chg="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18" creationId="{C9572D99-FC5E-4B5C-B88B-980D48B7FCAA}"/>
          </ac:spMkLst>
        </pc:spChg>
        <pc:spChg chg="add 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19" creationId="{2983088C-AA4F-4303-9054-A4E177DB28C8}"/>
          </ac:spMkLst>
        </pc:spChg>
        <pc:spChg chg="add 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20" creationId="{481D5104-EB74-42D8-9293-473CCE2C76C4}"/>
          </ac:spMkLst>
        </pc:spChg>
        <pc:spChg chg="add 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21" creationId="{05E52C63-8F33-463F-9239-A60FAAB1CDBF}"/>
          </ac:spMkLst>
        </pc:spChg>
        <pc:spChg chg="add 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22" creationId="{8642CA2A-C89C-4090-B695-3FEAEA5F42D5}"/>
          </ac:spMkLst>
        </pc:spChg>
        <pc:spChg chg="add del mod">
          <ac:chgData name="Subramani K" userId="bf009f75-d47a-408b-a678-4666a6eafc4c" providerId="ADAL" clId="{12800F5C-F6DE-4D83-A0FD-6124BFF8530D}" dt="2022-03-16T07:23:24.746" v="7" actId="478"/>
          <ac:spMkLst>
            <pc:docMk/>
            <pc:sldMk cId="2508173990" sldId="1202"/>
            <ac:spMk id="24" creationId="{BFF32EB9-0BB2-496E-B995-4A2B08414348}"/>
          </ac:spMkLst>
        </pc:spChg>
        <pc:spChg chg="add del">
          <ac:chgData name="Subramani K" userId="bf009f75-d47a-408b-a678-4666a6eafc4c" providerId="ADAL" clId="{12800F5C-F6DE-4D83-A0FD-6124BFF8530D}" dt="2022-03-16T07:22:11.524" v="2" actId="478"/>
          <ac:spMkLst>
            <pc:docMk/>
            <pc:sldMk cId="2508173990" sldId="1202"/>
            <ac:spMk id="25" creationId="{F7F7CC51-E7E8-4B20-9D52-507BE6787303}"/>
          </ac:spMkLst>
        </pc:spChg>
        <pc:spChg chg="add del">
          <ac:chgData name="Subramani K" userId="bf009f75-d47a-408b-a678-4666a6eafc4c" providerId="ADAL" clId="{12800F5C-F6DE-4D83-A0FD-6124BFF8530D}" dt="2022-03-16T07:22:11.524" v="2" actId="478"/>
          <ac:spMkLst>
            <pc:docMk/>
            <pc:sldMk cId="2508173990" sldId="1202"/>
            <ac:spMk id="26" creationId="{4B76F2FC-C7F9-4FB1-88E4-0C5FF9263258}"/>
          </ac:spMkLst>
        </pc:spChg>
        <pc:spChg chg="add mod">
          <ac:chgData name="Subramani K" userId="bf009f75-d47a-408b-a678-4666a6eafc4c" providerId="ADAL" clId="{12800F5C-F6DE-4D83-A0FD-6124BFF8530D}" dt="2022-03-16T07:23:38.997" v="14" actId="1036"/>
          <ac:spMkLst>
            <pc:docMk/>
            <pc:sldMk cId="2508173990" sldId="1202"/>
            <ac:spMk id="28" creationId="{C8A6333C-88E7-4C71-9D66-EA36F804B943}"/>
          </ac:spMkLst>
        </pc:spChg>
        <pc:spChg chg="add del">
          <ac:chgData name="Subramani K" userId="bf009f75-d47a-408b-a678-4666a6eafc4c" providerId="ADAL" clId="{12800F5C-F6DE-4D83-A0FD-6124BFF8530D}" dt="2022-03-16T07:22:11.524" v="2" actId="478"/>
          <ac:spMkLst>
            <pc:docMk/>
            <pc:sldMk cId="2508173990" sldId="1202"/>
            <ac:spMk id="42" creationId="{F8E6E74A-225B-4AE4-9AD8-35C4EA611AA3}"/>
          </ac:spMkLst>
        </pc:spChg>
        <pc:grpChg chg="add mod">
          <ac:chgData name="Subramani K" userId="bf009f75-d47a-408b-a678-4666a6eafc4c" providerId="ADAL" clId="{12800F5C-F6DE-4D83-A0FD-6124BFF8530D}" dt="2022-03-16T07:23:03.885" v="3"/>
          <ac:grpSpMkLst>
            <pc:docMk/>
            <pc:sldMk cId="2508173990" sldId="1202"/>
            <ac:grpSpMk id="13" creationId="{F25FF3C4-B420-4669-A590-2336FED8738D}"/>
          </ac:grpSpMkLst>
        </pc:grpChg>
        <pc:grpChg chg="mod">
          <ac:chgData name="Subramani K" userId="bf009f75-d47a-408b-a678-4666a6eafc4c" providerId="ADAL" clId="{12800F5C-F6DE-4D83-A0FD-6124BFF8530D}" dt="2022-03-16T07:23:03.885" v="3"/>
          <ac:grpSpMkLst>
            <pc:docMk/>
            <pc:sldMk cId="2508173990" sldId="1202"/>
            <ac:grpSpMk id="16" creationId="{0D2BEDDD-8556-4F53-AEC6-345735456738}"/>
          </ac:grpSpMkLst>
        </pc:grpChg>
        <pc:picChg chg="mod">
          <ac:chgData name="Subramani K" userId="bf009f75-d47a-408b-a678-4666a6eafc4c" providerId="ADAL" clId="{12800F5C-F6DE-4D83-A0FD-6124BFF8530D}" dt="2022-03-16T07:23:03.885" v="3"/>
          <ac:picMkLst>
            <pc:docMk/>
            <pc:sldMk cId="2508173990" sldId="1202"/>
            <ac:picMk id="17" creationId="{B911E346-6267-434E-AC11-58BAA1A7E921}"/>
          </ac:picMkLst>
        </pc:picChg>
        <pc:picChg chg="add del">
          <ac:chgData name="Subramani K" userId="bf009f75-d47a-408b-a678-4666a6eafc4c" providerId="ADAL" clId="{12800F5C-F6DE-4D83-A0FD-6124BFF8530D}" dt="2022-03-16T07:22:11.524" v="2" actId="478"/>
          <ac:picMkLst>
            <pc:docMk/>
            <pc:sldMk cId="2508173990" sldId="1202"/>
            <ac:picMk id="23" creationId="{AB78B9E1-5C73-435D-9636-19AD8A9E847E}"/>
          </ac:picMkLst>
        </pc:picChg>
        <pc:picChg chg="add mod">
          <ac:chgData name="Subramani K" userId="bf009f75-d47a-408b-a678-4666a6eafc4c" providerId="ADAL" clId="{12800F5C-F6DE-4D83-A0FD-6124BFF8530D}" dt="2022-03-16T07:23:41.527" v="15" actId="1076"/>
          <ac:picMkLst>
            <pc:docMk/>
            <pc:sldMk cId="2508173990" sldId="1202"/>
            <ac:picMk id="27" creationId="{1C887B42-FB89-4FF2-8D82-31C00464F397}"/>
          </ac:picMkLst>
        </pc:picChg>
      </pc:sldChg>
    </pc:docChg>
  </pc:docChgLst>
  <pc:docChgLst>
    <pc:chgData name="Subramani K" userId="bf009f75-d47a-408b-a678-4666a6eafc4c" providerId="ADAL" clId="{98638EEA-18EB-40B4-8ADD-283A9CF775F6}"/>
    <pc:docChg chg="custSel addSld modSld">
      <pc:chgData name="Subramani K" userId="bf009f75-d47a-408b-a678-4666a6eafc4c" providerId="ADAL" clId="{98638EEA-18EB-40B4-8ADD-283A9CF775F6}" dt="2022-03-16T14:27:35.614" v="5"/>
      <pc:docMkLst>
        <pc:docMk/>
      </pc:docMkLst>
      <pc:sldChg chg="addSp delSp modSp mod">
        <pc:chgData name="Subramani K" userId="bf009f75-d47a-408b-a678-4666a6eafc4c" providerId="ADAL" clId="{98638EEA-18EB-40B4-8ADD-283A9CF775F6}" dt="2022-03-16T12:50:49.506" v="4" actId="20577"/>
        <pc:sldMkLst>
          <pc:docMk/>
          <pc:sldMk cId="2508173990" sldId="1202"/>
        </pc:sldMkLst>
        <pc:spChg chg="mod">
          <ac:chgData name="Subramani K" userId="bf009f75-d47a-408b-a678-4666a6eafc4c" providerId="ADAL" clId="{98638EEA-18EB-40B4-8ADD-283A9CF775F6}" dt="2022-03-16T12:50:49.506" v="4" actId="20577"/>
          <ac:spMkLst>
            <pc:docMk/>
            <pc:sldMk cId="2508173990" sldId="1202"/>
            <ac:spMk id="9" creationId="{B7E2EC3C-9883-47AA-9BD1-48DE0A1C8C38}"/>
          </ac:spMkLst>
        </pc:spChg>
        <pc:spChg chg="del">
          <ac:chgData name="Subramani K" userId="bf009f75-d47a-408b-a678-4666a6eafc4c" providerId="ADAL" clId="{98638EEA-18EB-40B4-8ADD-283A9CF775F6}" dt="2022-03-16T12:50:18.341" v="0" actId="478"/>
          <ac:spMkLst>
            <pc:docMk/>
            <pc:sldMk cId="2508173990" sldId="1202"/>
            <ac:spMk id="19" creationId="{2983088C-AA4F-4303-9054-A4E177DB28C8}"/>
          </ac:spMkLst>
        </pc:spChg>
        <pc:spChg chg="del">
          <ac:chgData name="Subramani K" userId="bf009f75-d47a-408b-a678-4666a6eafc4c" providerId="ADAL" clId="{98638EEA-18EB-40B4-8ADD-283A9CF775F6}" dt="2022-03-16T12:50:18.341" v="0" actId="478"/>
          <ac:spMkLst>
            <pc:docMk/>
            <pc:sldMk cId="2508173990" sldId="1202"/>
            <ac:spMk id="20" creationId="{481D5104-EB74-42D8-9293-473CCE2C76C4}"/>
          </ac:spMkLst>
        </pc:spChg>
        <pc:spChg chg="del">
          <ac:chgData name="Subramani K" userId="bf009f75-d47a-408b-a678-4666a6eafc4c" providerId="ADAL" clId="{98638EEA-18EB-40B4-8ADD-283A9CF775F6}" dt="2022-03-16T12:50:18.341" v="0" actId="478"/>
          <ac:spMkLst>
            <pc:docMk/>
            <pc:sldMk cId="2508173990" sldId="1202"/>
            <ac:spMk id="21" creationId="{05E52C63-8F33-463F-9239-A60FAAB1CDBF}"/>
          </ac:spMkLst>
        </pc:spChg>
        <pc:spChg chg="del">
          <ac:chgData name="Subramani K" userId="bf009f75-d47a-408b-a678-4666a6eafc4c" providerId="ADAL" clId="{98638EEA-18EB-40B4-8ADD-283A9CF775F6}" dt="2022-03-16T12:50:18.341" v="0" actId="478"/>
          <ac:spMkLst>
            <pc:docMk/>
            <pc:sldMk cId="2508173990" sldId="1202"/>
            <ac:spMk id="22" creationId="{8642CA2A-C89C-4090-B695-3FEAEA5F42D5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24" creationId="{D748E77E-54FF-4FCA-98C6-3C49402CBEC8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26" creationId="{2FD53339-6A45-4689-9E0A-C36E58832918}"/>
          </ac:spMkLst>
        </pc:spChg>
        <pc:spChg chg="del">
          <ac:chgData name="Subramani K" userId="bf009f75-d47a-408b-a678-4666a6eafc4c" providerId="ADAL" clId="{98638EEA-18EB-40B4-8ADD-283A9CF775F6}" dt="2022-03-16T12:50:18.341" v="0" actId="478"/>
          <ac:spMkLst>
            <pc:docMk/>
            <pc:sldMk cId="2508173990" sldId="1202"/>
            <ac:spMk id="28" creationId="{C8A6333C-88E7-4C71-9D66-EA36F804B943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29" creationId="{90053959-0FC9-4CB3-AA00-0555D85B5A8A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30" creationId="{54564028-1E04-4E4D-810B-57EF543DDC6F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31" creationId="{015D03AE-ACC0-4760-909D-6042BEE8FDDA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34" creationId="{4BFB072D-7876-4BE1-BB1E-AE73BC267F10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36" creationId="{47B7C713-5EBC-400A-B220-6775BAFFA7E1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37" creationId="{D36DF83F-7E6F-4173-B3C2-49E4B001A8A8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38" creationId="{433D6CE9-4486-466F-8B73-9C50812402AD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39" creationId="{8D66DD37-6F10-4802-B985-F366D68BD578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42" creationId="{7ECAD6B7-84FD-4698-88F2-52F4B30C7A57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44" creationId="{B218D004-88DA-4F5F-916D-D10D9459DDC1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45" creationId="{0A1760D5-691D-4B95-88C2-AF1A0E94F233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46" creationId="{8D8A1CE6-394F-4CB1-993A-CCE3F185FB12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47" creationId="{FE1560ED-75B3-4124-9F7F-469911EAD6E8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50" creationId="{800B876E-EA6B-4B72-AE97-45E0AD1C7FB5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52" creationId="{D8CA654E-A9E3-4F39-92FD-FBBB4B1DA699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53" creationId="{518B11CD-9D8E-4509-946D-D51635B6E7B3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54" creationId="{2F28A818-D515-4877-905B-41382FFDB595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55" creationId="{350A8D00-D9A8-4C0D-AAE2-B0F254663B5C}"/>
          </ac:spMkLst>
        </pc:spChg>
        <pc:spChg chg="mod">
          <ac:chgData name="Subramani K" userId="bf009f75-d47a-408b-a678-4666a6eafc4c" providerId="ADAL" clId="{98638EEA-18EB-40B4-8ADD-283A9CF775F6}" dt="2022-03-16T12:50:45.622" v="2"/>
          <ac:spMkLst>
            <pc:docMk/>
            <pc:sldMk cId="2508173990" sldId="1202"/>
            <ac:spMk id="58" creationId="{80EC1139-A85A-4812-8263-BE7CCFF26585}"/>
          </ac:spMkLst>
        </pc:spChg>
        <pc:spChg chg="mod">
          <ac:chgData name="Subramani K" userId="bf009f75-d47a-408b-a678-4666a6eafc4c" providerId="ADAL" clId="{98638EEA-18EB-40B4-8ADD-283A9CF775F6}" dt="2022-03-16T12:50:45.622" v="2"/>
          <ac:spMkLst>
            <pc:docMk/>
            <pc:sldMk cId="2508173990" sldId="1202"/>
            <ac:spMk id="61" creationId="{07EF8900-E1DF-4DD5-8C24-07153CE7F54E}"/>
          </ac:spMkLst>
        </pc:spChg>
        <pc:grpChg chg="del">
          <ac:chgData name="Subramani K" userId="bf009f75-d47a-408b-a678-4666a6eafc4c" providerId="ADAL" clId="{98638EEA-18EB-40B4-8ADD-283A9CF775F6}" dt="2022-03-16T12:50:18.341" v="0" actId="478"/>
          <ac:grpSpMkLst>
            <pc:docMk/>
            <pc:sldMk cId="2508173990" sldId="1202"/>
            <ac:grpSpMk id="13" creationId="{F25FF3C4-B420-4669-A590-2336FED8738D}"/>
          </ac:grpSpMkLst>
        </pc:grpChg>
        <pc:grpChg chg="add mod">
          <ac:chgData name="Subramani K" userId="bf009f75-d47a-408b-a678-4666a6eafc4c" providerId="ADAL" clId="{98638EEA-18EB-40B4-8ADD-283A9CF775F6}" dt="2022-03-16T12:50:41.528" v="1"/>
          <ac:grpSpMkLst>
            <pc:docMk/>
            <pc:sldMk cId="2508173990" sldId="1202"/>
            <ac:grpSpMk id="23" creationId="{D01A5577-5820-4A12-9C9D-E15303D49CCB}"/>
          </ac:grpSpMkLst>
        </pc:grpChg>
        <pc:grpChg chg="mod">
          <ac:chgData name="Subramani K" userId="bf009f75-d47a-408b-a678-4666a6eafc4c" providerId="ADAL" clId="{98638EEA-18EB-40B4-8ADD-283A9CF775F6}" dt="2022-03-16T12:50:41.528" v="1"/>
          <ac:grpSpMkLst>
            <pc:docMk/>
            <pc:sldMk cId="2508173990" sldId="1202"/>
            <ac:grpSpMk id="25" creationId="{6B82AAA5-4204-439D-A5CB-7DBBBA35AFBF}"/>
          </ac:grpSpMkLst>
        </pc:grpChg>
        <pc:grpChg chg="add mod">
          <ac:chgData name="Subramani K" userId="bf009f75-d47a-408b-a678-4666a6eafc4c" providerId="ADAL" clId="{98638EEA-18EB-40B4-8ADD-283A9CF775F6}" dt="2022-03-16T12:50:41.528" v="1"/>
          <ac:grpSpMkLst>
            <pc:docMk/>
            <pc:sldMk cId="2508173990" sldId="1202"/>
            <ac:grpSpMk id="33" creationId="{0B93414D-951B-4AD3-BB9C-9D2EA19C8770}"/>
          </ac:grpSpMkLst>
        </pc:grpChg>
        <pc:grpChg chg="mod">
          <ac:chgData name="Subramani K" userId="bf009f75-d47a-408b-a678-4666a6eafc4c" providerId="ADAL" clId="{98638EEA-18EB-40B4-8ADD-283A9CF775F6}" dt="2022-03-16T12:50:41.528" v="1"/>
          <ac:grpSpMkLst>
            <pc:docMk/>
            <pc:sldMk cId="2508173990" sldId="1202"/>
            <ac:grpSpMk id="35" creationId="{B71D3B73-CB05-4C68-A9B2-58F77CEA0C17}"/>
          </ac:grpSpMkLst>
        </pc:grpChg>
        <pc:grpChg chg="add mod">
          <ac:chgData name="Subramani K" userId="bf009f75-d47a-408b-a678-4666a6eafc4c" providerId="ADAL" clId="{98638EEA-18EB-40B4-8ADD-283A9CF775F6}" dt="2022-03-16T12:50:41.528" v="1"/>
          <ac:grpSpMkLst>
            <pc:docMk/>
            <pc:sldMk cId="2508173990" sldId="1202"/>
            <ac:grpSpMk id="41" creationId="{A97582DD-110D-4C91-B040-EFC470078CEB}"/>
          </ac:grpSpMkLst>
        </pc:grpChg>
        <pc:grpChg chg="mod">
          <ac:chgData name="Subramani K" userId="bf009f75-d47a-408b-a678-4666a6eafc4c" providerId="ADAL" clId="{98638EEA-18EB-40B4-8ADD-283A9CF775F6}" dt="2022-03-16T12:50:41.528" v="1"/>
          <ac:grpSpMkLst>
            <pc:docMk/>
            <pc:sldMk cId="2508173990" sldId="1202"/>
            <ac:grpSpMk id="43" creationId="{EFE9DF6C-1F22-4DF7-B581-14D63C9AAF8F}"/>
          </ac:grpSpMkLst>
        </pc:grpChg>
        <pc:grpChg chg="add mod">
          <ac:chgData name="Subramani K" userId="bf009f75-d47a-408b-a678-4666a6eafc4c" providerId="ADAL" clId="{98638EEA-18EB-40B4-8ADD-283A9CF775F6}" dt="2022-03-16T12:50:41.528" v="1"/>
          <ac:grpSpMkLst>
            <pc:docMk/>
            <pc:sldMk cId="2508173990" sldId="1202"/>
            <ac:grpSpMk id="49" creationId="{B86CA52F-C3E3-4D34-AFA4-246B4FA5E8A1}"/>
          </ac:grpSpMkLst>
        </pc:grpChg>
        <pc:grpChg chg="mod">
          <ac:chgData name="Subramani K" userId="bf009f75-d47a-408b-a678-4666a6eafc4c" providerId="ADAL" clId="{98638EEA-18EB-40B4-8ADD-283A9CF775F6}" dt="2022-03-16T12:50:41.528" v="1"/>
          <ac:grpSpMkLst>
            <pc:docMk/>
            <pc:sldMk cId="2508173990" sldId="1202"/>
            <ac:grpSpMk id="51" creationId="{0C12D049-9ACC-48DC-82E3-A4FCFD47CFCC}"/>
          </ac:grpSpMkLst>
        </pc:grpChg>
        <pc:grpChg chg="add mod">
          <ac:chgData name="Subramani K" userId="bf009f75-d47a-408b-a678-4666a6eafc4c" providerId="ADAL" clId="{98638EEA-18EB-40B4-8ADD-283A9CF775F6}" dt="2022-03-16T12:50:45.622" v="2"/>
          <ac:grpSpMkLst>
            <pc:docMk/>
            <pc:sldMk cId="2508173990" sldId="1202"/>
            <ac:grpSpMk id="57" creationId="{5464A22C-6720-4997-AFB0-FEC5992B68EC}"/>
          </ac:grpSpMkLst>
        </pc:grpChg>
        <pc:grpChg chg="mod">
          <ac:chgData name="Subramani K" userId="bf009f75-d47a-408b-a678-4666a6eafc4c" providerId="ADAL" clId="{98638EEA-18EB-40B4-8ADD-283A9CF775F6}" dt="2022-03-16T12:50:45.622" v="2"/>
          <ac:grpSpMkLst>
            <pc:docMk/>
            <pc:sldMk cId="2508173990" sldId="1202"/>
            <ac:grpSpMk id="59" creationId="{4646ECCE-4F1E-48B4-9AF9-EEA203BBFA37}"/>
          </ac:grpSpMkLst>
        </pc:grpChg>
        <pc:picChg chg="del">
          <ac:chgData name="Subramani K" userId="bf009f75-d47a-408b-a678-4666a6eafc4c" providerId="ADAL" clId="{98638EEA-18EB-40B4-8ADD-283A9CF775F6}" dt="2022-03-16T12:50:18.341" v="0" actId="478"/>
          <ac:picMkLst>
            <pc:docMk/>
            <pc:sldMk cId="2508173990" sldId="1202"/>
            <ac:picMk id="27" creationId="{1C887B42-FB89-4FF2-8D82-31C00464F397}"/>
          </ac:picMkLst>
        </pc:picChg>
        <pc:picChg chg="mod">
          <ac:chgData name="Subramani K" userId="bf009f75-d47a-408b-a678-4666a6eafc4c" providerId="ADAL" clId="{98638EEA-18EB-40B4-8ADD-283A9CF775F6}" dt="2022-03-16T12:50:41.528" v="1"/>
          <ac:picMkLst>
            <pc:docMk/>
            <pc:sldMk cId="2508173990" sldId="1202"/>
            <ac:picMk id="32" creationId="{47FAEC51-E9D5-422D-84ED-5141C74ECEC8}"/>
          </ac:picMkLst>
        </pc:picChg>
        <pc:picChg chg="mod">
          <ac:chgData name="Subramani K" userId="bf009f75-d47a-408b-a678-4666a6eafc4c" providerId="ADAL" clId="{98638EEA-18EB-40B4-8ADD-283A9CF775F6}" dt="2022-03-16T12:50:41.528" v="1"/>
          <ac:picMkLst>
            <pc:docMk/>
            <pc:sldMk cId="2508173990" sldId="1202"/>
            <ac:picMk id="40" creationId="{013AA600-1297-43A3-8E32-87A6D93B70ED}"/>
          </ac:picMkLst>
        </pc:picChg>
        <pc:picChg chg="mod">
          <ac:chgData name="Subramani K" userId="bf009f75-d47a-408b-a678-4666a6eafc4c" providerId="ADAL" clId="{98638EEA-18EB-40B4-8ADD-283A9CF775F6}" dt="2022-03-16T12:50:41.528" v="1"/>
          <ac:picMkLst>
            <pc:docMk/>
            <pc:sldMk cId="2508173990" sldId="1202"/>
            <ac:picMk id="48" creationId="{4218E633-7306-4F0F-91A5-4FF5523EAB6C}"/>
          </ac:picMkLst>
        </pc:picChg>
        <pc:picChg chg="mod">
          <ac:chgData name="Subramani K" userId="bf009f75-d47a-408b-a678-4666a6eafc4c" providerId="ADAL" clId="{98638EEA-18EB-40B4-8ADD-283A9CF775F6}" dt="2022-03-16T12:50:41.528" v="1"/>
          <ac:picMkLst>
            <pc:docMk/>
            <pc:sldMk cId="2508173990" sldId="1202"/>
            <ac:picMk id="56" creationId="{1E5301A9-9004-4F08-8918-1093812B26E3}"/>
          </ac:picMkLst>
        </pc:picChg>
        <pc:picChg chg="mod">
          <ac:chgData name="Subramani K" userId="bf009f75-d47a-408b-a678-4666a6eafc4c" providerId="ADAL" clId="{98638EEA-18EB-40B4-8ADD-283A9CF775F6}" dt="2022-03-16T12:50:45.622" v="2"/>
          <ac:picMkLst>
            <pc:docMk/>
            <pc:sldMk cId="2508173990" sldId="1202"/>
            <ac:picMk id="60" creationId="{A093EA35-5063-45CF-9F44-980EDCAB7D8C}"/>
          </ac:picMkLst>
        </pc:picChg>
      </pc:sldChg>
      <pc:sldChg chg="add">
        <pc:chgData name="Subramani K" userId="bf009f75-d47a-408b-a678-4666a6eafc4c" providerId="ADAL" clId="{98638EEA-18EB-40B4-8ADD-283A9CF775F6}" dt="2022-03-16T14:27:35.614" v="5"/>
        <pc:sldMkLst>
          <pc:docMk/>
          <pc:sldMk cId="2285015065" sldId="1203"/>
        </pc:sldMkLst>
      </pc:sldChg>
      <pc:sldChg chg="add">
        <pc:chgData name="Subramani K" userId="bf009f75-d47a-408b-a678-4666a6eafc4c" providerId="ADAL" clId="{98638EEA-18EB-40B4-8ADD-283A9CF775F6}" dt="2022-03-16T14:27:35.614" v="5"/>
        <pc:sldMkLst>
          <pc:docMk/>
          <pc:sldMk cId="3675761090" sldId="1204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32A59B-9CC3-41B5-A00B-4661D45AAE86}" type="datetimeFigureOut">
              <a:rPr lang="en-GB" smtClean="0"/>
              <a:t>17/08/2022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20900" y="857250"/>
            <a:ext cx="49022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EAF3CD-0CB1-4656-AC50-21EED46B254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987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72139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05103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24948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72139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71435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53336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DA43AA0-E779-4343-B859-22F1C060878D}"/>
              </a:ext>
            </a:extLst>
          </p:cNvPr>
          <p:cNvSpPr/>
          <p:nvPr userDrawn="1"/>
        </p:nvSpPr>
        <p:spPr>
          <a:xfrm>
            <a:off x="10774" y="5752217"/>
            <a:ext cx="6480175" cy="321306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7195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488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CyberSAFE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2EF0984-7CEB-4BD2-B22A-EF45018E6E2B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408801265"/>
              </p:ext>
            </p:extLst>
          </p:nvPr>
        </p:nvGraphicFramePr>
        <p:xfrm>
          <a:off x="9678390" y="0"/>
          <a:ext cx="3281961" cy="60920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1961">
                  <a:extLst>
                    <a:ext uri="{9D8B030D-6E8A-4147-A177-3AD203B41FA5}">
                      <a16:colId xmlns:a16="http://schemas.microsoft.com/office/drawing/2014/main" val="1440731263"/>
                    </a:ext>
                  </a:extLst>
                </a:gridCol>
              </a:tblGrid>
              <a:tr h="759162">
                <a:tc>
                  <a:txBody>
                    <a:bodyPr/>
                    <a:lstStyle/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715972"/>
                  </a:ext>
                </a:extLst>
              </a:tr>
              <a:tr h="3283105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Audio Transcript:</a:t>
                      </a: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8219096"/>
                  </a:ext>
                </a:extLst>
              </a:tr>
              <a:tr h="2041060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Graphic Notes and Image IDs:</a:t>
                      </a:r>
                    </a:p>
                  </a:txBody>
                  <a:tcPr marL="97203" marR="97203"/>
                </a:tc>
                <a:extLst>
                  <a:ext uri="{0D108BD9-81ED-4DB2-BD59-A6C34878D82A}">
                    <a16:rowId xmlns:a16="http://schemas.microsoft.com/office/drawing/2014/main" val="237289483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CFA5A78-630A-4F3D-8066-ABBA4AA00A49}"/>
              </a:ext>
            </a:extLst>
          </p:cNvPr>
          <p:cNvSpPr txBox="1"/>
          <p:nvPr userDrawn="1"/>
        </p:nvSpPr>
        <p:spPr>
          <a:xfrm>
            <a:off x="9716713" y="440142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Screen ID: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8B0DFBA-8794-4B6C-A49B-77E10380DD70}"/>
              </a:ext>
            </a:extLst>
          </p:cNvPr>
          <p:cNvSpPr txBox="1"/>
          <p:nvPr userDrawn="1"/>
        </p:nvSpPr>
        <p:spPr>
          <a:xfrm>
            <a:off x="9720829" y="36486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Template ID:</a:t>
            </a:r>
          </a:p>
        </p:txBody>
      </p:sp>
    </p:spTree>
    <p:extLst>
      <p:ext uri="{BB962C8B-B14F-4D97-AF65-F5344CB8AC3E}">
        <p14:creationId xmlns:p14="http://schemas.microsoft.com/office/powerpoint/2010/main" val="4000528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xStyles>
    <p:titleStyle>
      <a:lvl1pPr algn="l" defTabSz="816011" rtl="0" eaLnBrk="1" latinLnBrk="0" hangingPunct="1">
        <a:lnSpc>
          <a:spcPct val="90000"/>
        </a:lnSpc>
        <a:spcBef>
          <a:spcPct val="0"/>
        </a:spcBef>
        <a:buNone/>
        <a:defRPr sz="392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4003" indent="-204003" algn="l" defTabSz="816011" rtl="0" eaLnBrk="1" latinLnBrk="0" hangingPunct="1">
        <a:lnSpc>
          <a:spcPct val="90000"/>
        </a:lnSpc>
        <a:spcBef>
          <a:spcPts val="892"/>
        </a:spcBef>
        <a:buFont typeface="Arial" panose="020B0604020202020204" pitchFamily="34" charset="0"/>
        <a:buChar char="•"/>
        <a:defRPr sz="2499" kern="1200">
          <a:solidFill>
            <a:schemeClr val="tx1"/>
          </a:solidFill>
          <a:latin typeface="+mn-lt"/>
          <a:ea typeface="+mn-ea"/>
          <a:cs typeface="+mn-cs"/>
        </a:defRPr>
      </a:lvl1pPr>
      <a:lvl2pPr marL="61200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2142" kern="1200">
          <a:solidFill>
            <a:schemeClr val="tx1"/>
          </a:solidFill>
          <a:latin typeface="+mn-lt"/>
          <a:ea typeface="+mn-ea"/>
          <a:cs typeface="+mn-cs"/>
        </a:defRPr>
      </a:lvl2pPr>
      <a:lvl3pPr marL="1020013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785" kern="1200">
          <a:solidFill>
            <a:schemeClr val="tx1"/>
          </a:solidFill>
          <a:latin typeface="+mn-lt"/>
          <a:ea typeface="+mn-ea"/>
          <a:cs typeface="+mn-cs"/>
        </a:defRPr>
      </a:lvl3pPr>
      <a:lvl4pPr marL="142801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83602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244029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65203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3060040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468045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1pPr>
      <a:lvl2pPr marL="408005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2pPr>
      <a:lvl3pPr marL="81601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3pPr>
      <a:lvl4pPr marL="122401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63202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04002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44803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2856037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26404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Background image ID &lt;&gt;</a:t>
            </a:r>
          </a:p>
        </p:txBody>
      </p:sp>
      <p:pic>
        <p:nvPicPr>
          <p:cNvPr id="63" name="Picture 62">
            <a:extLst>
              <a:ext uri="{FF2B5EF4-FFF2-40B4-BE49-F238E27FC236}">
                <a16:creationId xmlns:a16="http://schemas.microsoft.com/office/drawing/2014/main" id="{963EBFE9-8484-4F2A-9BDE-DFCCA3B94F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6" y="739214"/>
            <a:ext cx="9168712" cy="2108917"/>
          </a:xfrm>
          <a:prstGeom prst="rect">
            <a:avLst/>
          </a:prstGeom>
        </p:spPr>
      </p:pic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E15EF794-0F1F-4080-A4C2-36213B639069}"/>
              </a:ext>
            </a:extLst>
          </p:cNvPr>
          <p:cNvCxnSpPr>
            <a:cxnSpLocks/>
          </p:cNvCxnSpPr>
          <p:nvPr/>
        </p:nvCxnSpPr>
        <p:spPr>
          <a:xfrm>
            <a:off x="238079" y="2873970"/>
            <a:ext cx="9168712" cy="0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6" name="Rectangle 65">
            <a:extLst>
              <a:ext uri="{FF2B5EF4-FFF2-40B4-BE49-F238E27FC236}">
                <a16:creationId xmlns:a16="http://schemas.microsoft.com/office/drawing/2014/main" id="{C6986E96-59F8-40F4-B700-15A55B9C3139}"/>
              </a:ext>
            </a:extLst>
          </p:cNvPr>
          <p:cNvSpPr/>
          <p:nvPr/>
        </p:nvSpPr>
        <p:spPr>
          <a:xfrm>
            <a:off x="413915" y="787913"/>
            <a:ext cx="7789672" cy="11666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tIns="90000" bIns="90000" rtlCol="0" anchor="t">
            <a:spAutoFit/>
          </a:bodyPr>
          <a:lstStyle/>
          <a:p>
            <a:r>
              <a:rPr lang="en-US" sz="1600" b="1" dirty="0">
                <a:solidFill>
                  <a:schemeClr val="tx1"/>
                </a:solidFill>
              </a:rPr>
              <a:t>Scenario</a:t>
            </a:r>
          </a:p>
          <a:p>
            <a:endParaRPr lang="en-US" sz="1600" b="1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Lorem Ipsum is simply dummy text of the printing and typesetting industry, Lorem Ipsum is simply dummy text of the printing Lorem Ipsum is simply dummy text.</a:t>
            </a:r>
          </a:p>
        </p:txBody>
      </p:sp>
      <p:grpSp>
        <p:nvGrpSpPr>
          <p:cNvPr id="67" name="Group 66">
            <a:extLst>
              <a:ext uri="{FF2B5EF4-FFF2-40B4-BE49-F238E27FC236}">
                <a16:creationId xmlns:a16="http://schemas.microsoft.com/office/drawing/2014/main" id="{7C2067B5-44A2-44E4-A45C-B8BF89AFE344}"/>
              </a:ext>
            </a:extLst>
          </p:cNvPr>
          <p:cNvGrpSpPr/>
          <p:nvPr/>
        </p:nvGrpSpPr>
        <p:grpSpPr>
          <a:xfrm>
            <a:off x="518593" y="2027882"/>
            <a:ext cx="4713195" cy="338554"/>
            <a:chOff x="612466" y="2228467"/>
            <a:chExt cx="4433775" cy="318481"/>
          </a:xfrm>
        </p:grpSpPr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7B38ACCF-3C84-4304-BFF5-D25BA86F5EEC}"/>
                </a:ext>
              </a:extLst>
            </p:cNvPr>
            <p:cNvSpPr txBox="1"/>
            <p:nvPr/>
          </p:nvSpPr>
          <p:spPr>
            <a:xfrm>
              <a:off x="877004" y="2228467"/>
              <a:ext cx="4169237" cy="3184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/>
                <a:t>Use the slider to review the scenario.</a:t>
              </a:r>
              <a:endParaRPr lang="en-IN" sz="1600" b="1" dirty="0"/>
            </a:p>
          </p:txBody>
        </p:sp>
        <p:grpSp>
          <p:nvGrpSpPr>
            <p:cNvPr id="69" name="Group 68">
              <a:extLst>
                <a:ext uri="{FF2B5EF4-FFF2-40B4-BE49-F238E27FC236}">
                  <a16:creationId xmlns:a16="http://schemas.microsoft.com/office/drawing/2014/main" id="{3FA11531-9872-4DDF-964C-C673D717C5FB}"/>
                </a:ext>
              </a:extLst>
            </p:cNvPr>
            <p:cNvGrpSpPr/>
            <p:nvPr/>
          </p:nvGrpSpPr>
          <p:grpSpPr>
            <a:xfrm>
              <a:off x="612466" y="2239650"/>
              <a:ext cx="254631" cy="254631"/>
              <a:chOff x="6452558" y="1319837"/>
              <a:chExt cx="254631" cy="254631"/>
            </a:xfrm>
          </p:grpSpPr>
          <p:pic>
            <p:nvPicPr>
              <p:cNvPr id="70" name="Graphic 69" descr="Direction">
                <a:extLst>
                  <a:ext uri="{FF2B5EF4-FFF2-40B4-BE49-F238E27FC236}">
                    <a16:creationId xmlns:a16="http://schemas.microsoft.com/office/drawing/2014/main" id="{EF676AED-9073-4BAE-97DB-BF0051F103A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 flipH="1">
                <a:off x="6509937" y="1383725"/>
                <a:ext cx="180000" cy="180000"/>
              </a:xfrm>
              <a:prstGeom prst="rect">
                <a:avLst/>
              </a:prstGeom>
            </p:spPr>
          </p:pic>
          <p:sp>
            <p:nvSpPr>
              <p:cNvPr id="71" name="Oval 70">
                <a:extLst>
                  <a:ext uri="{FF2B5EF4-FFF2-40B4-BE49-F238E27FC236}">
                    <a16:creationId xmlns:a16="http://schemas.microsoft.com/office/drawing/2014/main" id="{21855A32-A15C-475E-BB62-2862D4AE4B58}"/>
                  </a:ext>
                </a:extLst>
              </p:cNvPr>
              <p:cNvSpPr/>
              <p:nvPr/>
            </p:nvSpPr>
            <p:spPr>
              <a:xfrm>
                <a:off x="6452558" y="1319837"/>
                <a:ext cx="254631" cy="25463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600"/>
              </a:p>
            </p:txBody>
          </p:sp>
        </p:grp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089F4C5C-ECD1-4067-AA08-808BB352BDD6}"/>
              </a:ext>
            </a:extLst>
          </p:cNvPr>
          <p:cNvGrpSpPr/>
          <p:nvPr/>
        </p:nvGrpSpPr>
        <p:grpSpPr>
          <a:xfrm flipH="1">
            <a:off x="3384731" y="2696138"/>
            <a:ext cx="265722" cy="265722"/>
            <a:chOff x="6571288" y="2793225"/>
            <a:chExt cx="265722" cy="265722"/>
          </a:xfrm>
        </p:grpSpPr>
        <p:sp>
          <p:nvSpPr>
            <p:cNvPr id="73" name="Oval 72">
              <a:extLst>
                <a:ext uri="{FF2B5EF4-FFF2-40B4-BE49-F238E27FC236}">
                  <a16:creationId xmlns:a16="http://schemas.microsoft.com/office/drawing/2014/main" id="{FA8C77D5-C457-41C4-8504-FC17FB2BD1DB}"/>
                </a:ext>
              </a:extLst>
            </p:cNvPr>
            <p:cNvSpPr/>
            <p:nvPr/>
          </p:nvSpPr>
          <p:spPr>
            <a:xfrm>
              <a:off x="6571288" y="2793225"/>
              <a:ext cx="265722" cy="26572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5AE15A4E-6648-4694-B189-CD77D53C8868}"/>
                </a:ext>
              </a:extLst>
            </p:cNvPr>
            <p:cNvSpPr/>
            <p:nvPr/>
          </p:nvSpPr>
          <p:spPr>
            <a:xfrm>
              <a:off x="6631939" y="2857605"/>
              <a:ext cx="141920" cy="1419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9C5B0A9B-5E44-48E2-9BA0-0A5E5EFC0BCC}"/>
              </a:ext>
            </a:extLst>
          </p:cNvPr>
          <p:cNvGrpSpPr/>
          <p:nvPr/>
        </p:nvGrpSpPr>
        <p:grpSpPr>
          <a:xfrm flipH="1">
            <a:off x="5493128" y="2728752"/>
            <a:ext cx="265722" cy="265722"/>
            <a:chOff x="6571288" y="2793225"/>
            <a:chExt cx="265722" cy="265722"/>
          </a:xfrm>
        </p:grpSpPr>
        <p:sp>
          <p:nvSpPr>
            <p:cNvPr id="76" name="Oval 75">
              <a:extLst>
                <a:ext uri="{FF2B5EF4-FFF2-40B4-BE49-F238E27FC236}">
                  <a16:creationId xmlns:a16="http://schemas.microsoft.com/office/drawing/2014/main" id="{2A2ACCB4-A981-4EA1-81E4-9C993BFF8FC0}"/>
                </a:ext>
              </a:extLst>
            </p:cNvPr>
            <p:cNvSpPr/>
            <p:nvPr/>
          </p:nvSpPr>
          <p:spPr>
            <a:xfrm>
              <a:off x="6571288" y="2793225"/>
              <a:ext cx="265722" cy="26572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  <p:sp>
          <p:nvSpPr>
            <p:cNvPr id="77" name="Oval 76">
              <a:extLst>
                <a:ext uri="{FF2B5EF4-FFF2-40B4-BE49-F238E27FC236}">
                  <a16:creationId xmlns:a16="http://schemas.microsoft.com/office/drawing/2014/main" id="{73E8DAA0-730F-4083-BB97-2F09909B8057}"/>
                </a:ext>
              </a:extLst>
            </p:cNvPr>
            <p:cNvSpPr/>
            <p:nvPr/>
          </p:nvSpPr>
          <p:spPr>
            <a:xfrm>
              <a:off x="6631939" y="2857605"/>
              <a:ext cx="141920" cy="1419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1310FADB-EB00-4977-902D-3B690B087AA7}"/>
              </a:ext>
            </a:extLst>
          </p:cNvPr>
          <p:cNvGrpSpPr/>
          <p:nvPr/>
        </p:nvGrpSpPr>
        <p:grpSpPr>
          <a:xfrm>
            <a:off x="1168971" y="2581158"/>
            <a:ext cx="480448" cy="480448"/>
            <a:chOff x="7648409" y="3622977"/>
            <a:chExt cx="480448" cy="480448"/>
          </a:xfrm>
        </p:grpSpPr>
        <p:sp>
          <p:nvSpPr>
            <p:cNvPr id="79" name="Oval 78">
              <a:extLst>
                <a:ext uri="{FF2B5EF4-FFF2-40B4-BE49-F238E27FC236}">
                  <a16:creationId xmlns:a16="http://schemas.microsoft.com/office/drawing/2014/main" id="{FC10C706-CC72-485A-8168-27C3A6BF9BEA}"/>
                </a:ext>
              </a:extLst>
            </p:cNvPr>
            <p:cNvSpPr/>
            <p:nvPr/>
          </p:nvSpPr>
          <p:spPr>
            <a:xfrm>
              <a:off x="7648409" y="3622977"/>
              <a:ext cx="480448" cy="480448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  <p:sp>
          <p:nvSpPr>
            <p:cNvPr id="80" name="L-Shape 79">
              <a:extLst>
                <a:ext uri="{FF2B5EF4-FFF2-40B4-BE49-F238E27FC236}">
                  <a16:creationId xmlns:a16="http://schemas.microsoft.com/office/drawing/2014/main" id="{554A0CE0-ECCA-4CF6-B7F7-7C9E79E115C8}"/>
                </a:ext>
              </a:extLst>
            </p:cNvPr>
            <p:cNvSpPr/>
            <p:nvPr/>
          </p:nvSpPr>
          <p:spPr>
            <a:xfrm rot="13500000">
              <a:off x="7886385" y="3822770"/>
              <a:ext cx="118539" cy="118539"/>
            </a:xfrm>
            <a:prstGeom prst="corner">
              <a:avLst>
                <a:gd name="adj1" fmla="val 20036"/>
                <a:gd name="adj2" fmla="val 18783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  <p:sp>
          <p:nvSpPr>
            <p:cNvPr id="81" name="L-Shape 80">
              <a:extLst>
                <a:ext uri="{FF2B5EF4-FFF2-40B4-BE49-F238E27FC236}">
                  <a16:creationId xmlns:a16="http://schemas.microsoft.com/office/drawing/2014/main" id="{B6D2E367-80C0-4A23-B2C0-9E8590BA44F4}"/>
                </a:ext>
              </a:extLst>
            </p:cNvPr>
            <p:cNvSpPr/>
            <p:nvPr/>
          </p:nvSpPr>
          <p:spPr>
            <a:xfrm rot="8100000" flipH="1">
              <a:off x="7776524" y="3822770"/>
              <a:ext cx="118539" cy="118539"/>
            </a:xfrm>
            <a:prstGeom prst="corner">
              <a:avLst>
                <a:gd name="adj1" fmla="val 20036"/>
                <a:gd name="adj2" fmla="val 18783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</p:grpSp>
      <p:sp>
        <p:nvSpPr>
          <p:cNvPr id="82" name="Rectangle 81">
            <a:extLst>
              <a:ext uri="{FF2B5EF4-FFF2-40B4-BE49-F238E27FC236}">
                <a16:creationId xmlns:a16="http://schemas.microsoft.com/office/drawing/2014/main" id="{6491F547-3837-465E-A7A4-019A1F8213D1}"/>
              </a:ext>
            </a:extLst>
          </p:cNvPr>
          <p:cNvSpPr/>
          <p:nvPr/>
        </p:nvSpPr>
        <p:spPr>
          <a:xfrm>
            <a:off x="640333" y="3141979"/>
            <a:ext cx="8784755" cy="16590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tIns="90000" bIns="90000" rtlCol="0" anchor="t">
            <a:spAutoFit/>
          </a:bodyPr>
          <a:lstStyle/>
          <a:p>
            <a:r>
              <a:rPr lang="en-US" sz="1600" b="1" dirty="0">
                <a:solidFill>
                  <a:schemeClr val="tx1"/>
                </a:solidFill>
              </a:rPr>
              <a:t>Title</a:t>
            </a:r>
          </a:p>
          <a:p>
            <a:endParaRPr lang="en-US" sz="1600" b="1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Lorem Ipsum is simply dummy text of the printing and typesetting industry</a:t>
            </a:r>
          </a:p>
          <a:p>
            <a:r>
              <a:rPr lang="en-US" sz="1600" dirty="0">
                <a:solidFill>
                  <a:schemeClr val="tx1"/>
                </a:solidFill>
              </a:rPr>
              <a:t>Lorem Ipsum is simply dummy text of the printing Lorem Ipsum is simply dummy text of the printing. </a:t>
            </a:r>
            <a:endParaRPr lang="en-US" sz="1600" b="1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Lorem Ipsum is simply dummy text of the printing and typesetting industry Lorem Ipsum is simply dummy text of the printing Lorem Ipsum is simply dummy text of the printing.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ADA6295-B31B-4E18-800C-5CC0AF6C150A}"/>
              </a:ext>
            </a:extLst>
          </p:cNvPr>
          <p:cNvSpPr txBox="1"/>
          <p:nvPr/>
        </p:nvSpPr>
        <p:spPr>
          <a:xfrm>
            <a:off x="10700499" y="28019"/>
            <a:ext cx="22598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400">
                <a:solidFill>
                  <a:srgbClr val="0070C0"/>
                </a:solidFill>
              </a:defRPr>
            </a:lvl1pPr>
          </a:lstStyle>
          <a:p>
            <a:r>
              <a:rPr lang="en-IN" dirty="0"/>
              <a:t>G04-H-Scenario-With-Question-002-SL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719C94A-F108-49C4-AA8E-8F5345913831}"/>
              </a:ext>
            </a:extLst>
          </p:cNvPr>
          <p:cNvSpPr txBox="1"/>
          <p:nvPr/>
        </p:nvSpPr>
        <p:spPr>
          <a:xfrm>
            <a:off x="10544332" y="433039"/>
            <a:ext cx="14076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</a:rPr>
              <a:t>Topic 1 | Page 1</a:t>
            </a:r>
          </a:p>
        </p:txBody>
      </p:sp>
    </p:spTree>
    <p:extLst>
      <p:ext uri="{BB962C8B-B14F-4D97-AF65-F5344CB8AC3E}">
        <p14:creationId xmlns:p14="http://schemas.microsoft.com/office/powerpoint/2010/main" val="17662880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Background image ID &lt;&gt;</a:t>
            </a:r>
          </a:p>
        </p:txBody>
      </p:sp>
      <p:pic>
        <p:nvPicPr>
          <p:cNvPr id="81" name="Picture 80">
            <a:extLst>
              <a:ext uri="{FF2B5EF4-FFF2-40B4-BE49-F238E27FC236}">
                <a16:creationId xmlns:a16="http://schemas.microsoft.com/office/drawing/2014/main" id="{3E8A3296-DC15-4245-B446-87A36C2602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6" y="739214"/>
            <a:ext cx="9168712" cy="2108917"/>
          </a:xfrm>
          <a:prstGeom prst="rect">
            <a:avLst/>
          </a:prstGeom>
        </p:spPr>
      </p:pic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805FD303-B800-4A2C-8CC1-CC2303AA9CDA}"/>
              </a:ext>
            </a:extLst>
          </p:cNvPr>
          <p:cNvCxnSpPr>
            <a:cxnSpLocks/>
          </p:cNvCxnSpPr>
          <p:nvPr/>
        </p:nvCxnSpPr>
        <p:spPr>
          <a:xfrm>
            <a:off x="238079" y="2873970"/>
            <a:ext cx="9168712" cy="0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3" name="Rectangle 82">
            <a:extLst>
              <a:ext uri="{FF2B5EF4-FFF2-40B4-BE49-F238E27FC236}">
                <a16:creationId xmlns:a16="http://schemas.microsoft.com/office/drawing/2014/main" id="{33C4CD88-D62B-4726-8B45-09F3EE2126B4}"/>
              </a:ext>
            </a:extLst>
          </p:cNvPr>
          <p:cNvSpPr/>
          <p:nvPr/>
        </p:nvSpPr>
        <p:spPr>
          <a:xfrm>
            <a:off x="410608" y="787913"/>
            <a:ext cx="7789672" cy="11666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tIns="90000" bIns="90000" rtlCol="0" anchor="t">
            <a:spAutoFit/>
          </a:bodyPr>
          <a:lstStyle/>
          <a:p>
            <a:r>
              <a:rPr lang="en-US" sz="1600" b="1" dirty="0">
                <a:solidFill>
                  <a:schemeClr val="tx1"/>
                </a:solidFill>
              </a:rPr>
              <a:t>Scenario</a:t>
            </a:r>
          </a:p>
          <a:p>
            <a:endParaRPr lang="en-US" sz="1600" b="1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Lorem Ipsum is simply dummy text of the printing and typesetting industry, Lorem Ipsum is simply dummy text of the printing Lorem Ipsum is simply dummy text.</a:t>
            </a:r>
          </a:p>
        </p:txBody>
      </p:sp>
      <p:grpSp>
        <p:nvGrpSpPr>
          <p:cNvPr id="84" name="Group 83">
            <a:extLst>
              <a:ext uri="{FF2B5EF4-FFF2-40B4-BE49-F238E27FC236}">
                <a16:creationId xmlns:a16="http://schemas.microsoft.com/office/drawing/2014/main" id="{CCD3C7FD-F02C-46CC-821C-27D3BC39C92E}"/>
              </a:ext>
            </a:extLst>
          </p:cNvPr>
          <p:cNvGrpSpPr/>
          <p:nvPr/>
        </p:nvGrpSpPr>
        <p:grpSpPr>
          <a:xfrm>
            <a:off x="515286" y="2042872"/>
            <a:ext cx="4713195" cy="338554"/>
            <a:chOff x="612466" y="2228467"/>
            <a:chExt cx="4433775" cy="318481"/>
          </a:xfrm>
        </p:grpSpPr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B6029B65-E942-410F-920F-B1DE962DF77E}"/>
                </a:ext>
              </a:extLst>
            </p:cNvPr>
            <p:cNvSpPr txBox="1"/>
            <p:nvPr/>
          </p:nvSpPr>
          <p:spPr>
            <a:xfrm>
              <a:off x="877004" y="2228467"/>
              <a:ext cx="4169237" cy="3184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/>
                <a:t>Use the slider to review the scenario.</a:t>
              </a:r>
              <a:endParaRPr lang="en-IN" sz="1600" b="1" dirty="0"/>
            </a:p>
          </p:txBody>
        </p:sp>
        <p:grpSp>
          <p:nvGrpSpPr>
            <p:cNvPr id="86" name="Group 85">
              <a:extLst>
                <a:ext uri="{FF2B5EF4-FFF2-40B4-BE49-F238E27FC236}">
                  <a16:creationId xmlns:a16="http://schemas.microsoft.com/office/drawing/2014/main" id="{BFE25DD1-0569-452C-A8BA-4FDCCD8FFF7B}"/>
                </a:ext>
              </a:extLst>
            </p:cNvPr>
            <p:cNvGrpSpPr/>
            <p:nvPr/>
          </p:nvGrpSpPr>
          <p:grpSpPr>
            <a:xfrm>
              <a:off x="612466" y="2239650"/>
              <a:ext cx="254631" cy="254631"/>
              <a:chOff x="6452558" y="1319837"/>
              <a:chExt cx="254631" cy="254631"/>
            </a:xfrm>
          </p:grpSpPr>
          <p:pic>
            <p:nvPicPr>
              <p:cNvPr id="87" name="Graphic 86" descr="Direction">
                <a:extLst>
                  <a:ext uri="{FF2B5EF4-FFF2-40B4-BE49-F238E27FC236}">
                    <a16:creationId xmlns:a16="http://schemas.microsoft.com/office/drawing/2014/main" id="{A0F9B705-6FE2-440F-A333-F1D061C9CA6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 flipH="1">
                <a:off x="6509937" y="1383725"/>
                <a:ext cx="180000" cy="180000"/>
              </a:xfrm>
              <a:prstGeom prst="rect">
                <a:avLst/>
              </a:prstGeom>
            </p:spPr>
          </p:pic>
          <p:sp>
            <p:nvSpPr>
              <p:cNvPr id="88" name="Oval 87">
                <a:extLst>
                  <a:ext uri="{FF2B5EF4-FFF2-40B4-BE49-F238E27FC236}">
                    <a16:creationId xmlns:a16="http://schemas.microsoft.com/office/drawing/2014/main" id="{7027F5A5-5126-4BA2-83D5-7A611C6F5543}"/>
                  </a:ext>
                </a:extLst>
              </p:cNvPr>
              <p:cNvSpPr/>
              <p:nvPr/>
            </p:nvSpPr>
            <p:spPr>
              <a:xfrm>
                <a:off x="6452558" y="1319837"/>
                <a:ext cx="254631" cy="25463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600"/>
              </a:p>
            </p:txBody>
          </p:sp>
        </p:grp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292CA490-C1AE-48AE-9008-D153085E51E2}"/>
              </a:ext>
            </a:extLst>
          </p:cNvPr>
          <p:cNvGrpSpPr/>
          <p:nvPr/>
        </p:nvGrpSpPr>
        <p:grpSpPr>
          <a:xfrm flipH="1">
            <a:off x="1041640" y="2711128"/>
            <a:ext cx="265722" cy="265722"/>
            <a:chOff x="6571288" y="2793225"/>
            <a:chExt cx="265722" cy="265722"/>
          </a:xfrm>
        </p:grpSpPr>
        <p:sp>
          <p:nvSpPr>
            <p:cNvPr id="90" name="Oval 89">
              <a:extLst>
                <a:ext uri="{FF2B5EF4-FFF2-40B4-BE49-F238E27FC236}">
                  <a16:creationId xmlns:a16="http://schemas.microsoft.com/office/drawing/2014/main" id="{10EAADDD-4910-4725-AACE-C7587CDD9A4B}"/>
                </a:ext>
              </a:extLst>
            </p:cNvPr>
            <p:cNvSpPr/>
            <p:nvPr/>
          </p:nvSpPr>
          <p:spPr>
            <a:xfrm>
              <a:off x="6571288" y="2793225"/>
              <a:ext cx="265722" cy="26572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  <p:sp>
          <p:nvSpPr>
            <p:cNvPr id="91" name="Oval 90">
              <a:extLst>
                <a:ext uri="{FF2B5EF4-FFF2-40B4-BE49-F238E27FC236}">
                  <a16:creationId xmlns:a16="http://schemas.microsoft.com/office/drawing/2014/main" id="{A4A7B2CB-4F3D-4081-ADCB-2447F5AE0DF9}"/>
                </a:ext>
              </a:extLst>
            </p:cNvPr>
            <p:cNvSpPr/>
            <p:nvPr/>
          </p:nvSpPr>
          <p:spPr>
            <a:xfrm>
              <a:off x="6631939" y="2857605"/>
              <a:ext cx="141920" cy="1419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84F3B9D1-3B9D-4243-86EB-C6273ECB3187}"/>
              </a:ext>
            </a:extLst>
          </p:cNvPr>
          <p:cNvGrpSpPr/>
          <p:nvPr/>
        </p:nvGrpSpPr>
        <p:grpSpPr>
          <a:xfrm flipH="1">
            <a:off x="5489821" y="2743742"/>
            <a:ext cx="265722" cy="265722"/>
            <a:chOff x="6571288" y="2793225"/>
            <a:chExt cx="265722" cy="265722"/>
          </a:xfrm>
        </p:grpSpPr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B7832B5D-71E1-47BC-ABA3-B83C9DCF0D6E}"/>
                </a:ext>
              </a:extLst>
            </p:cNvPr>
            <p:cNvSpPr/>
            <p:nvPr/>
          </p:nvSpPr>
          <p:spPr>
            <a:xfrm>
              <a:off x="6571288" y="2793225"/>
              <a:ext cx="265722" cy="26572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  <p:sp>
          <p:nvSpPr>
            <p:cNvPr id="94" name="Oval 93">
              <a:extLst>
                <a:ext uri="{FF2B5EF4-FFF2-40B4-BE49-F238E27FC236}">
                  <a16:creationId xmlns:a16="http://schemas.microsoft.com/office/drawing/2014/main" id="{EA4CDF85-9780-4BF6-BB7E-A4311B6EC9DE}"/>
                </a:ext>
              </a:extLst>
            </p:cNvPr>
            <p:cNvSpPr/>
            <p:nvPr/>
          </p:nvSpPr>
          <p:spPr>
            <a:xfrm>
              <a:off x="6631939" y="2857605"/>
              <a:ext cx="141920" cy="1419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id="{C86731B7-6896-4C25-87EC-FC41309D615D}"/>
              </a:ext>
            </a:extLst>
          </p:cNvPr>
          <p:cNvGrpSpPr/>
          <p:nvPr/>
        </p:nvGrpSpPr>
        <p:grpSpPr>
          <a:xfrm>
            <a:off x="3075139" y="2596148"/>
            <a:ext cx="480448" cy="480448"/>
            <a:chOff x="7648409" y="3622977"/>
            <a:chExt cx="480448" cy="480448"/>
          </a:xfrm>
        </p:grpSpPr>
        <p:sp>
          <p:nvSpPr>
            <p:cNvPr id="96" name="Oval 95">
              <a:extLst>
                <a:ext uri="{FF2B5EF4-FFF2-40B4-BE49-F238E27FC236}">
                  <a16:creationId xmlns:a16="http://schemas.microsoft.com/office/drawing/2014/main" id="{6498AD56-AA05-472A-AC16-1EBB06538A42}"/>
                </a:ext>
              </a:extLst>
            </p:cNvPr>
            <p:cNvSpPr/>
            <p:nvPr/>
          </p:nvSpPr>
          <p:spPr>
            <a:xfrm>
              <a:off x="7648409" y="3622977"/>
              <a:ext cx="480448" cy="480448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  <p:sp>
          <p:nvSpPr>
            <p:cNvPr id="97" name="L-Shape 96">
              <a:extLst>
                <a:ext uri="{FF2B5EF4-FFF2-40B4-BE49-F238E27FC236}">
                  <a16:creationId xmlns:a16="http://schemas.microsoft.com/office/drawing/2014/main" id="{7ADEF720-2A5E-4E6E-B959-A26CA2D80CD1}"/>
                </a:ext>
              </a:extLst>
            </p:cNvPr>
            <p:cNvSpPr/>
            <p:nvPr/>
          </p:nvSpPr>
          <p:spPr>
            <a:xfrm rot="13500000">
              <a:off x="7886385" y="3822770"/>
              <a:ext cx="118539" cy="118539"/>
            </a:xfrm>
            <a:prstGeom prst="corner">
              <a:avLst>
                <a:gd name="adj1" fmla="val 20036"/>
                <a:gd name="adj2" fmla="val 18783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  <p:sp>
          <p:nvSpPr>
            <p:cNvPr id="98" name="L-Shape 97">
              <a:extLst>
                <a:ext uri="{FF2B5EF4-FFF2-40B4-BE49-F238E27FC236}">
                  <a16:creationId xmlns:a16="http://schemas.microsoft.com/office/drawing/2014/main" id="{49B2F9A9-01DA-4163-93EC-571BF1B9EB32}"/>
                </a:ext>
              </a:extLst>
            </p:cNvPr>
            <p:cNvSpPr/>
            <p:nvPr/>
          </p:nvSpPr>
          <p:spPr>
            <a:xfrm rot="8100000" flipH="1">
              <a:off x="7776524" y="3822770"/>
              <a:ext cx="118539" cy="118539"/>
            </a:xfrm>
            <a:prstGeom prst="corner">
              <a:avLst>
                <a:gd name="adj1" fmla="val 20036"/>
                <a:gd name="adj2" fmla="val 18783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</p:grpSp>
      <p:sp>
        <p:nvSpPr>
          <p:cNvPr id="99" name="Rectangle 98">
            <a:extLst>
              <a:ext uri="{FF2B5EF4-FFF2-40B4-BE49-F238E27FC236}">
                <a16:creationId xmlns:a16="http://schemas.microsoft.com/office/drawing/2014/main" id="{368C5D1B-94DA-40FA-800C-DDFADE82CF10}"/>
              </a:ext>
            </a:extLst>
          </p:cNvPr>
          <p:cNvSpPr/>
          <p:nvPr/>
        </p:nvSpPr>
        <p:spPr>
          <a:xfrm>
            <a:off x="637026" y="3156969"/>
            <a:ext cx="8784755" cy="16590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tIns="90000" bIns="90000" rtlCol="0" anchor="t">
            <a:spAutoFit/>
          </a:bodyPr>
          <a:lstStyle/>
          <a:p>
            <a:r>
              <a:rPr lang="en-US" sz="1600" b="1" dirty="0">
                <a:solidFill>
                  <a:schemeClr val="tx1"/>
                </a:solidFill>
              </a:rPr>
              <a:t>Title</a:t>
            </a:r>
          </a:p>
          <a:p>
            <a:endParaRPr lang="en-US" sz="1600" b="1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Lorem Ipsum is simply dummy text of the printing and typesetting industry</a:t>
            </a:r>
          </a:p>
          <a:p>
            <a:r>
              <a:rPr lang="en-US" sz="1600" dirty="0">
                <a:solidFill>
                  <a:schemeClr val="tx1"/>
                </a:solidFill>
              </a:rPr>
              <a:t>Lorem Ipsum is simply dummy text of the printing Lorem Ipsum is simply dummy text of the printing. </a:t>
            </a:r>
            <a:endParaRPr lang="en-US" sz="1600" b="1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Lorem Ipsum is simply dummy text of the printing and typesetting industry Lorem Ipsum is simply dummy text of the printing Lorem Ipsum is simply dummy text of the printing.</a:t>
            </a:r>
          </a:p>
        </p:txBody>
      </p:sp>
    </p:spTree>
    <p:extLst>
      <p:ext uri="{BB962C8B-B14F-4D97-AF65-F5344CB8AC3E}">
        <p14:creationId xmlns:p14="http://schemas.microsoft.com/office/powerpoint/2010/main" val="38148427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Background image ID &lt;&gt;</a:t>
            </a:r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958B0E14-7724-4F60-A5A4-35965C92C3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6" y="739214"/>
            <a:ext cx="9168712" cy="2108917"/>
          </a:xfrm>
          <a:prstGeom prst="rect">
            <a:avLst/>
          </a:prstGeom>
        </p:spPr>
      </p:pic>
      <p:sp>
        <p:nvSpPr>
          <p:cNvPr id="28" name="Rectangle 27">
            <a:extLst>
              <a:ext uri="{FF2B5EF4-FFF2-40B4-BE49-F238E27FC236}">
                <a16:creationId xmlns:a16="http://schemas.microsoft.com/office/drawing/2014/main" id="{1DC89971-E2CB-4F6E-A0FB-CDB6DF13C3D4}"/>
              </a:ext>
            </a:extLst>
          </p:cNvPr>
          <p:cNvSpPr/>
          <p:nvPr/>
        </p:nvSpPr>
        <p:spPr>
          <a:xfrm>
            <a:off x="395618" y="787913"/>
            <a:ext cx="7789672" cy="11666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tIns="90000" bIns="90000" rtlCol="0" anchor="t">
            <a:spAutoFit/>
          </a:bodyPr>
          <a:lstStyle/>
          <a:p>
            <a:r>
              <a:rPr lang="en-US" sz="1600" b="1" dirty="0">
                <a:solidFill>
                  <a:schemeClr val="tx1"/>
                </a:solidFill>
              </a:rPr>
              <a:t>Scenario</a:t>
            </a:r>
          </a:p>
          <a:p>
            <a:endParaRPr lang="en-US" sz="1600" b="1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Lorem Ipsum is simply dummy text of the printing and typesetting industry, Lorem Ipsum is simply dummy text of the printing Lorem Ipsum is simply dummy text.</a:t>
            </a: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07ABC840-9FFF-489C-AE8D-821F75DE9E5A}"/>
              </a:ext>
            </a:extLst>
          </p:cNvPr>
          <p:cNvGrpSpPr/>
          <p:nvPr/>
        </p:nvGrpSpPr>
        <p:grpSpPr>
          <a:xfrm>
            <a:off x="500296" y="2057862"/>
            <a:ext cx="4713195" cy="338554"/>
            <a:chOff x="612466" y="2228467"/>
            <a:chExt cx="4433775" cy="318481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C249E3B9-EF2E-4FA3-9290-AEE6FD4D2514}"/>
                </a:ext>
              </a:extLst>
            </p:cNvPr>
            <p:cNvSpPr txBox="1"/>
            <p:nvPr/>
          </p:nvSpPr>
          <p:spPr>
            <a:xfrm>
              <a:off x="877004" y="2228467"/>
              <a:ext cx="4169237" cy="3184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/>
                <a:t>Use the slider to review the scenario.</a:t>
              </a:r>
              <a:endParaRPr lang="en-IN" sz="1600" b="1" dirty="0"/>
            </a:p>
          </p:txBody>
        </p:sp>
        <p:grpSp>
          <p:nvGrpSpPr>
            <p:cNvPr id="46" name="Group 45">
              <a:extLst>
                <a:ext uri="{FF2B5EF4-FFF2-40B4-BE49-F238E27FC236}">
                  <a16:creationId xmlns:a16="http://schemas.microsoft.com/office/drawing/2014/main" id="{93246A84-3D3E-4ECC-9EA9-6736DFEAFA5E}"/>
                </a:ext>
              </a:extLst>
            </p:cNvPr>
            <p:cNvGrpSpPr/>
            <p:nvPr/>
          </p:nvGrpSpPr>
          <p:grpSpPr>
            <a:xfrm>
              <a:off x="612466" y="2239650"/>
              <a:ext cx="254631" cy="254631"/>
              <a:chOff x="6452558" y="1319837"/>
              <a:chExt cx="254631" cy="254631"/>
            </a:xfrm>
          </p:grpSpPr>
          <p:pic>
            <p:nvPicPr>
              <p:cNvPr id="47" name="Graphic 46" descr="Direction">
                <a:extLst>
                  <a:ext uri="{FF2B5EF4-FFF2-40B4-BE49-F238E27FC236}">
                    <a16:creationId xmlns:a16="http://schemas.microsoft.com/office/drawing/2014/main" id="{B1A0F669-E4BD-4511-B339-D3D4F2661F5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 flipH="1">
                <a:off x="6509937" y="1383725"/>
                <a:ext cx="180000" cy="180000"/>
              </a:xfrm>
              <a:prstGeom prst="rect">
                <a:avLst/>
              </a:prstGeom>
            </p:spPr>
          </p:pic>
          <p:sp>
            <p:nvSpPr>
              <p:cNvPr id="48" name="Oval 47">
                <a:extLst>
                  <a:ext uri="{FF2B5EF4-FFF2-40B4-BE49-F238E27FC236}">
                    <a16:creationId xmlns:a16="http://schemas.microsoft.com/office/drawing/2014/main" id="{A367CD77-912D-476E-85F3-42CE289528C6}"/>
                  </a:ext>
                </a:extLst>
              </p:cNvPr>
              <p:cNvSpPr/>
              <p:nvPr/>
            </p:nvSpPr>
            <p:spPr>
              <a:xfrm>
                <a:off x="6452558" y="1319837"/>
                <a:ext cx="254631" cy="25463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600"/>
              </a:p>
            </p:txBody>
          </p:sp>
        </p:grpSp>
      </p:grp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7ED0E80A-5DF9-4724-AE58-690923C27FC9}"/>
              </a:ext>
            </a:extLst>
          </p:cNvPr>
          <p:cNvCxnSpPr>
            <a:cxnSpLocks/>
          </p:cNvCxnSpPr>
          <p:nvPr/>
        </p:nvCxnSpPr>
        <p:spPr>
          <a:xfrm>
            <a:off x="238079" y="2873970"/>
            <a:ext cx="9168712" cy="0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50" name="Group 49">
            <a:extLst>
              <a:ext uri="{FF2B5EF4-FFF2-40B4-BE49-F238E27FC236}">
                <a16:creationId xmlns:a16="http://schemas.microsoft.com/office/drawing/2014/main" id="{D5845C50-FAD6-407D-9ECD-C1707A7062E9}"/>
              </a:ext>
            </a:extLst>
          </p:cNvPr>
          <p:cNvGrpSpPr/>
          <p:nvPr/>
        </p:nvGrpSpPr>
        <p:grpSpPr>
          <a:xfrm flipH="1">
            <a:off x="1026650" y="2726118"/>
            <a:ext cx="265722" cy="265722"/>
            <a:chOff x="6571288" y="2793225"/>
            <a:chExt cx="265722" cy="265722"/>
          </a:xfrm>
        </p:grpSpPr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C6FEE2CF-2FA8-45F6-AE96-8668EEFE1FE1}"/>
                </a:ext>
              </a:extLst>
            </p:cNvPr>
            <p:cNvSpPr/>
            <p:nvPr/>
          </p:nvSpPr>
          <p:spPr>
            <a:xfrm>
              <a:off x="6571288" y="2793225"/>
              <a:ext cx="265722" cy="26572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  <p:sp>
          <p:nvSpPr>
            <p:cNvPr id="53" name="Oval 52">
              <a:extLst>
                <a:ext uri="{FF2B5EF4-FFF2-40B4-BE49-F238E27FC236}">
                  <a16:creationId xmlns:a16="http://schemas.microsoft.com/office/drawing/2014/main" id="{5A15281C-6DBB-4172-B9F9-CF8188B4948F}"/>
                </a:ext>
              </a:extLst>
            </p:cNvPr>
            <p:cNvSpPr/>
            <p:nvPr/>
          </p:nvSpPr>
          <p:spPr>
            <a:xfrm>
              <a:off x="6631939" y="2857605"/>
              <a:ext cx="141920" cy="1419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9B1FDE21-FA50-4FCA-BE7E-847B675C9A51}"/>
              </a:ext>
            </a:extLst>
          </p:cNvPr>
          <p:cNvGrpSpPr/>
          <p:nvPr/>
        </p:nvGrpSpPr>
        <p:grpSpPr>
          <a:xfrm flipH="1">
            <a:off x="2798869" y="2758732"/>
            <a:ext cx="265722" cy="265722"/>
            <a:chOff x="6571288" y="2793225"/>
            <a:chExt cx="265722" cy="265722"/>
          </a:xfrm>
        </p:grpSpPr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6E4123B8-DDF4-4E84-9C4B-43085620ED14}"/>
                </a:ext>
              </a:extLst>
            </p:cNvPr>
            <p:cNvSpPr/>
            <p:nvPr/>
          </p:nvSpPr>
          <p:spPr>
            <a:xfrm>
              <a:off x="6571288" y="2793225"/>
              <a:ext cx="265722" cy="26572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FB5C5101-9E20-4BBD-A0AB-E8B5BD1B1450}"/>
                </a:ext>
              </a:extLst>
            </p:cNvPr>
            <p:cNvSpPr/>
            <p:nvPr/>
          </p:nvSpPr>
          <p:spPr>
            <a:xfrm>
              <a:off x="6631939" y="2857605"/>
              <a:ext cx="141920" cy="1419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D113FB49-B3A9-41CF-9C9B-9503CA98CC28}"/>
              </a:ext>
            </a:extLst>
          </p:cNvPr>
          <p:cNvGrpSpPr/>
          <p:nvPr/>
        </p:nvGrpSpPr>
        <p:grpSpPr>
          <a:xfrm>
            <a:off x="4862047" y="2626128"/>
            <a:ext cx="480448" cy="480448"/>
            <a:chOff x="7648409" y="3622977"/>
            <a:chExt cx="480448" cy="480448"/>
          </a:xfrm>
        </p:grpSpPr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9399FF54-DA65-4ED1-86B2-96344B21415F}"/>
                </a:ext>
              </a:extLst>
            </p:cNvPr>
            <p:cNvSpPr/>
            <p:nvPr/>
          </p:nvSpPr>
          <p:spPr>
            <a:xfrm>
              <a:off x="7648409" y="3622977"/>
              <a:ext cx="480448" cy="480448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  <p:sp>
          <p:nvSpPr>
            <p:cNvPr id="61" name="L-Shape 60">
              <a:extLst>
                <a:ext uri="{FF2B5EF4-FFF2-40B4-BE49-F238E27FC236}">
                  <a16:creationId xmlns:a16="http://schemas.microsoft.com/office/drawing/2014/main" id="{CF424D99-4A1F-4FEE-80E4-1DC21F1E79BC}"/>
                </a:ext>
              </a:extLst>
            </p:cNvPr>
            <p:cNvSpPr/>
            <p:nvPr/>
          </p:nvSpPr>
          <p:spPr>
            <a:xfrm rot="13500000">
              <a:off x="7886385" y="3822770"/>
              <a:ext cx="118539" cy="118539"/>
            </a:xfrm>
            <a:prstGeom prst="corner">
              <a:avLst>
                <a:gd name="adj1" fmla="val 20036"/>
                <a:gd name="adj2" fmla="val 18783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  <p:sp>
          <p:nvSpPr>
            <p:cNvPr id="62" name="L-Shape 61">
              <a:extLst>
                <a:ext uri="{FF2B5EF4-FFF2-40B4-BE49-F238E27FC236}">
                  <a16:creationId xmlns:a16="http://schemas.microsoft.com/office/drawing/2014/main" id="{9D5A0037-258B-4A16-A9DC-D42BCAEFFD7B}"/>
                </a:ext>
              </a:extLst>
            </p:cNvPr>
            <p:cNvSpPr/>
            <p:nvPr/>
          </p:nvSpPr>
          <p:spPr>
            <a:xfrm rot="8100000" flipH="1">
              <a:off x="7776524" y="3822770"/>
              <a:ext cx="118539" cy="118539"/>
            </a:xfrm>
            <a:prstGeom prst="corner">
              <a:avLst>
                <a:gd name="adj1" fmla="val 20036"/>
                <a:gd name="adj2" fmla="val 18783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</p:grpSp>
      <p:sp>
        <p:nvSpPr>
          <p:cNvPr id="63" name="Rectangle 62">
            <a:extLst>
              <a:ext uri="{FF2B5EF4-FFF2-40B4-BE49-F238E27FC236}">
                <a16:creationId xmlns:a16="http://schemas.microsoft.com/office/drawing/2014/main" id="{35106DD6-8C44-4A7B-9847-C12B209DC915}"/>
              </a:ext>
            </a:extLst>
          </p:cNvPr>
          <p:cNvSpPr/>
          <p:nvPr/>
        </p:nvSpPr>
        <p:spPr>
          <a:xfrm>
            <a:off x="622036" y="3082018"/>
            <a:ext cx="8784755" cy="16590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tIns="90000" bIns="90000" rtlCol="0" anchor="t">
            <a:spAutoFit/>
          </a:bodyPr>
          <a:lstStyle/>
          <a:p>
            <a:r>
              <a:rPr lang="en-US" sz="1600" b="1" dirty="0">
                <a:solidFill>
                  <a:schemeClr val="tx1"/>
                </a:solidFill>
              </a:rPr>
              <a:t>Title</a:t>
            </a:r>
          </a:p>
          <a:p>
            <a:endParaRPr lang="en-US" sz="1600" b="1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Lorem Ipsum is simply dummy text of the printing and typesetting industry</a:t>
            </a:r>
          </a:p>
          <a:p>
            <a:r>
              <a:rPr lang="en-US" sz="1600" dirty="0">
                <a:solidFill>
                  <a:schemeClr val="tx1"/>
                </a:solidFill>
              </a:rPr>
              <a:t>Lorem Ipsum is simply dummy text of the printing Lorem Ipsum is simply dummy text of the printing. </a:t>
            </a:r>
            <a:endParaRPr lang="en-US" sz="1600" b="1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Lorem Ipsum is simply dummy text of the printing and typesetting industry Lorem Ipsum is simply dummy text of the printing Lorem Ipsum is simply dummy text of the printing.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9AB9EEFD-39AA-4212-BC54-2B65517ED65D}"/>
              </a:ext>
            </a:extLst>
          </p:cNvPr>
          <p:cNvSpPr/>
          <p:nvPr/>
        </p:nvSpPr>
        <p:spPr>
          <a:xfrm>
            <a:off x="6328684" y="4736020"/>
            <a:ext cx="2440049" cy="449444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IN" sz="1600" b="1" dirty="0">
                <a:solidFill>
                  <a:schemeClr val="tx1"/>
                </a:solidFill>
              </a:rPr>
              <a:t>Attempt the question</a:t>
            </a:r>
          </a:p>
        </p:txBody>
      </p:sp>
    </p:spTree>
    <p:extLst>
      <p:ext uri="{BB962C8B-B14F-4D97-AF65-F5344CB8AC3E}">
        <p14:creationId xmlns:p14="http://schemas.microsoft.com/office/powerpoint/2010/main" val="142783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Background image ID &lt;&gt;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984B74D4-6E19-4327-B075-62395FDF2799}"/>
              </a:ext>
            </a:extLst>
          </p:cNvPr>
          <p:cNvSpPr/>
          <p:nvPr/>
        </p:nvSpPr>
        <p:spPr>
          <a:xfrm>
            <a:off x="604710" y="5008823"/>
            <a:ext cx="3322857" cy="33855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IN" sz="1600" dirty="0">
                <a:solidFill>
                  <a:schemeClr val="tx1"/>
                </a:solidFill>
              </a:rPr>
              <a:t>Compare your response</a:t>
            </a: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BA526258-F3D0-48E1-9977-7BB155DE4C18}"/>
              </a:ext>
            </a:extLst>
          </p:cNvPr>
          <p:cNvGrpSpPr/>
          <p:nvPr/>
        </p:nvGrpSpPr>
        <p:grpSpPr>
          <a:xfrm>
            <a:off x="323501" y="1794423"/>
            <a:ext cx="6031007" cy="584775"/>
            <a:chOff x="612466" y="2228467"/>
            <a:chExt cx="5673461" cy="550103"/>
          </a:xfrm>
        </p:grpSpPr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A79D515C-CBD3-45C5-8CB7-9AE3BCCE313F}"/>
                </a:ext>
              </a:extLst>
            </p:cNvPr>
            <p:cNvSpPr txBox="1"/>
            <p:nvPr/>
          </p:nvSpPr>
          <p:spPr>
            <a:xfrm>
              <a:off x="877004" y="2228467"/>
              <a:ext cx="5408923" cy="5501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600" b="1" dirty="0">
                  <a:solidFill>
                    <a:schemeClr val="tx1"/>
                  </a:solidFill>
                </a:rPr>
                <a:t>Type your response below and then select the button to compare your response.</a:t>
              </a:r>
            </a:p>
          </p:txBody>
        </p:sp>
        <p:grpSp>
          <p:nvGrpSpPr>
            <p:cNvPr id="55" name="Group 54">
              <a:extLst>
                <a:ext uri="{FF2B5EF4-FFF2-40B4-BE49-F238E27FC236}">
                  <a16:creationId xmlns:a16="http://schemas.microsoft.com/office/drawing/2014/main" id="{ACC88CC2-562E-40A9-B3FC-A9FF0724E597}"/>
                </a:ext>
              </a:extLst>
            </p:cNvPr>
            <p:cNvGrpSpPr/>
            <p:nvPr/>
          </p:nvGrpSpPr>
          <p:grpSpPr>
            <a:xfrm>
              <a:off x="612466" y="2239650"/>
              <a:ext cx="254631" cy="254631"/>
              <a:chOff x="6452558" y="1319837"/>
              <a:chExt cx="254631" cy="254631"/>
            </a:xfrm>
          </p:grpSpPr>
          <p:pic>
            <p:nvPicPr>
              <p:cNvPr id="56" name="Graphic 55" descr="Direction">
                <a:extLst>
                  <a:ext uri="{FF2B5EF4-FFF2-40B4-BE49-F238E27FC236}">
                    <a16:creationId xmlns:a16="http://schemas.microsoft.com/office/drawing/2014/main" id="{71F4DFE8-2436-4482-BD49-B3DCCC42D25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 flipH="1">
                <a:off x="6509937" y="1383725"/>
                <a:ext cx="180000" cy="180000"/>
              </a:xfrm>
              <a:prstGeom prst="rect">
                <a:avLst/>
              </a:prstGeom>
            </p:spPr>
          </p:pic>
          <p:sp>
            <p:nvSpPr>
              <p:cNvPr id="57" name="Oval 56">
                <a:extLst>
                  <a:ext uri="{FF2B5EF4-FFF2-40B4-BE49-F238E27FC236}">
                    <a16:creationId xmlns:a16="http://schemas.microsoft.com/office/drawing/2014/main" id="{65CEEFCB-BC72-4A9C-9CBC-59EA98B752FA}"/>
                  </a:ext>
                </a:extLst>
              </p:cNvPr>
              <p:cNvSpPr/>
              <p:nvPr/>
            </p:nvSpPr>
            <p:spPr>
              <a:xfrm>
                <a:off x="6452558" y="1319837"/>
                <a:ext cx="254631" cy="25463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600" b="1"/>
              </a:p>
            </p:txBody>
          </p:sp>
        </p:grpSp>
      </p:grpSp>
      <p:sp>
        <p:nvSpPr>
          <p:cNvPr id="58" name="Rectangle 57">
            <a:extLst>
              <a:ext uri="{FF2B5EF4-FFF2-40B4-BE49-F238E27FC236}">
                <a16:creationId xmlns:a16="http://schemas.microsoft.com/office/drawing/2014/main" id="{F5F32BD8-FDD8-4732-A837-BDBE97DD14B4}"/>
              </a:ext>
            </a:extLst>
          </p:cNvPr>
          <p:cNvSpPr/>
          <p:nvPr/>
        </p:nvSpPr>
        <p:spPr>
          <a:xfrm>
            <a:off x="287999" y="1110910"/>
            <a:ext cx="8181443" cy="7078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Lorem Ipsum is simply dummy text of the printing and </a:t>
            </a:r>
            <a:r>
              <a:rPr lang="en-US" sz="1600" dirty="0" err="1">
                <a:solidFill>
                  <a:schemeClr val="tx1"/>
                </a:solidFill>
              </a:rPr>
              <a:t>typtesetting</a:t>
            </a:r>
            <a:r>
              <a:rPr lang="en-US" sz="1600" dirty="0">
                <a:solidFill>
                  <a:schemeClr val="tx1"/>
                </a:solidFill>
              </a:rPr>
              <a:t> industry Lorem Ipsum is simply dummy text of the printing </a:t>
            </a:r>
          </a:p>
          <a:p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905D690C-83B9-45F4-8789-45915BE26466}"/>
              </a:ext>
            </a:extLst>
          </p:cNvPr>
          <p:cNvSpPr/>
          <p:nvPr/>
        </p:nvSpPr>
        <p:spPr>
          <a:xfrm>
            <a:off x="288000" y="720000"/>
            <a:ext cx="5862916" cy="3443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b="1" dirty="0">
                <a:solidFill>
                  <a:schemeClr val="tx1"/>
                </a:solidFill>
              </a:rPr>
              <a:t>Page Title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ED5381F-04F2-D6CE-9F94-5428858E53B7}"/>
              </a:ext>
            </a:extLst>
          </p:cNvPr>
          <p:cNvSpPr/>
          <p:nvPr/>
        </p:nvSpPr>
        <p:spPr>
          <a:xfrm>
            <a:off x="6880860" y="1545555"/>
            <a:ext cx="1997148" cy="33855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IN" sz="1600" dirty="0">
                <a:solidFill>
                  <a:schemeClr val="tx1"/>
                </a:solidFill>
              </a:rPr>
              <a:t>Review Scenario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8016C1BA-6EF6-5481-2E98-D2B28CC4D3DA}"/>
              </a:ext>
            </a:extLst>
          </p:cNvPr>
          <p:cNvSpPr/>
          <p:nvPr/>
        </p:nvSpPr>
        <p:spPr>
          <a:xfrm>
            <a:off x="604710" y="2369808"/>
            <a:ext cx="3322857" cy="250107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Type your response…</a:t>
            </a:r>
          </a:p>
          <a:p>
            <a:endParaRPr lang="en-US" sz="1600" dirty="0">
              <a:solidFill>
                <a:schemeClr val="tx1"/>
              </a:solidFill>
            </a:endParaRPr>
          </a:p>
          <a:p>
            <a:endParaRPr lang="en-US" sz="1600" dirty="0">
              <a:solidFill>
                <a:schemeClr val="tx1"/>
              </a:solidFill>
            </a:endParaRPr>
          </a:p>
          <a:p>
            <a:endParaRPr lang="en-US" sz="1600" dirty="0">
              <a:solidFill>
                <a:schemeClr val="tx1"/>
              </a:solidFill>
            </a:endParaRPr>
          </a:p>
          <a:p>
            <a:endParaRPr lang="en-US" sz="1600" dirty="0">
              <a:solidFill>
                <a:schemeClr val="tx1"/>
              </a:solidFill>
            </a:endParaRPr>
          </a:p>
          <a:p>
            <a:endParaRPr lang="en-US" sz="1600" dirty="0">
              <a:solidFill>
                <a:schemeClr val="tx1"/>
              </a:solidFill>
            </a:endParaRPr>
          </a:p>
          <a:p>
            <a:endParaRPr lang="en-US" sz="1600" dirty="0">
              <a:solidFill>
                <a:schemeClr val="tx1"/>
              </a:solidFill>
            </a:endParaRPr>
          </a:p>
          <a:p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86358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Background image ID &lt;&gt;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984B74D4-6E19-4327-B075-62395FDF2799}"/>
              </a:ext>
            </a:extLst>
          </p:cNvPr>
          <p:cNvSpPr/>
          <p:nvPr/>
        </p:nvSpPr>
        <p:spPr>
          <a:xfrm>
            <a:off x="604710" y="5008823"/>
            <a:ext cx="3322857" cy="33855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IN" sz="1600" dirty="0">
                <a:solidFill>
                  <a:schemeClr val="tx1"/>
                </a:solidFill>
              </a:rPr>
              <a:t>Compare your response</a:t>
            </a: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BA526258-F3D0-48E1-9977-7BB155DE4C18}"/>
              </a:ext>
            </a:extLst>
          </p:cNvPr>
          <p:cNvGrpSpPr/>
          <p:nvPr/>
        </p:nvGrpSpPr>
        <p:grpSpPr>
          <a:xfrm>
            <a:off x="323501" y="1794423"/>
            <a:ext cx="6031007" cy="584775"/>
            <a:chOff x="612466" y="2228467"/>
            <a:chExt cx="5673461" cy="550103"/>
          </a:xfrm>
        </p:grpSpPr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A79D515C-CBD3-45C5-8CB7-9AE3BCCE313F}"/>
                </a:ext>
              </a:extLst>
            </p:cNvPr>
            <p:cNvSpPr txBox="1"/>
            <p:nvPr/>
          </p:nvSpPr>
          <p:spPr>
            <a:xfrm>
              <a:off x="877004" y="2228467"/>
              <a:ext cx="5408923" cy="5501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600" b="1" dirty="0">
                  <a:solidFill>
                    <a:schemeClr val="tx1"/>
                  </a:solidFill>
                </a:rPr>
                <a:t>Type your response below and then select the button to compare your response.</a:t>
              </a:r>
            </a:p>
          </p:txBody>
        </p:sp>
        <p:grpSp>
          <p:nvGrpSpPr>
            <p:cNvPr id="55" name="Group 54">
              <a:extLst>
                <a:ext uri="{FF2B5EF4-FFF2-40B4-BE49-F238E27FC236}">
                  <a16:creationId xmlns:a16="http://schemas.microsoft.com/office/drawing/2014/main" id="{ACC88CC2-562E-40A9-B3FC-A9FF0724E597}"/>
                </a:ext>
              </a:extLst>
            </p:cNvPr>
            <p:cNvGrpSpPr/>
            <p:nvPr/>
          </p:nvGrpSpPr>
          <p:grpSpPr>
            <a:xfrm>
              <a:off x="612466" y="2239650"/>
              <a:ext cx="254631" cy="254631"/>
              <a:chOff x="6452558" y="1319837"/>
              <a:chExt cx="254631" cy="254631"/>
            </a:xfrm>
          </p:grpSpPr>
          <p:pic>
            <p:nvPicPr>
              <p:cNvPr id="56" name="Graphic 55" descr="Direction">
                <a:extLst>
                  <a:ext uri="{FF2B5EF4-FFF2-40B4-BE49-F238E27FC236}">
                    <a16:creationId xmlns:a16="http://schemas.microsoft.com/office/drawing/2014/main" id="{71F4DFE8-2436-4482-BD49-B3DCCC42D25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 flipH="1">
                <a:off x="6509937" y="1383725"/>
                <a:ext cx="180000" cy="180000"/>
              </a:xfrm>
              <a:prstGeom prst="rect">
                <a:avLst/>
              </a:prstGeom>
            </p:spPr>
          </p:pic>
          <p:sp>
            <p:nvSpPr>
              <p:cNvPr id="57" name="Oval 56">
                <a:extLst>
                  <a:ext uri="{FF2B5EF4-FFF2-40B4-BE49-F238E27FC236}">
                    <a16:creationId xmlns:a16="http://schemas.microsoft.com/office/drawing/2014/main" id="{65CEEFCB-BC72-4A9C-9CBC-59EA98B752FA}"/>
                  </a:ext>
                </a:extLst>
              </p:cNvPr>
              <p:cNvSpPr/>
              <p:nvPr/>
            </p:nvSpPr>
            <p:spPr>
              <a:xfrm>
                <a:off x="6452558" y="1319837"/>
                <a:ext cx="254631" cy="25463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600" b="1"/>
              </a:p>
            </p:txBody>
          </p:sp>
        </p:grpSp>
      </p:grpSp>
      <p:sp>
        <p:nvSpPr>
          <p:cNvPr id="58" name="Rectangle 57">
            <a:extLst>
              <a:ext uri="{FF2B5EF4-FFF2-40B4-BE49-F238E27FC236}">
                <a16:creationId xmlns:a16="http://schemas.microsoft.com/office/drawing/2014/main" id="{F5F32BD8-FDD8-4732-A837-BDBE97DD14B4}"/>
              </a:ext>
            </a:extLst>
          </p:cNvPr>
          <p:cNvSpPr/>
          <p:nvPr/>
        </p:nvSpPr>
        <p:spPr>
          <a:xfrm>
            <a:off x="287999" y="1110910"/>
            <a:ext cx="8181443" cy="7078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Lorem Ipsum is simply dummy text of the printing and </a:t>
            </a:r>
            <a:r>
              <a:rPr lang="en-US" sz="1600" dirty="0" err="1">
                <a:solidFill>
                  <a:schemeClr val="tx1"/>
                </a:solidFill>
              </a:rPr>
              <a:t>typtesetting</a:t>
            </a:r>
            <a:r>
              <a:rPr lang="en-US" sz="1600" dirty="0">
                <a:solidFill>
                  <a:schemeClr val="tx1"/>
                </a:solidFill>
              </a:rPr>
              <a:t> industry Lorem Ipsum is simply dummy text of the printing </a:t>
            </a:r>
          </a:p>
          <a:p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905D690C-83B9-45F4-8789-45915BE26466}"/>
              </a:ext>
            </a:extLst>
          </p:cNvPr>
          <p:cNvSpPr/>
          <p:nvPr/>
        </p:nvSpPr>
        <p:spPr>
          <a:xfrm>
            <a:off x="288000" y="720000"/>
            <a:ext cx="5862916" cy="3443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b="1" dirty="0">
                <a:solidFill>
                  <a:schemeClr val="tx1"/>
                </a:solidFill>
              </a:rPr>
              <a:t>Page Title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ED5381F-04F2-D6CE-9F94-5428858E53B7}"/>
              </a:ext>
            </a:extLst>
          </p:cNvPr>
          <p:cNvSpPr/>
          <p:nvPr/>
        </p:nvSpPr>
        <p:spPr>
          <a:xfrm>
            <a:off x="6880860" y="1545555"/>
            <a:ext cx="1997148" cy="33855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IN" sz="1600" dirty="0">
                <a:solidFill>
                  <a:schemeClr val="tx1"/>
                </a:solidFill>
              </a:rPr>
              <a:t>Review Scenario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8016C1BA-6EF6-5481-2E98-D2B28CC4D3DA}"/>
              </a:ext>
            </a:extLst>
          </p:cNvPr>
          <p:cNvSpPr/>
          <p:nvPr/>
        </p:nvSpPr>
        <p:spPr>
          <a:xfrm>
            <a:off x="604710" y="2369808"/>
            <a:ext cx="3322857" cy="250107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User Response</a:t>
            </a:r>
          </a:p>
          <a:p>
            <a:endParaRPr lang="en-US" sz="1600" dirty="0">
              <a:solidFill>
                <a:schemeClr val="tx1"/>
              </a:solidFill>
            </a:endParaRPr>
          </a:p>
          <a:p>
            <a:endParaRPr lang="en-US" sz="1600" dirty="0">
              <a:solidFill>
                <a:schemeClr val="tx1"/>
              </a:solidFill>
            </a:endParaRPr>
          </a:p>
          <a:p>
            <a:endParaRPr lang="en-US" sz="1600" dirty="0">
              <a:solidFill>
                <a:schemeClr val="tx1"/>
              </a:solidFill>
            </a:endParaRPr>
          </a:p>
          <a:p>
            <a:endParaRPr lang="en-US" sz="1600" dirty="0">
              <a:solidFill>
                <a:schemeClr val="tx1"/>
              </a:solidFill>
            </a:endParaRPr>
          </a:p>
          <a:p>
            <a:endParaRPr lang="en-US" sz="1600" dirty="0">
              <a:solidFill>
                <a:schemeClr val="tx1"/>
              </a:solidFill>
            </a:endParaRPr>
          </a:p>
          <a:p>
            <a:endParaRPr lang="en-US" sz="1600" dirty="0">
              <a:solidFill>
                <a:schemeClr val="tx1"/>
              </a:solidFill>
            </a:endParaRPr>
          </a:p>
          <a:p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52D1094-3A25-6FD5-94D8-32D1DF83F315}"/>
              </a:ext>
            </a:extLst>
          </p:cNvPr>
          <p:cNvSpPr/>
          <p:nvPr/>
        </p:nvSpPr>
        <p:spPr>
          <a:xfrm>
            <a:off x="4744806" y="2369808"/>
            <a:ext cx="4022004" cy="250107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r>
              <a:rPr lang="en-IN" sz="1600" dirty="0">
                <a:solidFill>
                  <a:schemeClr val="tx1"/>
                </a:solidFill>
              </a:rPr>
              <a:t>If you are going to use a passage of Lorem Ipsum, you need to be sure there isn't anything embarrassing hidden in the middle of text. </a:t>
            </a:r>
            <a:endParaRPr lang="en-IN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286360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>
            <a:lumMod val="85000"/>
          </a:schemeClr>
        </a:solidFill>
        <a:ln>
          <a:solidFill>
            <a:schemeClr val="tx1"/>
          </a:solidFill>
        </a:ln>
      </a:spPr>
      <a:bodyPr wrap="square" lIns="144000" tIns="144000" rIns="288000" bIns="144000" rtlCol="0" anchor="t" anchorCtr="0">
        <a:spAutoFit/>
      </a:bodyPr>
      <a:lstStyle>
        <a:defPPr algn="r">
          <a:defRPr sz="16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17271</TotalTime>
  <Words>490</Words>
  <Application>Microsoft Office PowerPoint</Application>
  <PresentationFormat>Custom</PresentationFormat>
  <Paragraphs>68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Donagh Hourihan</dc:creator>
  <cp:lastModifiedBy>lakshmikanth</cp:lastModifiedBy>
  <cp:revision>2424</cp:revision>
  <dcterms:created xsi:type="dcterms:W3CDTF">2017-07-21T05:01:19Z</dcterms:created>
  <dcterms:modified xsi:type="dcterms:W3CDTF">2022-08-17T17:25:37Z</dcterms:modified>
</cp:coreProperties>
</file>