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04" r:id="rId2"/>
    <p:sldId id="1209" r:id="rId3"/>
    <p:sldId id="1210" r:id="rId4"/>
    <p:sldId id="1207" r:id="rId5"/>
    <p:sldId id="1208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9393E-85D7-4329-BC59-5519B13C86C8}" v="4" dt="2022-04-07T11:24:45.9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9BF5AFBD-E98A-4A2F-9FFD-9A42CC1AC799}"/>
    <pc:docChg chg="custSel delSld modSld">
      <pc:chgData name="Subramani K" userId="bf009f75-d47a-408b-a678-4666a6eafc4c" providerId="ADAL" clId="{9BF5AFBD-E98A-4A2F-9FFD-9A42CC1AC799}" dt="2022-03-31T11:20:45.205" v="43"/>
      <pc:docMkLst>
        <pc:docMk/>
      </pc:docMkLst>
      <pc:sldChg chg="del">
        <pc:chgData name="Subramani K" userId="bf009f75-d47a-408b-a678-4666a6eafc4c" providerId="ADAL" clId="{9BF5AFBD-E98A-4A2F-9FFD-9A42CC1AC799}" dt="2022-03-31T11:19:38.022" v="0" actId="47"/>
        <pc:sldMkLst>
          <pc:docMk/>
          <pc:sldMk cId="2508173990" sldId="1202"/>
        </pc:sldMkLst>
      </pc:sldChg>
      <pc:sldChg chg="addSp delSp modSp mod">
        <pc:chgData name="Subramani K" userId="bf009f75-d47a-408b-a678-4666a6eafc4c" providerId="ADAL" clId="{9BF5AFBD-E98A-4A2F-9FFD-9A42CC1AC799}" dt="2022-03-31T11:20:31.077" v="22" actId="20577"/>
        <pc:sldMkLst>
          <pc:docMk/>
          <pc:sldMk cId="1766288037" sldId="1204"/>
        </pc:sldMkLst>
        <pc:spChg chg="del">
          <ac:chgData name="Subramani K" userId="bf009f75-d47a-408b-a678-4666a6eafc4c" providerId="ADAL" clId="{9BF5AFBD-E98A-4A2F-9FFD-9A42CC1AC799}" dt="2022-03-31T11:19:42.884" v="3" actId="478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9BF5AFBD-E98A-4A2F-9FFD-9A42CC1AC799}" dt="2022-03-31T11:20:31.077" v="22" actId="20577"/>
          <ac:spMkLst>
            <pc:docMk/>
            <pc:sldMk cId="1766288037" sldId="1204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2" creationId="{B8E2E8B0-473A-4915-8F66-5258DB24E3CF}"/>
          </ac:spMkLst>
        </pc:spChg>
        <pc:spChg chg="add del mod">
          <ac:chgData name="Subramani K" userId="bf009f75-d47a-408b-a678-4666a6eafc4c" providerId="ADAL" clId="{9BF5AFBD-E98A-4A2F-9FFD-9A42CC1AC799}" dt="2022-03-31T11:19:40.130" v="2"/>
          <ac:spMkLst>
            <pc:docMk/>
            <pc:sldMk cId="1766288037" sldId="1204"/>
            <ac:spMk id="46" creationId="{227C1E74-49DB-4559-BD3C-B43D54F0D108}"/>
          </ac:spMkLst>
        </pc:spChg>
        <pc:spChg chg="add mod">
          <ac:chgData name="Subramani K" userId="bf009f75-d47a-408b-a678-4666a6eafc4c" providerId="ADAL" clId="{9BF5AFBD-E98A-4A2F-9FFD-9A42CC1AC799}" dt="2022-03-31T11:20:09.935" v="10" actId="207"/>
          <ac:spMkLst>
            <pc:docMk/>
            <pc:sldMk cId="1766288037" sldId="1204"/>
            <ac:spMk id="47" creationId="{0B7B2B39-5E3F-4E4B-895F-2B9D85551E57}"/>
          </ac:spMkLst>
        </pc:spChg>
        <pc:spChg chg="add mod">
          <ac:chgData name="Subramani K" userId="bf009f75-d47a-408b-a678-4666a6eafc4c" providerId="ADAL" clId="{9BF5AFBD-E98A-4A2F-9FFD-9A42CC1AC799}" dt="2022-03-31T11:19:44.415" v="5" actId="1035"/>
          <ac:spMkLst>
            <pc:docMk/>
            <pc:sldMk cId="1766288037" sldId="1204"/>
            <ac:spMk id="50" creationId="{2188A211-76E0-4479-BAB4-BF671DC14E61}"/>
          </ac:spMkLst>
        </pc:spChg>
        <pc:spChg chg="mod">
          <ac:chgData name="Subramani K" userId="bf009f75-d47a-408b-a678-4666a6eafc4c" providerId="ADAL" clId="{9BF5AFBD-E98A-4A2F-9FFD-9A42CC1AC799}" dt="2022-03-31T11:20:01.563" v="8" actId="14100"/>
          <ac:spMkLst>
            <pc:docMk/>
            <pc:sldMk cId="1766288037" sldId="1204"/>
            <ac:spMk id="54" creationId="{987D5496-A241-4E05-92B5-08EC1C219E28}"/>
          </ac:spMkLst>
        </pc:spChg>
        <pc:grpChg chg="del">
          <ac:chgData name="Subramani K" userId="bf009f75-d47a-408b-a678-4666a6eafc4c" providerId="ADAL" clId="{9BF5AFBD-E98A-4A2F-9FFD-9A42CC1AC799}" dt="2022-03-31T11:20:03.365" v="9" actId="478"/>
          <ac:grpSpMkLst>
            <pc:docMk/>
            <pc:sldMk cId="1766288037" sldId="1204"/>
            <ac:grpSpMk id="7" creationId="{7E4C51FA-2749-46DD-8EA5-5DFC792A961E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0.622" v="42" actId="20577"/>
        <pc:sldMkLst>
          <pc:docMk/>
          <pc:sldMk cId="3814842757" sldId="1205"/>
        </pc:sldMkLst>
        <pc:spChg chg="mod">
          <ac:chgData name="Subramani K" userId="bf009f75-d47a-408b-a678-4666a6eafc4c" providerId="ADAL" clId="{9BF5AFBD-E98A-4A2F-9FFD-9A42CC1AC799}" dt="2022-03-31T11:20:40.622" v="42" actId="20577"/>
          <ac:spMkLst>
            <pc:docMk/>
            <pc:sldMk cId="3814842757" sldId="1205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17.111" v="11" actId="478"/>
          <ac:grpSpMkLst>
            <pc:docMk/>
            <pc:sldMk cId="3814842757" sldId="1205"/>
            <ac:grpSpMk id="53" creationId="{3365F4A9-BEBF-4B33-92E1-EAB706ECB686}"/>
          </ac:grpSpMkLst>
        </pc:grpChg>
      </pc:sldChg>
      <pc:sldChg chg="delSp modSp mod">
        <pc:chgData name="Subramani K" userId="bf009f75-d47a-408b-a678-4666a6eafc4c" providerId="ADAL" clId="{9BF5AFBD-E98A-4A2F-9FFD-9A42CC1AC799}" dt="2022-03-31T11:20:45.205" v="43"/>
        <pc:sldMkLst>
          <pc:docMk/>
          <pc:sldMk cId="14278386" sldId="1206"/>
        </pc:sldMkLst>
        <pc:spChg chg="mod">
          <ac:chgData name="Subramani K" userId="bf009f75-d47a-408b-a678-4666a6eafc4c" providerId="ADAL" clId="{9BF5AFBD-E98A-4A2F-9FFD-9A42CC1AC799}" dt="2022-03-31T11:20:45.205" v="43"/>
          <ac:spMkLst>
            <pc:docMk/>
            <pc:sldMk cId="14278386" sldId="1206"/>
            <ac:spMk id="30" creationId="{A7F3710A-8EE6-42B3-9C88-7DEAD57D2295}"/>
          </ac:spMkLst>
        </pc:spChg>
        <pc:grpChg chg="del">
          <ac:chgData name="Subramani K" userId="bf009f75-d47a-408b-a678-4666a6eafc4c" providerId="ADAL" clId="{9BF5AFBD-E98A-4A2F-9FFD-9A42CC1AC799}" dt="2022-03-31T11:20:22.977" v="12" actId="478"/>
          <ac:grpSpMkLst>
            <pc:docMk/>
            <pc:sldMk cId="14278386" sldId="1206"/>
            <ac:grpSpMk id="54" creationId="{8866966F-EBD8-43BC-98D0-2A2E987433D3}"/>
          </ac:grpSpMkLst>
        </pc:grpChg>
      </pc:sldChg>
      <pc:sldChg chg="delSp mod">
        <pc:chgData name="Subramani K" userId="bf009f75-d47a-408b-a678-4666a6eafc4c" providerId="ADAL" clId="{9BF5AFBD-E98A-4A2F-9FFD-9A42CC1AC799}" dt="2022-03-31T11:19:53.604" v="7" actId="478"/>
        <pc:sldMkLst>
          <pc:docMk/>
          <pc:sldMk cId="1940554314" sldId="1208"/>
        </pc:sldMkLst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8" creationId="{F487E12B-A908-4B44-AB98-712B8CBD91AB}"/>
          </ac:spMkLst>
        </pc:spChg>
        <pc:spChg chg="del">
          <ac:chgData name="Subramani K" userId="bf009f75-d47a-408b-a678-4666a6eafc4c" providerId="ADAL" clId="{9BF5AFBD-E98A-4A2F-9FFD-9A42CC1AC799}" dt="2022-03-31T11:19:53.604" v="7" actId="478"/>
          <ac:spMkLst>
            <pc:docMk/>
            <pc:sldMk cId="1940554314" sldId="1208"/>
            <ac:spMk id="9" creationId="{A1794BB4-503D-4980-A176-958A10122B8E}"/>
          </ac:spMkLst>
        </pc:spChg>
      </pc:sldChg>
      <pc:sldChg chg="del">
        <pc:chgData name="Subramani K" userId="bf009f75-d47a-408b-a678-4666a6eafc4c" providerId="ADAL" clId="{9BF5AFBD-E98A-4A2F-9FFD-9A42CC1AC799}" dt="2022-03-31T11:19:48.632" v="6" actId="47"/>
        <pc:sldMkLst>
          <pc:docMk/>
          <pc:sldMk cId="3580503901" sldId="1209"/>
        </pc:sldMkLst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2F66E8D-18DD-4856-BD32-CA83CA03C378}"/>
    <pc:docChg chg="undo custSel addSld delSld modSld">
      <pc:chgData name="Subramani K" userId="bf009f75-d47a-408b-a678-4666a6eafc4c" providerId="ADAL" clId="{B2F66E8D-18DD-4856-BD32-CA83CA03C378}" dt="2022-03-31T11:14:47.730" v="832" actId="1037"/>
      <pc:docMkLst>
        <pc:docMk/>
      </pc:docMkLst>
      <pc:sldChg chg="addSp delSp modSp mod">
        <pc:chgData name="Subramani K" userId="bf009f75-d47a-408b-a678-4666a6eafc4c" providerId="ADAL" clId="{B2F66E8D-18DD-4856-BD32-CA83CA03C378}" dt="2022-03-30T17:45:21.170" v="483" actId="21"/>
        <pc:sldMkLst>
          <pc:docMk/>
          <pc:sldMk cId="2508173990" sldId="1202"/>
        </pc:sldMkLst>
        <pc:spChg chg="mod">
          <ac:chgData name="Subramani K" userId="bf009f75-d47a-408b-a678-4666a6eafc4c" providerId="ADAL" clId="{B2F66E8D-18DD-4856-BD32-CA83CA03C378}" dt="2022-03-30T17:27:43.764" v="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B2F66E8D-18DD-4856-BD32-CA83CA03C378}" dt="2022-03-30T17:28:03.579" v="28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B2F66E8D-18DD-4856-BD32-CA83CA03C378}" dt="2022-03-30T17:37:20.942" v="344" actId="20577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B2F66E8D-18DD-4856-BD32-CA83CA03C378}" dt="2022-03-30T17:28:43.697" v="89" actId="20577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B2F66E8D-18DD-4856-BD32-CA83CA03C378}" dt="2022-03-30T17:28:46.575" v="92" actId="20577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B2F66E8D-18DD-4856-BD32-CA83CA03C378}" dt="2022-03-30T17:28:48.502" v="95" actId="20577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B2F66E8D-18DD-4856-BD32-CA83CA03C378}" dt="2022-03-30T17:27:59.307" v="27" actId="20577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3" creationId="{CC3E56D8-6819-4DD9-985F-B2CCA6D7B156}"/>
          </ac:spMkLst>
        </pc:spChg>
        <pc:spChg chg="mod">
          <ac:chgData name="Subramani K" userId="bf009f75-d47a-408b-a678-4666a6eafc4c" providerId="ADAL" clId="{B2F66E8D-18DD-4856-BD32-CA83CA03C378}" dt="2022-03-30T17:28:52.996" v="101" actId="20577"/>
          <ac:spMkLst>
            <pc:docMk/>
            <pc:sldMk cId="2508173990" sldId="1202"/>
            <ac:spMk id="65" creationId="{7F6E419C-79AB-4390-8FE3-9B3ED5D9E519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6" creationId="{C25E8C41-B30C-4DC1-885D-B3768FE8E36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7" creationId="{45CE70F8-A6CC-4FE6-8D7D-A355EC4A04B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68" creationId="{691344F2-374E-49C0-8CC7-512F8A352B2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1" creationId="{7B9C5EBE-C6B9-43FC-87EC-06614092EF78}"/>
          </ac:spMkLst>
        </pc:spChg>
        <pc:spChg chg="mod">
          <ac:chgData name="Subramani K" userId="bf009f75-d47a-408b-a678-4666a6eafc4c" providerId="ADAL" clId="{B2F66E8D-18DD-4856-BD32-CA83CA03C378}" dt="2022-03-30T17:28:55.669" v="104" actId="20577"/>
          <ac:spMkLst>
            <pc:docMk/>
            <pc:sldMk cId="2508173990" sldId="1202"/>
            <ac:spMk id="73" creationId="{6973B51C-85D9-4A02-8E3E-7DE469682A4F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4" creationId="{1078DC8D-C566-4AFB-9671-DDF267D6C083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5" creationId="{ED46F459-2C8F-4735-83A9-4841B60092D2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6" creationId="{AD44FA9B-1C45-4D98-A908-DA97D596F697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79" creationId="{9F5BD17C-B75C-4E18-B6DC-F88608A34EFE}"/>
          </ac:spMkLst>
        </pc:spChg>
        <pc:spChg chg="mod">
          <ac:chgData name="Subramani K" userId="bf009f75-d47a-408b-a678-4666a6eafc4c" providerId="ADAL" clId="{B2F66E8D-18DD-4856-BD32-CA83CA03C378}" dt="2022-03-30T17:28:58.197" v="107" actId="20577"/>
          <ac:spMkLst>
            <pc:docMk/>
            <pc:sldMk cId="2508173990" sldId="1202"/>
            <ac:spMk id="81" creationId="{49B493CB-CA51-4D21-93F5-F3EEC579BA81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2" creationId="{A492EBCB-67C6-4C53-B77B-EF044AD467AA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3" creationId="{BB306C15-89DA-42F9-983E-A194D70824BC}"/>
          </ac:spMkLst>
        </pc:spChg>
        <pc:spChg chg="mod">
          <ac:chgData name="Subramani K" userId="bf009f75-d47a-408b-a678-4666a6eafc4c" providerId="ADAL" clId="{B2F66E8D-18DD-4856-BD32-CA83CA03C378}" dt="2022-03-30T17:28:12.697" v="48"/>
          <ac:spMkLst>
            <pc:docMk/>
            <pc:sldMk cId="2508173990" sldId="1202"/>
            <ac:spMk id="84" creationId="{74E485CD-BE10-4D02-B25F-E276DA84FDE5}"/>
          </ac:spMkLst>
        </pc:spChg>
        <pc:spChg chg="add del mod">
          <ac:chgData name="Subramani K" userId="bf009f75-d47a-408b-a678-4666a6eafc4c" providerId="ADAL" clId="{B2F66E8D-18DD-4856-BD32-CA83CA03C378}" dt="2022-03-30T17:45:21.170" v="483" actId="21"/>
          <ac:spMkLst>
            <pc:docMk/>
            <pc:sldMk cId="2508173990" sldId="1202"/>
            <ac:spMk id="86" creationId="{3F28B51F-9791-4ACB-A3DC-663E2ADC2022}"/>
          </ac:spMkLst>
        </pc:s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B2F66E8D-18DD-4856-BD32-CA83CA03C378}" dt="2022-03-30T17:28:24.362" v="70" actId="1035"/>
          <ac:grpSpMkLst>
            <pc:docMk/>
            <pc:sldMk cId="2508173990" sldId="1202"/>
            <ac:grpSpMk id="41" creationId="{A97582DD-110D-4C91-B040-EFC470078CEB}"/>
          </ac:grpSpMkLst>
        </pc:grpChg>
        <pc:grpChg chg="del">
          <ac:chgData name="Subramani K" userId="bf009f75-d47a-408b-a678-4666a6eafc4c" providerId="ADAL" clId="{B2F66E8D-18DD-4856-BD32-CA83CA03C378}" dt="2022-03-30T17:28:05.982" v="29" actId="478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B2F66E8D-18DD-4856-BD32-CA83CA03C378}" dt="2022-03-30T17:28:34.561" v="76" actId="1035"/>
          <ac:grpSpMkLst>
            <pc:docMk/>
            <pc:sldMk cId="2508173990" sldId="1202"/>
            <ac:grpSpMk id="57" creationId="{5464A22C-6720-4997-AFB0-FEC5992B68EC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62" creationId="{468AA1DC-EEB3-4E63-B84D-39A49D55DF2E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64" creationId="{A35CFC6E-37BC-40D4-A1A0-C2AA81EBAC41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0" creationId="{93500142-228E-4016-A997-4D7EF1E76565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72" creationId="{66ADD9E9-84EB-4B73-85CF-908C6392D058}"/>
          </ac:grpSpMkLst>
        </pc:grpChg>
        <pc:grpChg chg="add mod">
          <ac:chgData name="Subramani K" userId="bf009f75-d47a-408b-a678-4666a6eafc4c" providerId="ADAL" clId="{B2F66E8D-18DD-4856-BD32-CA83CA03C378}" dt="2022-03-30T17:28:19.842" v="59" actId="1036"/>
          <ac:grpSpMkLst>
            <pc:docMk/>
            <pc:sldMk cId="2508173990" sldId="1202"/>
            <ac:grpSpMk id="78" creationId="{56127420-224E-4529-A9C2-869D4997E4C3}"/>
          </ac:grpSpMkLst>
        </pc:grpChg>
        <pc:grpChg chg="mod">
          <ac:chgData name="Subramani K" userId="bf009f75-d47a-408b-a678-4666a6eafc4c" providerId="ADAL" clId="{B2F66E8D-18DD-4856-BD32-CA83CA03C378}" dt="2022-03-30T17:28:12.697" v="48"/>
          <ac:grpSpMkLst>
            <pc:docMk/>
            <pc:sldMk cId="2508173990" sldId="1202"/>
            <ac:grpSpMk id="80" creationId="{D3B02FDC-7BFC-4F14-B00D-972BFBBC3E27}"/>
          </ac:grpSpMkLst>
        </pc:grp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69" creationId="{A79C614C-40FB-4A4A-B169-60BB166CFFF4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77" creationId="{F10DFBB8-D558-4405-B69A-40903F2F1ADF}"/>
          </ac:picMkLst>
        </pc:picChg>
        <pc:picChg chg="mod">
          <ac:chgData name="Subramani K" userId="bf009f75-d47a-408b-a678-4666a6eafc4c" providerId="ADAL" clId="{B2F66E8D-18DD-4856-BD32-CA83CA03C378}" dt="2022-03-30T17:28:12.697" v="48"/>
          <ac:picMkLst>
            <pc:docMk/>
            <pc:sldMk cId="2508173990" sldId="1202"/>
            <ac:picMk id="85" creationId="{331ABBB1-B2F8-4615-A56B-AA80B11A079D}"/>
          </ac:picMkLst>
        </pc:picChg>
      </pc:sldChg>
      <pc:sldChg chg="del">
        <pc:chgData name="Subramani K" userId="bf009f75-d47a-408b-a678-4666a6eafc4c" providerId="ADAL" clId="{B2F66E8D-18DD-4856-BD32-CA83CA03C378}" dt="2022-03-30T17:30:24.598" v="113" actId="47"/>
        <pc:sldMkLst>
          <pc:docMk/>
          <pc:sldMk cId="2285015065" sldId="1203"/>
        </pc:sldMkLst>
      </pc:sldChg>
      <pc:sldChg chg="addSp delSp modSp add mod">
        <pc:chgData name="Subramani K" userId="bf009f75-d47a-408b-a678-4666a6eafc4c" providerId="ADAL" clId="{B2F66E8D-18DD-4856-BD32-CA83CA03C378}" dt="2022-03-30T17:42:02.218" v="463" actId="164"/>
        <pc:sldMkLst>
          <pc:docMk/>
          <pc:sldMk cId="1766288037" sldId="1204"/>
        </pc:sldMkLst>
        <pc:spChg chg="add del mod">
          <ac:chgData name="Subramani K" userId="bf009f75-d47a-408b-a678-4666a6eafc4c" providerId="ADAL" clId="{B2F66E8D-18DD-4856-BD32-CA83CA03C378}" dt="2022-03-30T17:38:17.181" v="358" actId="478"/>
          <ac:spMkLst>
            <pc:docMk/>
            <pc:sldMk cId="1766288037" sldId="1204"/>
            <ac:spMk id="2" creationId="{8E411F7D-D2F0-4B96-9458-B0AA887C91E9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" creationId="{AB8876C9-B7D9-4F63-B428-4D36E413FC33}"/>
          </ac:spMkLst>
        </pc:spChg>
        <pc:spChg chg="del">
          <ac:chgData name="Subramani K" userId="bf009f75-d47a-408b-a678-4666a6eafc4c" providerId="ADAL" clId="{B2F66E8D-18DD-4856-BD32-CA83CA03C378}" dt="2022-03-30T17:29:54.295" v="110" actId="478"/>
          <ac:spMkLst>
            <pc:docMk/>
            <pc:sldMk cId="1766288037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29:56.200" v="111" actId="478"/>
          <ac:spMkLst>
            <pc:docMk/>
            <pc:sldMk cId="1766288037" sldId="1204"/>
            <ac:spMk id="12" creationId="{B4BEA475-7A09-41F4-B29E-D01CEF32D3D4}"/>
          </ac:spMkLst>
        </pc:spChg>
        <pc:spChg chg="add mod">
          <ac:chgData name="Subramani K" userId="bf009f75-d47a-408b-a678-4666a6eafc4c" providerId="ADAL" clId="{B2F66E8D-18DD-4856-BD32-CA83CA03C378}" dt="2022-03-30T17:36:50.699" v="335" actId="20577"/>
          <ac:spMkLst>
            <pc:docMk/>
            <pc:sldMk cId="1766288037" sldId="1204"/>
            <ac:spMk id="29" creationId="{68318908-8FD6-4CD9-9B8C-B3EF39709062}"/>
          </ac:spMkLst>
        </pc:spChg>
        <pc:spChg chg="mod">
          <ac:chgData name="Subramani K" userId="bf009f75-d47a-408b-a678-4666a6eafc4c" providerId="ADAL" clId="{B2F66E8D-18DD-4856-BD32-CA83CA03C378}" dt="2022-03-30T17:31:13.773" v="290" actId="20577"/>
          <ac:spMkLst>
            <pc:docMk/>
            <pc:sldMk cId="1766288037" sldId="1204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2.930" v="294"/>
          <ac:spMkLst>
            <pc:docMk/>
            <pc:sldMk cId="1766288037" sldId="1204"/>
            <ac:spMk id="32" creationId="{1E91CEBB-CF07-4BD3-8BD8-59B3CAB6FF2C}"/>
          </ac:spMkLst>
        </pc:spChg>
        <pc:spChg chg="add del mod">
          <ac:chgData name="Subramani K" userId="bf009f75-d47a-408b-a678-4666a6eafc4c" providerId="ADAL" clId="{B2F66E8D-18DD-4856-BD32-CA83CA03C378}" dt="2022-03-30T17:38:30.674" v="372"/>
          <ac:spMkLst>
            <pc:docMk/>
            <pc:sldMk cId="1766288037" sldId="1204"/>
            <ac:spMk id="42" creationId="{CBAA851B-7880-48B6-9C45-E030184DCFE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3" creationId="{A48C043C-3639-4C7B-8F31-FEFDCDF6CA1D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8" creationId="{9DA5CD83-805E-4D0C-BE20-E5CEBDE601C6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49" creationId="{A85D49D1-A6FC-447C-A52A-683A8514DF5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2" creationId="{6213B4C0-D0C2-45EE-83C7-74DF7FBBDF73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3" creationId="{6A315F9B-4E85-4962-B045-B0F11782E01C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4" creationId="{987D5496-A241-4E05-92B5-08EC1C219E28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5" creationId="{9688B5B0-E171-4A09-A01D-83130BAC8730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6" creationId="{1158F666-5CCE-46CE-9D78-0477BF6C79F1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59" creationId="{5AF056F6-E283-4A67-89A2-B2F1A12162A4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0" creationId="{8C1C7611-3F2F-4968-A563-1CD2051ADFF7}"/>
          </ac:spMkLst>
        </pc:spChg>
        <pc:spChg chg="add mod topLvl">
          <ac:chgData name="Subramani K" userId="bf009f75-d47a-408b-a678-4666a6eafc4c" providerId="ADAL" clId="{B2F66E8D-18DD-4856-BD32-CA83CA03C378}" dt="2022-03-30T17:42:02.218" v="463" actId="164"/>
          <ac:spMkLst>
            <pc:docMk/>
            <pc:sldMk cId="1766288037" sldId="1204"/>
            <ac:spMk id="61" creationId="{256D82F7-0619-41D1-822A-1281DD0A0F46}"/>
          </ac:spMkLst>
        </pc:spChg>
        <pc:grpChg chg="add del mod">
          <ac:chgData name="Subramani K" userId="bf009f75-d47a-408b-a678-4666a6eafc4c" providerId="ADAL" clId="{B2F66E8D-18DD-4856-BD32-CA83CA03C378}" dt="2022-03-30T17:41:17.078" v="457" actId="165"/>
          <ac:grpSpMkLst>
            <pc:docMk/>
            <pc:sldMk cId="1766288037" sldId="1204"/>
            <ac:grpSpMk id="6" creationId="{0A3226EF-85EA-401A-8679-73C38EE5E104}"/>
          </ac:grpSpMkLst>
        </pc:grpChg>
        <pc:grpChg chg="add mod">
          <ac:chgData name="Subramani K" userId="bf009f75-d47a-408b-a678-4666a6eafc4c" providerId="ADAL" clId="{B2F66E8D-18DD-4856-BD32-CA83CA03C378}" dt="2022-03-30T17:42:02.218" v="463" actId="164"/>
          <ac:grpSpMkLst>
            <pc:docMk/>
            <pc:sldMk cId="1766288037" sldId="1204"/>
            <ac:grpSpMk id="7" creationId="{7E4C51FA-2749-46DD-8EA5-5DFC792A961E}"/>
          </ac:grpSpMkLst>
        </pc:grpChg>
        <pc:grpChg chg="del">
          <ac:chgData name="Subramani K" userId="bf009f75-d47a-408b-a678-4666a6eafc4c" providerId="ADAL" clId="{B2F66E8D-18DD-4856-BD32-CA83CA03C378}" dt="2022-03-30T17:30:19.057" v="112" actId="478"/>
          <ac:grpSpMkLst>
            <pc:docMk/>
            <pc:sldMk cId="1766288037" sldId="1204"/>
            <ac:grpSpMk id="46" creationId="{BE163DAB-70AC-4713-B40E-290A1DB65DC9}"/>
          </ac:grpSpMkLst>
        </pc:grpChg>
        <pc:cxnChg chg="del">
          <ac:chgData name="Subramani K" userId="bf009f75-d47a-408b-a678-4666a6eafc4c" providerId="ADAL" clId="{B2F66E8D-18DD-4856-BD32-CA83CA03C378}" dt="2022-03-30T17:33:46.013" v="297" actId="478"/>
          <ac:cxnSpMkLst>
            <pc:docMk/>
            <pc:sldMk cId="1766288037" sldId="1204"/>
            <ac:cxnSpMk id="4" creationId="{2EACDE21-5AA9-436E-BE2C-34964D3827F1}"/>
          </ac:cxnSpMkLst>
        </pc:cxnChg>
      </pc:sldChg>
      <pc:sldChg chg="del">
        <pc:chgData name="Subramani K" userId="bf009f75-d47a-408b-a678-4666a6eafc4c" providerId="ADAL" clId="{B2F66E8D-18DD-4856-BD32-CA83CA03C378}" dt="2022-03-30T17:29:34.730" v="108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B2F66E8D-18DD-4856-BD32-CA83CA03C378}" dt="2022-03-30T17:42:05.289" v="464"/>
        <pc:sldMkLst>
          <pc:docMk/>
          <pc:sldMk cId="3814842757" sldId="1205"/>
        </pc:sldMkLst>
        <pc:spChg chg="add mod">
          <ac:chgData name="Subramani K" userId="bf009f75-d47a-408b-a678-4666a6eafc4c" providerId="ADAL" clId="{B2F66E8D-18DD-4856-BD32-CA83CA03C378}" dt="2022-03-30T17:36:55.018" v="336"/>
          <ac:spMkLst>
            <pc:docMk/>
            <pc:sldMk cId="3814842757" sldId="1205"/>
            <ac:spMk id="24" creationId="{E251370F-0F1B-4A50-87BC-125F25C3E93F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6" creationId="{8382B1AF-4499-4F95-8F01-13148A6B3E3A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7" creationId="{6321A792-B995-4392-84A9-9CAF6DF6CB1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8" creationId="{E147161F-F223-4927-A090-F8244FFF8EE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29" creationId="{CE1214E2-EDB0-47C8-BFCE-160A5C2D22C6}"/>
          </ac:spMkLst>
        </pc:spChg>
        <pc:spChg chg="mod">
          <ac:chgData name="Subramani K" userId="bf009f75-d47a-408b-a678-4666a6eafc4c" providerId="ADAL" clId="{B2F66E8D-18DD-4856-BD32-CA83CA03C378}" dt="2022-03-30T17:31:17.601" v="291"/>
          <ac:spMkLst>
            <pc:docMk/>
            <pc:sldMk cId="3814842757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5.863" v="295"/>
          <ac:spMkLst>
            <pc:docMk/>
            <pc:sldMk cId="3814842757" sldId="1205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2" creationId="{AF615A48-F72A-4919-826B-0C3BD224352B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3" creationId="{95ECD04F-E0A3-4758-B470-3BBDC6FAC7A9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6" creationId="{5283F4CB-A5A4-4BC2-BE84-25E1FF77C121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7" creationId="{C90B8E38-338D-496E-8A1A-3DCF97682FE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8" creationId="{CC294F42-1DCB-4309-AE6D-11241A52C997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49" creationId="{31F56382-2C34-4F26-A80E-CA167CF77906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0" creationId="{9B07A3B3-CFF0-43A1-B8CA-CB9F619AA145}"/>
          </ac:spMkLst>
        </pc:spChg>
        <pc:spChg chg="mod">
          <ac:chgData name="Subramani K" userId="bf009f75-d47a-408b-a678-4666a6eafc4c" providerId="ADAL" clId="{B2F66E8D-18DD-4856-BD32-CA83CA03C378}" dt="2022-03-30T17:40:37.157" v="451"/>
          <ac:spMkLst>
            <pc:docMk/>
            <pc:sldMk cId="3814842757" sldId="1205"/>
            <ac:spMk id="52" creationId="{19A33925-C5D7-4CE4-B227-195043E021B8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4" creationId="{C993617A-B2C6-41D2-BFC1-87A6D83FA5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5" creationId="{708A1ED4-7C5D-4018-BEDC-259F141D8DE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6" creationId="{2A4029AC-F43E-4083-9F40-602D702C259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59" creationId="{A6973C3B-2DF0-43FD-920E-C01A16C3D64E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0" creationId="{31D7E59E-2FA3-4239-9D9E-6CC3EA2FDB53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1" creationId="{4A65C247-BD8F-4652-AF0D-BDCDEE6D1211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2" creationId="{857B3F47-C988-44C5-910D-77D088B3CADD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3" creationId="{5546FA16-BDC7-4128-87D7-1A222C1B76BC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5" creationId="{D58CA5A7-290E-4659-A708-756FD2F2D37B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6" creationId="{4E279434-FA39-4B19-B621-6DE9A1DAC006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7" creationId="{C6555D48-D648-4B2D-A179-5DE0E694F94F}"/>
          </ac:spMkLst>
        </pc:spChg>
        <pc:spChg chg="mod">
          <ac:chgData name="Subramani K" userId="bf009f75-d47a-408b-a678-4666a6eafc4c" providerId="ADAL" clId="{B2F66E8D-18DD-4856-BD32-CA83CA03C378}" dt="2022-03-30T17:42:05.289" v="464"/>
          <ac:spMkLst>
            <pc:docMk/>
            <pc:sldMk cId="3814842757" sldId="1205"/>
            <ac:spMk id="68" creationId="{C2D4E918-80E8-4179-BD53-A3A4FE4B158F}"/>
          </ac:spMkLst>
        </pc:spChg>
        <pc:grpChg chg="add del mod">
          <ac:chgData name="Subramani K" userId="bf009f75-d47a-408b-a678-4666a6eafc4c" providerId="ADAL" clId="{B2F66E8D-18DD-4856-BD32-CA83CA03C378}" dt="2022-03-30T17:40:41.387" v="454"/>
          <ac:grpSpMkLst>
            <pc:docMk/>
            <pc:sldMk cId="3814842757" sldId="1205"/>
            <ac:grpSpMk id="25" creationId="{B7A3B04B-2833-4B2C-9A55-B564F5BCFF3B}"/>
          </ac:grpSpMkLst>
        </pc:grpChg>
        <pc:grpChg chg="mod">
          <ac:chgData name="Subramani K" userId="bf009f75-d47a-408b-a678-4666a6eafc4c" providerId="ADAL" clId="{B2F66E8D-18DD-4856-BD32-CA83CA03C378}" dt="2022-03-30T17:30:45.178" v="201" actId="1037"/>
          <ac:grpSpMkLst>
            <pc:docMk/>
            <pc:sldMk cId="3814842757" sldId="1205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41.504" v="186" actId="1037"/>
          <ac:grpSpMkLst>
            <pc:docMk/>
            <pc:sldMk cId="3814842757" sldId="1205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B2F66E8D-18DD-4856-BD32-CA83CA03C378}" dt="2022-03-30T17:42:05.289" v="464"/>
          <ac:grpSpMkLst>
            <pc:docMk/>
            <pc:sldMk cId="3814842757" sldId="1205"/>
            <ac:grpSpMk id="53" creationId="{3365F4A9-BEBF-4B33-92E1-EAB706ECB686}"/>
          </ac:grpSpMkLst>
        </pc:grpChg>
        <pc:cxnChg chg="del">
          <ac:chgData name="Subramani K" userId="bf009f75-d47a-408b-a678-4666a6eafc4c" providerId="ADAL" clId="{B2F66E8D-18DD-4856-BD32-CA83CA03C378}" dt="2022-03-30T17:33:48.008" v="298" actId="478"/>
          <ac:cxnSpMkLst>
            <pc:docMk/>
            <pc:sldMk cId="3814842757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1T11:14:47.730" v="832" actId="1037"/>
        <pc:sldMkLst>
          <pc:docMk/>
          <pc:sldMk cId="14278386" sldId="1206"/>
        </pc:sldMkLst>
        <pc:spChg chg="add del mod">
          <ac:chgData name="Subramani K" userId="bf009f75-d47a-408b-a678-4666a6eafc4c" providerId="ADAL" clId="{B2F66E8D-18DD-4856-BD32-CA83CA03C378}" dt="2022-03-31T11:14:18.996" v="802" actId="478"/>
          <ac:spMkLst>
            <pc:docMk/>
            <pc:sldMk cId="14278386" sldId="1206"/>
            <ac:spMk id="24" creationId="{752D25F6-A771-4C68-A4EA-8743D12ACBA1}"/>
          </ac:spMkLst>
        </pc:spChg>
        <pc:spChg chg="add mod">
          <ac:chgData name="Subramani K" userId="bf009f75-d47a-408b-a678-4666a6eafc4c" providerId="ADAL" clId="{B2F66E8D-18DD-4856-BD32-CA83CA03C378}" dt="2022-03-30T17:36:57.420" v="337"/>
          <ac:spMkLst>
            <pc:docMk/>
            <pc:sldMk cId="14278386" sldId="1206"/>
            <ac:spMk id="25" creationId="{87451462-2F79-4A4C-9F11-7C0C94E6260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7" creationId="{B3704556-B4A5-4360-BAE8-98AF56B1DC2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8" creationId="{CDF4A8A3-68E2-44D6-B12F-A59B1C02C664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29" creationId="{14FBE735-97F8-4AEB-96A0-8CD021160D2E}"/>
          </ac:spMkLst>
        </pc:spChg>
        <pc:spChg chg="mod">
          <ac:chgData name="Subramani K" userId="bf009f75-d47a-408b-a678-4666a6eafc4c" providerId="ADAL" clId="{B2F66E8D-18DD-4856-BD32-CA83CA03C378}" dt="2022-03-30T17:31:21.382" v="293" actId="6549"/>
          <ac:spMkLst>
            <pc:docMk/>
            <pc:sldMk cId="14278386" sldId="1206"/>
            <ac:spMk id="30" creationId="{A7F3710A-8EE6-42B3-9C88-7DEAD57D2295}"/>
          </ac:spMkLst>
        </pc:spChg>
        <pc:spChg chg="mod">
          <ac:chgData name="Subramani K" userId="bf009f75-d47a-408b-a678-4666a6eafc4c" providerId="ADAL" clId="{B2F66E8D-18DD-4856-BD32-CA83CA03C378}" dt="2022-03-30T17:33:27.820" v="296"/>
          <ac:spMkLst>
            <pc:docMk/>
            <pc:sldMk cId="14278386" sldId="1206"/>
            <ac:spMk id="32" creationId="{1E91CEBB-CF07-4BD3-8BD8-59B3CAB6FF2C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2" creationId="{96E521E3-A7C4-46E7-B9F7-C93D1B15931A}"/>
          </ac:spMkLst>
        </pc:spChg>
        <pc:spChg chg="add mod">
          <ac:chgData name="Subramani K" userId="bf009f75-d47a-408b-a678-4666a6eafc4c" providerId="ADAL" clId="{B2F66E8D-18DD-4856-BD32-CA83CA03C378}" dt="2022-03-31T11:14:47.730" v="832" actId="1037"/>
          <ac:spMkLst>
            <pc:docMk/>
            <pc:sldMk cId="14278386" sldId="1206"/>
            <ac:spMk id="42" creationId="{A8BA4B8A-361A-428E-8A85-FDD991718DDF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3" creationId="{D47F597F-71F8-4499-886D-FDA689E3D1F2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6" creationId="{13396507-1BC9-4CEA-A2A5-3B7F52556D7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7" creationId="{3D3AD01B-D059-4638-99A5-1DBE1661B2E1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8" creationId="{7B172715-344C-4586-BF6A-5C5B210EB08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49" creationId="{98B8253C-2B2E-427F-9F4F-6C059C4AE7E0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0" creationId="{AA10CCB2-2059-4C6C-93E5-55E14DB8EFF5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2" creationId="{62F2C0E1-7C33-4688-9707-21EFFD915153}"/>
          </ac:spMkLst>
        </pc:spChg>
        <pc:spChg chg="mod">
          <ac:chgData name="Subramani K" userId="bf009f75-d47a-408b-a678-4666a6eafc4c" providerId="ADAL" clId="{B2F66E8D-18DD-4856-BD32-CA83CA03C378}" dt="2022-03-30T17:40:38.564" v="452"/>
          <ac:spMkLst>
            <pc:docMk/>
            <pc:sldMk cId="14278386" sldId="1206"/>
            <ac:spMk id="53" creationId="{DE2EADC7-9176-496F-963C-C206BF7776EC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5" creationId="{AC14AAEF-21F0-40D9-8046-1BA3BEC78407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6" creationId="{0E42493C-5FA6-4E8B-990F-CDBFCB47136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59" creationId="{AB37AF07-682F-467D-BABE-E41D21A9886B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0" creationId="{137040AD-E335-4DF9-BD7C-6CBC2A155343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1" creationId="{45B30FC4-1C06-478A-8249-69D473DEC9B5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2" creationId="{F3E1D019-3E4E-40DF-8F01-4D54F31BAF7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3" creationId="{D95223F9-11DD-431C-B5AC-391A02122781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5" creationId="{EAC1038D-044E-4575-AF25-957A22047284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6" creationId="{7620DD44-759E-4B2F-816C-2AC50FC0CD6A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7" creationId="{D938F971-2618-4189-91D1-B4F9813AD1ED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8" creationId="{712682C0-7DE4-4198-94B3-4CC87743FFF8}"/>
          </ac:spMkLst>
        </pc:spChg>
        <pc:spChg chg="mod">
          <ac:chgData name="Subramani K" userId="bf009f75-d47a-408b-a678-4666a6eafc4c" providerId="ADAL" clId="{B2F66E8D-18DD-4856-BD32-CA83CA03C378}" dt="2022-03-30T17:42:07.032" v="465"/>
          <ac:spMkLst>
            <pc:docMk/>
            <pc:sldMk cId="14278386" sldId="1206"/>
            <ac:spMk id="69" creationId="{BC7A573C-FEDE-4133-A05C-2521C29C6DBD}"/>
          </ac:spMkLst>
        </pc:spChg>
        <pc:spChg chg="add mod">
          <ac:chgData name="Subramani K" userId="bf009f75-d47a-408b-a678-4666a6eafc4c" providerId="ADAL" clId="{B2F66E8D-18DD-4856-BD32-CA83CA03C378}" dt="2022-03-30T17:44:12.100" v="481" actId="1037"/>
          <ac:spMkLst>
            <pc:docMk/>
            <pc:sldMk cId="14278386" sldId="1206"/>
            <ac:spMk id="70" creationId="{597619DA-C7B7-49F9-8161-2DA821AC3275}"/>
          </ac:spMkLst>
        </pc:spChg>
        <pc:spChg chg="add mod">
          <ac:chgData name="Subramani K" userId="bf009f75-d47a-408b-a678-4666a6eafc4c" providerId="ADAL" clId="{B2F66E8D-18DD-4856-BD32-CA83CA03C378}" dt="2022-03-30T17:43:51.575" v="478" actId="1036"/>
          <ac:spMkLst>
            <pc:docMk/>
            <pc:sldMk cId="14278386" sldId="1206"/>
            <ac:spMk id="71" creationId="{09379027-7965-499F-8856-4C52E2753695}"/>
          </ac:spMkLst>
        </pc:spChg>
        <pc:grpChg chg="add del mod">
          <ac:chgData name="Subramani K" userId="bf009f75-d47a-408b-a678-4666a6eafc4c" providerId="ADAL" clId="{B2F66E8D-18DD-4856-BD32-CA83CA03C378}" dt="2022-03-30T17:40:40.987" v="453"/>
          <ac:grpSpMkLst>
            <pc:docMk/>
            <pc:sldMk cId="14278386" sldId="1206"/>
            <ac:grpSpMk id="26" creationId="{4A175607-1710-4ECE-A90B-206C123A7DDA}"/>
          </ac:grpSpMkLst>
        </pc:grpChg>
        <pc:grpChg chg="mod">
          <ac:chgData name="Subramani K" userId="bf009f75-d47a-408b-a678-4666a6eafc4c" providerId="ADAL" clId="{B2F66E8D-18DD-4856-BD32-CA83CA03C378}" dt="2022-03-30T17:30:58.221" v="278" actId="1038"/>
          <ac:grpSpMkLst>
            <pc:docMk/>
            <pc:sldMk cId="14278386" sldId="1206"/>
            <ac:grpSpMk id="36" creationId="{02E5521E-C336-4FC1-8904-224ECEB8BBD7}"/>
          </ac:grpSpMkLst>
        </pc:grpChg>
        <pc:grpChg chg="mod">
          <ac:chgData name="Subramani K" userId="bf009f75-d47a-408b-a678-4666a6eafc4c" providerId="ADAL" clId="{B2F66E8D-18DD-4856-BD32-CA83CA03C378}" dt="2022-03-30T17:30:55.149" v="263" actId="1037"/>
          <ac:grpSpMkLst>
            <pc:docMk/>
            <pc:sldMk cId="14278386" sldId="1206"/>
            <ac:grpSpMk id="51" creationId="{F7E94852-7C80-4080-AAD2-AC30285401C1}"/>
          </ac:grpSpMkLst>
        </pc:grpChg>
        <pc:grpChg chg="add mod">
          <ac:chgData name="Subramani K" userId="bf009f75-d47a-408b-a678-4666a6eafc4c" providerId="ADAL" clId="{B2F66E8D-18DD-4856-BD32-CA83CA03C378}" dt="2022-03-30T17:42:07.032" v="465"/>
          <ac:grpSpMkLst>
            <pc:docMk/>
            <pc:sldMk cId="14278386" sldId="1206"/>
            <ac:grpSpMk id="54" creationId="{8866966F-EBD8-43BC-98D0-2A2E987433D3}"/>
          </ac:grpSpMkLst>
        </pc:grpChg>
        <pc:picChg chg="mod">
          <ac:chgData name="Subramani K" userId="bf009f75-d47a-408b-a678-4666a6eafc4c" providerId="ADAL" clId="{B2F66E8D-18DD-4856-BD32-CA83CA03C378}" dt="2022-03-31T11:14:21.707" v="805" actId="1076"/>
          <ac:picMkLst>
            <pc:docMk/>
            <pc:sldMk cId="14278386" sldId="1206"/>
            <ac:picMk id="3" creationId="{9F822A2B-E4B5-40A6-83A1-E29749005007}"/>
          </ac:picMkLst>
        </pc:picChg>
        <pc:cxnChg chg="del">
          <ac:chgData name="Subramani K" userId="bf009f75-d47a-408b-a678-4666a6eafc4c" providerId="ADAL" clId="{B2F66E8D-18DD-4856-BD32-CA83CA03C378}" dt="2022-03-30T17:33:49.787" v="299" actId="478"/>
          <ac:cxnSpMkLst>
            <pc:docMk/>
            <pc:sldMk cId="14278386" sldId="1206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B2F66E8D-18DD-4856-BD32-CA83CA03C378}" dt="2022-03-30T17:37:04.343" v="342" actId="478"/>
        <pc:sldMkLst>
          <pc:docMk/>
          <pc:sldMk cId="2068635860" sldId="1207"/>
        </pc:sldMkLst>
        <pc:spChg chg="del">
          <ac:chgData name="Subramani K" userId="bf009f75-d47a-408b-a678-4666a6eafc4c" providerId="ADAL" clId="{B2F66E8D-18DD-4856-BD32-CA83CA03C378}" dt="2022-03-30T17:37:04.343" v="342" actId="478"/>
          <ac:spMkLst>
            <pc:docMk/>
            <pc:sldMk cId="2068635860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2F66E8D-18DD-4856-BD32-CA83CA03C378}" dt="2022-03-30T17:37:02.020" v="340" actId="478"/>
          <ac:spMkLst>
            <pc:docMk/>
            <pc:sldMk cId="2068635860" sldId="1207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B2F66E8D-18DD-4856-BD32-CA83CA03C378}" dt="2022-03-30T17:36:59.501" v="339"/>
          <ac:spMkLst>
            <pc:docMk/>
            <pc:sldMk cId="2068635860" sldId="1207"/>
            <ac:spMk id="52" creationId="{9339DD3D-A26A-4037-97AA-D3C91FCF449C}"/>
          </ac:spMkLst>
        </pc:spChg>
        <pc:spChg chg="add mod">
          <ac:chgData name="Subramani K" userId="bf009f75-d47a-408b-a678-4666a6eafc4c" providerId="ADAL" clId="{B2F66E8D-18DD-4856-BD32-CA83CA03C378}" dt="2022-03-30T17:37:02.288" v="341"/>
          <ac:spMkLst>
            <pc:docMk/>
            <pc:sldMk cId="2068635860" sldId="1207"/>
            <ac:spMk id="53" creationId="{ACDEEF53-F0D0-4BB8-BA75-E21A7A9A6956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37:07.699" v="343"/>
        <pc:sldMkLst>
          <pc:docMk/>
          <pc:sldMk cId="1940554314" sldId="1208"/>
        </pc:sldMkLst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8" creationId="{F487E12B-A908-4B44-AB98-712B8CBD91AB}"/>
          </ac:spMkLst>
        </pc:spChg>
        <pc:spChg chg="add mod">
          <ac:chgData name="Subramani K" userId="bf009f75-d47a-408b-a678-4666a6eafc4c" providerId="ADAL" clId="{B2F66E8D-18DD-4856-BD32-CA83CA03C378}" dt="2022-03-30T17:36:12.215" v="332" actId="553"/>
          <ac:spMkLst>
            <pc:docMk/>
            <pc:sldMk cId="1940554314" sldId="1208"/>
            <ac:spMk id="9" creationId="{A1794BB4-503D-4980-A176-958A10122B8E}"/>
          </ac:spMkLst>
        </pc:spChg>
        <pc:spChg chg="del">
          <ac:chgData name="Subramani K" userId="bf009f75-d47a-408b-a678-4666a6eafc4c" providerId="ADAL" clId="{B2F66E8D-18DD-4856-BD32-CA83CA03C378}" dt="2022-03-30T17:35:29.329" v="304" actId="478"/>
          <ac:spMkLst>
            <pc:docMk/>
            <pc:sldMk cId="1940554314" sldId="1208"/>
            <ac:spMk id="10" creationId="{5201151F-E49F-49A3-90EB-9B1909790777}"/>
          </ac:spMkLst>
        </pc:spChg>
        <pc:spChg chg="add mod">
          <ac:chgData name="Subramani K" userId="bf009f75-d47a-408b-a678-4666a6eafc4c" providerId="ADAL" clId="{B2F66E8D-18DD-4856-BD32-CA83CA03C378}" dt="2022-03-30T17:37:07.699" v="343"/>
          <ac:spMkLst>
            <pc:docMk/>
            <pc:sldMk cId="1940554314" sldId="1208"/>
            <ac:spMk id="12" creationId="{125BAB59-3478-420A-A594-EB4E9E31081A}"/>
          </ac:spMkLst>
        </pc:spChg>
      </pc:sldChg>
      <pc:sldChg chg="addSp delSp modSp add mod">
        <pc:chgData name="Subramani K" userId="bf009f75-d47a-408b-a678-4666a6eafc4c" providerId="ADAL" clId="{B2F66E8D-18DD-4856-BD32-CA83CA03C378}" dt="2022-03-30T17:49:24.815" v="801" actId="20577"/>
        <pc:sldMkLst>
          <pc:docMk/>
          <pc:sldMk cId="3580503901" sldId="1209"/>
        </pc:sldMkLst>
        <pc:spChg chg="mod">
          <ac:chgData name="Subramani K" userId="bf009f75-d47a-408b-a678-4666a6eafc4c" providerId="ADAL" clId="{B2F66E8D-18DD-4856-BD32-CA83CA03C378}" dt="2022-03-30T17:49:24.815" v="801" actId="20577"/>
          <ac:spMkLst>
            <pc:docMk/>
            <pc:sldMk cId="3580503901" sldId="1209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B2F66E8D-18DD-4856-BD32-CA83CA03C378}" dt="2022-03-30T17:45:24.146" v="485" actId="478"/>
          <ac:spMkLst>
            <pc:docMk/>
            <pc:sldMk cId="3580503901" sldId="1209"/>
            <ac:spMk id="86" creationId="{EBD541AE-DFB5-4020-9CA4-250DD3447451}"/>
          </ac:spMkLst>
        </pc:spChg>
        <pc:spChg chg="add mod">
          <ac:chgData name="Subramani K" userId="bf009f75-d47a-408b-a678-4666a6eafc4c" providerId="ADAL" clId="{B2F66E8D-18DD-4856-BD32-CA83CA03C378}" dt="2022-03-30T17:46:39.078" v="675" actId="1037"/>
          <ac:spMkLst>
            <pc:docMk/>
            <pc:sldMk cId="3580503901" sldId="1209"/>
            <ac:spMk id="87" creationId="{A6867347-BAA8-4F37-846F-DB450D650F43}"/>
          </ac:spMkLst>
        </pc:spChg>
        <pc:picChg chg="add mod">
          <ac:chgData name="Subramani K" userId="bf009f75-d47a-408b-a678-4666a6eafc4c" providerId="ADAL" clId="{B2F66E8D-18DD-4856-BD32-CA83CA03C378}" dt="2022-03-30T17:48:32.103" v="693" actId="208"/>
          <ac:picMkLst>
            <pc:docMk/>
            <pc:sldMk cId="3580503901" sldId="1209"/>
            <ac:picMk id="88" creationId="{F78D1C76-3AF4-4E9D-8201-D94A94F60D78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89" creationId="{15D6D483-0F0E-4AE6-8240-9CEBB21A590A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0" creationId="{F1C67839-27AF-4C26-BD00-ABF9D56EB646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1" creationId="{24F1AEEB-A7E3-49E1-A58F-E474BC24DD00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2" creationId="{6D3EF9C1-5629-4B6A-874D-99B3C38B94DD}"/>
          </ac:picMkLst>
        </pc:picChg>
        <pc:picChg chg="add mod">
          <ac:chgData name="Subramani K" userId="bf009f75-d47a-408b-a678-4666a6eafc4c" providerId="ADAL" clId="{B2F66E8D-18DD-4856-BD32-CA83CA03C378}" dt="2022-03-30T17:48:23.333" v="691" actId="208"/>
          <ac:picMkLst>
            <pc:docMk/>
            <pc:sldMk cId="3580503901" sldId="1209"/>
            <ac:picMk id="93" creationId="{5A59A123-11BE-4551-8C17-9B516B65D504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5AF9393E-85D7-4329-BC59-5519B13C86C8}"/>
    <pc:docChg chg="custSel addSld delSld modSld">
      <pc:chgData name="Subramani K" userId="bf009f75-d47a-408b-a678-4666a6eafc4c" providerId="ADAL" clId="{5AF9393E-85D7-4329-BC59-5519B13C86C8}" dt="2022-04-07T11:25:00.098" v="11" actId="47"/>
      <pc:docMkLst>
        <pc:docMk/>
      </pc:docMkLst>
      <pc:sldChg chg="addSp delSp modSp mod">
        <pc:chgData name="Subramani K" userId="bf009f75-d47a-408b-a678-4666a6eafc4c" providerId="ADAL" clId="{5AF9393E-85D7-4329-BC59-5519B13C86C8}" dt="2022-04-07T10:57:28.749" v="5"/>
        <pc:sldMkLst>
          <pc:docMk/>
          <pc:sldMk cId="1766288037" sldId="1204"/>
        </pc:sldMkLst>
        <pc:spChg chg="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26" creationId="{94754415-18E4-46BD-AA2E-A05A0B2440D1}"/>
          </ac:spMkLst>
        </pc:spChg>
        <pc:spChg chg="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29" creationId="{2708027A-093D-493D-88CB-34292B1D42D6}"/>
          </ac:spMkLst>
        </pc:spChg>
        <pc:spChg chg="del topLvl">
          <ac:chgData name="Subramani K" userId="bf009f75-d47a-408b-a678-4666a6eafc4c" providerId="ADAL" clId="{5AF9393E-85D7-4329-BC59-5519B13C86C8}" dt="2022-04-07T10:57:19.029" v="3" actId="478"/>
          <ac:spMkLst>
            <pc:docMk/>
            <pc:sldMk cId="1766288037" sldId="1204"/>
            <ac:spMk id="32" creationId="{1E91CEBB-CF07-4BD3-8BD8-59B3CAB6FF2C}"/>
          </ac:spMkLst>
        </pc:spChg>
        <pc:spChg chg="add 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42" creationId="{BC383DA2-B411-4714-B5DD-39A480F3C30E}"/>
          </ac:spMkLst>
        </pc:spChg>
        <pc:spChg chg="add 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43" creationId="{C853CE99-F3D7-4750-8F96-4B5C2792665C}"/>
          </ac:spMkLst>
        </pc:spChg>
        <pc:spChg chg="add 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46" creationId="{25CB5B38-5190-49A5-B98F-C3997164BAF3}"/>
          </ac:spMkLst>
        </pc:spChg>
        <pc:spChg chg="mod">
          <ac:chgData name="Subramani K" userId="bf009f75-d47a-408b-a678-4666a6eafc4c" providerId="ADAL" clId="{5AF9393E-85D7-4329-BC59-5519B13C86C8}" dt="2022-04-07T10:56:19.650" v="1" actId="207"/>
          <ac:spMkLst>
            <pc:docMk/>
            <pc:sldMk cId="1766288037" sldId="1204"/>
            <ac:spMk id="47" creationId="{0B7B2B39-5E3F-4E4B-895F-2B9D85551E57}"/>
          </ac:spMkLst>
        </pc:spChg>
        <pc:spChg chg="add mod">
          <ac:chgData name="Subramani K" userId="bf009f75-d47a-408b-a678-4666a6eafc4c" providerId="ADAL" clId="{5AF9393E-85D7-4329-BC59-5519B13C86C8}" dt="2022-04-07T10:57:28.749" v="5"/>
          <ac:spMkLst>
            <pc:docMk/>
            <pc:sldMk cId="1766288037" sldId="1204"/>
            <ac:spMk id="48" creationId="{31C1FA9E-2210-4E6E-9939-30A0A39F9889}"/>
          </ac:spMkLst>
        </pc:spChg>
        <pc:spChg chg="del">
          <ac:chgData name="Subramani K" userId="bf009f75-d47a-408b-a678-4666a6eafc4c" providerId="ADAL" clId="{5AF9393E-85D7-4329-BC59-5519B13C86C8}" dt="2022-04-07T10:57:22.352" v="4" actId="478"/>
          <ac:spMkLst>
            <pc:docMk/>
            <pc:sldMk cId="1766288037" sldId="1204"/>
            <ac:spMk id="64" creationId="{D3DE8A73-B76F-45A2-A8B7-6964F9CD104E}"/>
          </ac:spMkLst>
        </pc:spChg>
        <pc:grpChg chg="add mod">
          <ac:chgData name="Subramani K" userId="bf009f75-d47a-408b-a678-4666a6eafc4c" providerId="ADAL" clId="{5AF9393E-85D7-4329-BC59-5519B13C86C8}" dt="2022-04-07T10:57:28.749" v="5"/>
          <ac:grpSpMkLst>
            <pc:docMk/>
            <pc:sldMk cId="1766288037" sldId="1204"/>
            <ac:grpSpMk id="25" creationId="{F2EBE791-EAC4-400D-843A-C6476024E617}"/>
          </ac:grpSpMkLst>
        </pc:grpChg>
        <pc:grpChg chg="mod">
          <ac:chgData name="Subramani K" userId="bf009f75-d47a-408b-a678-4666a6eafc4c" providerId="ADAL" clId="{5AF9393E-85D7-4329-BC59-5519B13C86C8}" dt="2022-04-07T10:57:28.749" v="5"/>
          <ac:grpSpMkLst>
            <pc:docMk/>
            <pc:sldMk cId="1766288037" sldId="1204"/>
            <ac:grpSpMk id="27" creationId="{D34B7D0E-11FF-4FC6-87CA-157BA7FD79BC}"/>
          </ac:grpSpMkLst>
        </pc:grpChg>
        <pc:grpChg chg="del">
          <ac:chgData name="Subramani K" userId="bf009f75-d47a-408b-a678-4666a6eafc4c" providerId="ADAL" clId="{5AF9393E-85D7-4329-BC59-5519B13C86C8}" dt="2022-04-07T10:57:19.029" v="3" actId="478"/>
          <ac:grpSpMkLst>
            <pc:docMk/>
            <pc:sldMk cId="1766288037" sldId="1204"/>
            <ac:grpSpMk id="31" creationId="{C8CC3860-0C04-4517-AE72-EF1D84CDA200}"/>
          </ac:grpSpMkLst>
        </pc:grpChg>
        <pc:grpChg chg="del topLvl">
          <ac:chgData name="Subramani K" userId="bf009f75-d47a-408b-a678-4666a6eafc4c" providerId="ADAL" clId="{5AF9393E-85D7-4329-BC59-5519B13C86C8}" dt="2022-04-07T10:57:22.352" v="4" actId="478"/>
          <ac:grpSpMkLst>
            <pc:docMk/>
            <pc:sldMk cId="1766288037" sldId="1204"/>
            <ac:grpSpMk id="33" creationId="{D2DF3456-D63F-40FB-BF79-FAF7CBB77B51}"/>
          </ac:grpSpMkLst>
        </pc:grpChg>
        <pc:grpChg chg="del">
          <ac:chgData name="Subramani K" userId="bf009f75-d47a-408b-a678-4666a6eafc4c" providerId="ADAL" clId="{5AF9393E-85D7-4329-BC59-5519B13C86C8}" dt="2022-04-07T10:57:22.352" v="4" actId="478"/>
          <ac:grpSpMkLst>
            <pc:docMk/>
            <pc:sldMk cId="1766288037" sldId="1204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5AF9393E-85D7-4329-BC59-5519B13C86C8}" dt="2022-04-07T10:57:22.352" v="4" actId="478"/>
          <ac:grpSpMkLst>
            <pc:docMk/>
            <pc:sldMk cId="1766288037" sldId="1204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5AF9393E-85D7-4329-BC59-5519B13C86C8}" dt="2022-04-07T10:57:22.352" v="4" actId="478"/>
          <ac:grpSpMkLst>
            <pc:docMk/>
            <pc:sldMk cId="1766288037" sldId="1204"/>
            <ac:grpSpMk id="51" creationId="{F7E94852-7C80-4080-AAD2-AC30285401C1}"/>
          </ac:grpSpMkLst>
        </pc:grpChg>
        <pc:picChg chg="del">
          <ac:chgData name="Subramani K" userId="bf009f75-d47a-408b-a678-4666a6eafc4c" providerId="ADAL" clId="{5AF9393E-85D7-4329-BC59-5519B13C86C8}" dt="2022-04-07T10:57:16.766" v="2" actId="478"/>
          <ac:picMkLst>
            <pc:docMk/>
            <pc:sldMk cId="1766288037" sldId="1204"/>
            <ac:picMk id="3" creationId="{9F822A2B-E4B5-40A6-83A1-E29749005007}"/>
          </ac:picMkLst>
        </pc:picChg>
        <pc:picChg chg="mod">
          <ac:chgData name="Subramani K" userId="bf009f75-d47a-408b-a678-4666a6eafc4c" providerId="ADAL" clId="{5AF9393E-85D7-4329-BC59-5519B13C86C8}" dt="2022-04-07T10:57:28.749" v="5"/>
          <ac:picMkLst>
            <pc:docMk/>
            <pc:sldMk cId="1766288037" sldId="1204"/>
            <ac:picMk id="28" creationId="{F90A75C8-B534-40F5-8431-85439AA1ABBD}"/>
          </ac:picMkLst>
        </pc:picChg>
        <pc:cxnChg chg="del">
          <ac:chgData name="Subramani K" userId="bf009f75-d47a-408b-a678-4666a6eafc4c" providerId="ADAL" clId="{5AF9393E-85D7-4329-BC59-5519B13C86C8}" dt="2022-04-07T10:57:22.352" v="4" actId="478"/>
          <ac:cxnSpMkLst>
            <pc:docMk/>
            <pc:sldMk cId="1766288037" sldId="1204"/>
            <ac:cxnSpMk id="40" creationId="{D55962A9-0491-4706-8BB9-1B0AE6982BD4}"/>
          </ac:cxnSpMkLst>
        </pc:cxnChg>
      </pc:sldChg>
      <pc:sldChg chg="del">
        <pc:chgData name="Subramani K" userId="bf009f75-d47a-408b-a678-4666a6eafc4c" providerId="ADAL" clId="{5AF9393E-85D7-4329-BC59-5519B13C86C8}" dt="2022-04-07T10:59:38.545" v="8" actId="47"/>
        <pc:sldMkLst>
          <pc:docMk/>
          <pc:sldMk cId="3814842757" sldId="1205"/>
        </pc:sldMkLst>
      </pc:sldChg>
      <pc:sldChg chg="del">
        <pc:chgData name="Subramani K" userId="bf009f75-d47a-408b-a678-4666a6eafc4c" providerId="ADAL" clId="{5AF9393E-85D7-4329-BC59-5519B13C86C8}" dt="2022-04-07T11:25:00.098" v="11" actId="47"/>
        <pc:sldMkLst>
          <pc:docMk/>
          <pc:sldMk cId="14278386" sldId="1206"/>
        </pc:sldMkLst>
      </pc:sldChg>
      <pc:sldChg chg="add">
        <pc:chgData name="Subramani K" userId="bf009f75-d47a-408b-a678-4666a6eafc4c" providerId="ADAL" clId="{5AF9393E-85D7-4329-BC59-5519B13C86C8}" dt="2022-04-07T10:57:33.607" v="6"/>
        <pc:sldMkLst>
          <pc:docMk/>
          <pc:sldMk cId="133701343" sldId="1209"/>
        </pc:sldMkLst>
      </pc:sldChg>
      <pc:sldChg chg="addSp delSp modSp add mod">
        <pc:chgData name="Subramani K" userId="bf009f75-d47a-408b-a678-4666a6eafc4c" providerId="ADAL" clId="{5AF9393E-85D7-4329-BC59-5519B13C86C8}" dt="2022-04-07T11:24:45.964" v="10"/>
        <pc:sldMkLst>
          <pc:docMk/>
          <pc:sldMk cId="3288506894" sldId="1210"/>
        </pc:sldMkLst>
        <pc:spChg chg="add mod">
          <ac:chgData name="Subramani K" userId="bf009f75-d47a-408b-a678-4666a6eafc4c" providerId="ADAL" clId="{5AF9393E-85D7-4329-BC59-5519B13C86C8}" dt="2022-04-07T11:24:45.964" v="10"/>
          <ac:spMkLst>
            <pc:docMk/>
            <pc:sldMk cId="3288506894" sldId="1210"/>
            <ac:spMk id="16" creationId="{A33662E8-2C93-4E3A-95C4-8F2EDBED35CD}"/>
          </ac:spMkLst>
        </pc:spChg>
        <pc:spChg chg="add mod">
          <ac:chgData name="Subramani K" userId="bf009f75-d47a-408b-a678-4666a6eafc4c" providerId="ADAL" clId="{5AF9393E-85D7-4329-BC59-5519B13C86C8}" dt="2022-04-07T11:24:45.964" v="10"/>
          <ac:spMkLst>
            <pc:docMk/>
            <pc:sldMk cId="3288506894" sldId="1210"/>
            <ac:spMk id="17" creationId="{9368BCD9-7A48-49DB-9CC2-103CA7D721D8}"/>
          </ac:spMkLst>
        </pc:spChg>
        <pc:spChg chg="add mod">
          <ac:chgData name="Subramani K" userId="bf009f75-d47a-408b-a678-4666a6eafc4c" providerId="ADAL" clId="{5AF9393E-85D7-4329-BC59-5519B13C86C8}" dt="2022-04-07T11:24:45.964" v="10"/>
          <ac:spMkLst>
            <pc:docMk/>
            <pc:sldMk cId="3288506894" sldId="1210"/>
            <ac:spMk id="18" creationId="{B51CDB44-83A5-4A9E-96A6-0DE39714DD72}"/>
          </ac:spMkLst>
        </pc:spChg>
        <pc:spChg chg="add mod">
          <ac:chgData name="Subramani K" userId="bf009f75-d47a-408b-a678-4666a6eafc4c" providerId="ADAL" clId="{5AF9393E-85D7-4329-BC59-5519B13C86C8}" dt="2022-04-07T11:24:45.964" v="10"/>
          <ac:spMkLst>
            <pc:docMk/>
            <pc:sldMk cId="3288506894" sldId="1210"/>
            <ac:spMk id="19" creationId="{1438F047-BF81-41AD-A782-BD6C3D44B1C5}"/>
          </ac:spMkLst>
        </pc:spChg>
        <pc:spChg chg="add mod">
          <ac:chgData name="Subramani K" userId="bf009f75-d47a-408b-a678-4666a6eafc4c" providerId="ADAL" clId="{5AF9393E-85D7-4329-BC59-5519B13C86C8}" dt="2022-04-07T11:24:45.964" v="10"/>
          <ac:spMkLst>
            <pc:docMk/>
            <pc:sldMk cId="3288506894" sldId="1210"/>
            <ac:spMk id="20" creationId="{6DBD5CB0-BC79-43CD-AA6A-7A9EC0D839F5}"/>
          </ac:spMkLst>
        </pc:spChg>
        <pc:spChg chg="del">
          <ac:chgData name="Subramani K" userId="bf009f75-d47a-408b-a678-4666a6eafc4c" providerId="ADAL" clId="{5AF9393E-85D7-4329-BC59-5519B13C86C8}" dt="2022-04-07T11:24:45.645" v="9" actId="478"/>
          <ac:spMkLst>
            <pc:docMk/>
            <pc:sldMk cId="3288506894" sldId="1210"/>
            <ac:spMk id="42" creationId="{BC383DA2-B411-4714-B5DD-39A480F3C30E}"/>
          </ac:spMkLst>
        </pc:spChg>
        <pc:spChg chg="del">
          <ac:chgData name="Subramani K" userId="bf009f75-d47a-408b-a678-4666a6eafc4c" providerId="ADAL" clId="{5AF9393E-85D7-4329-BC59-5519B13C86C8}" dt="2022-04-07T11:24:45.645" v="9" actId="478"/>
          <ac:spMkLst>
            <pc:docMk/>
            <pc:sldMk cId="3288506894" sldId="1210"/>
            <ac:spMk id="43" creationId="{C853CE99-F3D7-4750-8F96-4B5C2792665C}"/>
          </ac:spMkLst>
        </pc:spChg>
        <pc:spChg chg="del">
          <ac:chgData name="Subramani K" userId="bf009f75-d47a-408b-a678-4666a6eafc4c" providerId="ADAL" clId="{5AF9393E-85D7-4329-BC59-5519B13C86C8}" dt="2022-04-07T11:24:45.645" v="9" actId="478"/>
          <ac:spMkLst>
            <pc:docMk/>
            <pc:sldMk cId="3288506894" sldId="1210"/>
            <ac:spMk id="46" creationId="{25CB5B38-5190-49A5-B98F-C3997164BAF3}"/>
          </ac:spMkLst>
        </pc:spChg>
        <pc:spChg chg="del">
          <ac:chgData name="Subramani K" userId="bf009f75-d47a-408b-a678-4666a6eafc4c" providerId="ADAL" clId="{5AF9393E-85D7-4329-BC59-5519B13C86C8}" dt="2022-04-07T11:24:45.645" v="9" actId="478"/>
          <ac:spMkLst>
            <pc:docMk/>
            <pc:sldMk cId="3288506894" sldId="1210"/>
            <ac:spMk id="48" creationId="{31C1FA9E-2210-4E6E-9939-30A0A39F9889}"/>
          </ac:spMkLst>
        </pc:s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23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84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2EBE791-EAC4-400D-843A-C6476024E617}"/>
              </a:ext>
            </a:extLst>
          </p:cNvPr>
          <p:cNvGrpSpPr/>
          <p:nvPr/>
        </p:nvGrpSpPr>
        <p:grpSpPr>
          <a:xfrm>
            <a:off x="307656" y="1758875"/>
            <a:ext cx="3869742" cy="338554"/>
            <a:chOff x="612466" y="2228467"/>
            <a:chExt cx="3640326" cy="31848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754415-18E4-46BD-AA2E-A05A0B2440D1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arrows to learn more.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34B7D0E-11FF-4FC6-87CA-157BA7FD79BC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8" name="Graphic 27" descr="Direction">
                <a:extLst>
                  <a:ext uri="{FF2B5EF4-FFF2-40B4-BE49-F238E27FC236}">
                    <a16:creationId xmlns:a16="http://schemas.microsoft.com/office/drawing/2014/main" id="{F90A75C8-B534-40F5-8431-85439AA1AB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2708027A-093D-493D-88CB-34292B1D42D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BC383DA2-B411-4714-B5DD-39A480F3C30E}"/>
              </a:ext>
            </a:extLst>
          </p:cNvPr>
          <p:cNvSpPr/>
          <p:nvPr/>
        </p:nvSpPr>
        <p:spPr>
          <a:xfrm>
            <a:off x="293700" y="2294328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53CE99-F3D7-4750-8F96-4B5C2792665C}"/>
              </a:ext>
            </a:extLst>
          </p:cNvPr>
          <p:cNvSpPr txBox="1"/>
          <p:nvPr/>
        </p:nvSpPr>
        <p:spPr>
          <a:xfrm>
            <a:off x="5831171" y="232122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5CB5B38-5190-49A5-B98F-C3997164BAF3}"/>
              </a:ext>
            </a:extLst>
          </p:cNvPr>
          <p:cNvSpPr/>
          <p:nvPr/>
        </p:nvSpPr>
        <p:spPr>
          <a:xfrm>
            <a:off x="5819276" y="4470147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1C1FA9E-2210-4E6E-9939-30A0A39F9889}"/>
              </a:ext>
            </a:extLst>
          </p:cNvPr>
          <p:cNvSpPr/>
          <p:nvPr/>
        </p:nvSpPr>
        <p:spPr>
          <a:xfrm flipH="1">
            <a:off x="4750497" y="4470148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8C1B49-15E1-4DE7-B1AE-735BB1F67E96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05787B-6254-42EF-AED2-AF1D29ACC2C4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72D8AB-7DF8-4FFB-95BB-AA9DB6D6F570}"/>
              </a:ext>
            </a:extLst>
          </p:cNvPr>
          <p:cNvSpPr txBox="1"/>
          <p:nvPr/>
        </p:nvSpPr>
        <p:spPr>
          <a:xfrm>
            <a:off x="10700499" y="28019"/>
            <a:ext cx="2259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G04-H-Scenario-With-Question-SAMC-003-SL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6A398-3191-4642-8FCA-7952232635D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176628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7B2B39-5E3F-4E4B-895F-2B9D85551E57}"/>
              </a:ext>
            </a:extLst>
          </p:cNvPr>
          <p:cNvSpPr txBox="1"/>
          <p:nvPr/>
        </p:nvSpPr>
        <p:spPr>
          <a:xfrm>
            <a:off x="10700498" y="28019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G04-M-Scenario&amp;Question-002</a:t>
            </a:r>
            <a:endParaRPr lang="en-IN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88A211-76E0-4479-BAB4-BF671DC14E61}"/>
              </a:ext>
            </a:extLst>
          </p:cNvPr>
          <p:cNvSpPr txBox="1"/>
          <p:nvPr/>
        </p:nvSpPr>
        <p:spPr>
          <a:xfrm>
            <a:off x="10544332" y="419592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scrn_00_01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C383DA2-B411-4714-B5DD-39A480F3C30E}"/>
              </a:ext>
            </a:extLst>
          </p:cNvPr>
          <p:cNvSpPr/>
          <p:nvPr/>
        </p:nvSpPr>
        <p:spPr>
          <a:xfrm>
            <a:off x="1717766" y="1874604"/>
            <a:ext cx="6102249" cy="2593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853CE99-F3D7-4750-8F96-4B5C2792665C}"/>
              </a:ext>
            </a:extLst>
          </p:cNvPr>
          <p:cNvSpPr txBox="1"/>
          <p:nvPr/>
        </p:nvSpPr>
        <p:spPr>
          <a:xfrm>
            <a:off x="7255237" y="190149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1</a:t>
            </a:r>
            <a:r>
              <a:rPr lang="en-IN" sz="1400" b="1" dirty="0"/>
              <a:t>/3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5CB5B38-5190-49A5-B98F-C3997164BAF3}"/>
              </a:ext>
            </a:extLst>
          </p:cNvPr>
          <p:cNvSpPr/>
          <p:nvPr/>
        </p:nvSpPr>
        <p:spPr>
          <a:xfrm>
            <a:off x="7243342" y="4050423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31C1FA9E-2210-4E6E-9939-30A0A39F9889}"/>
              </a:ext>
            </a:extLst>
          </p:cNvPr>
          <p:cNvSpPr/>
          <p:nvPr/>
        </p:nvSpPr>
        <p:spPr>
          <a:xfrm flipH="1">
            <a:off x="6174563" y="4050424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0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B7B2B39-5E3F-4E4B-895F-2B9D85551E57}"/>
              </a:ext>
            </a:extLst>
          </p:cNvPr>
          <p:cNvSpPr txBox="1"/>
          <p:nvPr/>
        </p:nvSpPr>
        <p:spPr>
          <a:xfrm>
            <a:off x="10700498" y="28019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G04-M-Scenario&amp;Question-002</a:t>
            </a:r>
            <a:endParaRPr lang="en-IN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188A211-76E0-4479-BAB4-BF671DC14E61}"/>
              </a:ext>
            </a:extLst>
          </p:cNvPr>
          <p:cNvSpPr txBox="1"/>
          <p:nvPr/>
        </p:nvSpPr>
        <p:spPr>
          <a:xfrm>
            <a:off x="10544332" y="419592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scrn_00_01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3662E8-2C93-4E3A-95C4-8F2EDBED35CD}"/>
              </a:ext>
            </a:extLst>
          </p:cNvPr>
          <p:cNvSpPr/>
          <p:nvPr/>
        </p:nvSpPr>
        <p:spPr>
          <a:xfrm>
            <a:off x="1747747" y="1649752"/>
            <a:ext cx="6102249" cy="31623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68BCD9-7A48-49DB-9CC2-103CA7D721D8}"/>
              </a:ext>
            </a:extLst>
          </p:cNvPr>
          <p:cNvSpPr txBox="1"/>
          <p:nvPr/>
        </p:nvSpPr>
        <p:spPr>
          <a:xfrm>
            <a:off x="7285218" y="167664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3</a:t>
            </a:r>
            <a:r>
              <a:rPr lang="en-IN" sz="1400" b="1" dirty="0"/>
              <a:t>/3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1CDB44-83A5-4A9E-96A6-0DE39714DD72}"/>
              </a:ext>
            </a:extLst>
          </p:cNvPr>
          <p:cNvSpPr/>
          <p:nvPr/>
        </p:nvSpPr>
        <p:spPr>
          <a:xfrm>
            <a:off x="1952538" y="4222325"/>
            <a:ext cx="957424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YES, I AM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38F047-BF81-41AD-A782-BD6C3D44B1C5}"/>
              </a:ext>
            </a:extLst>
          </p:cNvPr>
          <p:cNvSpPr/>
          <p:nvPr/>
        </p:nvSpPr>
        <p:spPr>
          <a:xfrm>
            <a:off x="3017543" y="4222325"/>
            <a:ext cx="2102961" cy="449444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>
                <a:solidFill>
                  <a:schemeClr val="tx1"/>
                </a:solidFill>
              </a:rPr>
              <a:t>NO, REVIEW SCENARIO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BD5CB0-BC79-43CD-AA6A-7A9EC0D839F5}"/>
              </a:ext>
            </a:extLst>
          </p:cNvPr>
          <p:cNvSpPr txBox="1"/>
          <p:nvPr/>
        </p:nvSpPr>
        <p:spPr>
          <a:xfrm>
            <a:off x="1882217" y="3755326"/>
            <a:ext cx="3628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Are you ready for the challenge? &gt;&gt;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8850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4CE87A-8852-49CC-9601-BC3819859FFB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DEE99F-AFC1-4CE4-8EA7-CD64EC7F50D6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D76AAD7-3473-4624-BD89-84D6B851703A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52E72AD-65B5-4FB7-980E-99F766798FFE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D7DB7D8-A9A7-4D00-935C-1319807CF775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54D482EC-A741-45CE-BB3B-47774DE1C4BF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EF1E89F3-961A-4441-BCE5-11F6675BC83A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owchart: Connector 60">
                <a:extLst>
                  <a:ext uri="{FF2B5EF4-FFF2-40B4-BE49-F238E27FC236}">
                    <a16:creationId xmlns:a16="http://schemas.microsoft.com/office/drawing/2014/main" id="{7E6B64C5-DED5-470D-A295-8BCFC4D087FB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2" name="Graphic 61" descr="Network">
                <a:extLst>
                  <a:ext uri="{FF2B5EF4-FFF2-40B4-BE49-F238E27FC236}">
                    <a16:creationId xmlns:a16="http://schemas.microsoft.com/office/drawing/2014/main" id="{1C818A09-2FE9-4637-B4E3-E59CC5AD43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F7E17AB0-BA6D-46EC-9331-60AB4237355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6E6471A-0226-4DD3-9546-7C6025D3180A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30F449D-87BD-4096-B8E0-168FAA6D35AB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52E37C51-4A46-4A6C-9078-1D17760B079A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7" name="Flowchart: Connector 66">
                <a:extLst>
                  <a:ext uri="{FF2B5EF4-FFF2-40B4-BE49-F238E27FC236}">
                    <a16:creationId xmlns:a16="http://schemas.microsoft.com/office/drawing/2014/main" id="{59AD4188-6E74-441B-911A-F6053B57544B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72B6FF56-C842-4CF3-B163-58ABFFD9B759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Flowchart: Connector 81">
                <a:extLst>
                  <a:ext uri="{FF2B5EF4-FFF2-40B4-BE49-F238E27FC236}">
                    <a16:creationId xmlns:a16="http://schemas.microsoft.com/office/drawing/2014/main" id="{72AA4028-F9DB-40CE-9B91-8A7FC31303C6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Graphic 82" descr="Network">
                <a:extLst>
                  <a:ext uri="{FF2B5EF4-FFF2-40B4-BE49-F238E27FC236}">
                    <a16:creationId xmlns:a16="http://schemas.microsoft.com/office/drawing/2014/main" id="{3AFDCDF3-4910-409F-962A-C163761C66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010CD34-C028-41B6-AD17-36432141E79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7FEE923-040A-41D4-AF03-C0A85D00B83A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0C53007-EE91-4AB4-A97F-CFDA18403312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1928F135-7D4F-41CE-ACCC-53F6131BBAD7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2423E414-2711-4A9F-85FD-09372E03C2CD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4D3EC0A-F73B-4AAF-B8D8-6442E3E81ECB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Flowchart: Connector 89">
                <a:extLst>
                  <a:ext uri="{FF2B5EF4-FFF2-40B4-BE49-F238E27FC236}">
                    <a16:creationId xmlns:a16="http://schemas.microsoft.com/office/drawing/2014/main" id="{AC04D6E2-C519-495E-B414-762B72068B4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1" name="Graphic 90" descr="Network">
                <a:extLst>
                  <a:ext uri="{FF2B5EF4-FFF2-40B4-BE49-F238E27FC236}">
                    <a16:creationId xmlns:a16="http://schemas.microsoft.com/office/drawing/2014/main" id="{0E16E6C2-4573-483B-9F17-B5A76CD254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B1DBB50-4DED-4DD6-AFEE-6CF0F9CF750E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745B68C6-2C03-4BFD-8321-ACFF89A3B07F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50C15831-0257-4650-881C-50EB3B6D581C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697D4A9-9351-4EB0-A09E-6199FF3F447B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6" name="Flowchart: Connector 95">
                <a:extLst>
                  <a:ext uri="{FF2B5EF4-FFF2-40B4-BE49-F238E27FC236}">
                    <a16:creationId xmlns:a16="http://schemas.microsoft.com/office/drawing/2014/main" id="{C29C5F6D-FA96-4254-A1D7-34BA8E8D192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Isosceles Triangle 96">
                <a:extLst>
                  <a:ext uri="{FF2B5EF4-FFF2-40B4-BE49-F238E27FC236}">
                    <a16:creationId xmlns:a16="http://schemas.microsoft.com/office/drawing/2014/main" id="{8FB7B377-43DD-4CAF-9B1A-005D671D162C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Flowchart: Connector 97">
                <a:extLst>
                  <a:ext uri="{FF2B5EF4-FFF2-40B4-BE49-F238E27FC236}">
                    <a16:creationId xmlns:a16="http://schemas.microsoft.com/office/drawing/2014/main" id="{0A09F29B-3061-44F1-A1E1-5CC2931B6CCC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9" name="Graphic 98" descr="Network">
                <a:extLst>
                  <a:ext uri="{FF2B5EF4-FFF2-40B4-BE49-F238E27FC236}">
                    <a16:creationId xmlns:a16="http://schemas.microsoft.com/office/drawing/2014/main" id="{C228A179-C8BE-4A94-BEA6-F34B86DF92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076D7321-1B0D-462D-A76C-CD6E44783853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CF56D67-BE02-4D20-B503-558C9A864EDE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08C5B20-1DE9-4BC6-AF28-8461107F049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FA5FD3C-7DC4-4CA1-A47E-EE18F6A8B5A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3" name="Graphic 102" descr="Direction">
                <a:extLst>
                  <a:ext uri="{FF2B5EF4-FFF2-40B4-BE49-F238E27FC236}">
                    <a16:creationId xmlns:a16="http://schemas.microsoft.com/office/drawing/2014/main" id="{B2612D04-08F5-4208-92CB-930497C1E5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1A43F78C-41D2-4F1F-B421-5D59E4B0B51F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F71B20C-416F-40A6-8654-8848EFA92355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24A481-FB66-4CE8-A2A3-0514930DF7C7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3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5BAB59-3478-420A-A594-EB4E9E31081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scrn_00_01a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1FEA94-4A02-47A6-BE15-AF2D709741B2}"/>
              </a:ext>
            </a:extLst>
          </p:cNvPr>
          <p:cNvSpPr/>
          <p:nvPr/>
        </p:nvSpPr>
        <p:spPr>
          <a:xfrm>
            <a:off x="1412234" y="205061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646D08-FDDE-44C5-AF23-2AFE6FAE40C6}"/>
              </a:ext>
            </a:extLst>
          </p:cNvPr>
          <p:cNvSpPr/>
          <p:nvPr/>
        </p:nvSpPr>
        <p:spPr>
          <a:xfrm>
            <a:off x="4755041" y="205093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17251</TotalTime>
  <Words>443</Words>
  <Application>Microsoft Office PowerPoint</Application>
  <PresentationFormat>Custom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2022-04-17T07:53:43Z</dcterms:modified>
</cp:coreProperties>
</file>