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4" r:id="rId2"/>
    <p:sldId id="1209" r:id="rId3"/>
    <p:sldId id="1210" r:id="rId4"/>
    <p:sldId id="1207" r:id="rId5"/>
    <p:sldId id="1208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F9393E-85D7-4329-BC59-5519B13C86C8}" v="4" dt="2022-04-07T11:24:45.9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9BF5AFBD-E98A-4A2F-9FFD-9A42CC1AC799}"/>
    <pc:docChg chg="custSel delSld modSld">
      <pc:chgData name="Subramani K" userId="bf009f75-d47a-408b-a678-4666a6eafc4c" providerId="ADAL" clId="{9BF5AFBD-E98A-4A2F-9FFD-9A42CC1AC799}" dt="2022-03-31T11:20:45.205" v="43"/>
      <pc:docMkLst>
        <pc:docMk/>
      </pc:docMkLst>
      <pc:sldChg chg="del">
        <pc:chgData name="Subramani K" userId="bf009f75-d47a-408b-a678-4666a6eafc4c" providerId="ADAL" clId="{9BF5AFBD-E98A-4A2F-9FFD-9A42CC1AC799}" dt="2022-03-31T11:19:38.022" v="0" actId="47"/>
        <pc:sldMkLst>
          <pc:docMk/>
          <pc:sldMk cId="2508173990" sldId="1202"/>
        </pc:sldMkLst>
      </pc:sldChg>
      <pc:sldChg chg="addSp delSp modSp mod">
        <pc:chgData name="Subramani K" userId="bf009f75-d47a-408b-a678-4666a6eafc4c" providerId="ADAL" clId="{9BF5AFBD-E98A-4A2F-9FFD-9A42CC1AC799}" dt="2022-03-31T11:20:31.077" v="22" actId="20577"/>
        <pc:sldMkLst>
          <pc:docMk/>
          <pc:sldMk cId="1766288037" sldId="1204"/>
        </pc:sldMkLst>
        <pc:spChg chg="del">
          <ac:chgData name="Subramani K" userId="bf009f75-d47a-408b-a678-4666a6eafc4c" providerId="ADAL" clId="{9BF5AFBD-E98A-4A2F-9FFD-9A42CC1AC799}" dt="2022-03-31T11:19:42.884" v="3" actId="478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9BF5AFBD-E98A-4A2F-9FFD-9A42CC1AC799}" dt="2022-03-31T11:20:31.077" v="22" actId="20577"/>
          <ac:spMkLst>
            <pc:docMk/>
            <pc:sldMk cId="1766288037" sldId="1204"/>
            <ac:spMk id="30" creationId="{A7F3710A-8EE6-42B3-9C88-7DEAD57D2295}"/>
          </ac:spMkLst>
        </pc:spChg>
        <pc:spChg chg="add del mod">
          <ac:chgData name="Subramani K" userId="bf009f75-d47a-408b-a678-4666a6eafc4c" providerId="ADAL" clId="{9BF5AFBD-E98A-4A2F-9FFD-9A42CC1AC799}" dt="2022-03-31T11:19:40.130" v="2"/>
          <ac:spMkLst>
            <pc:docMk/>
            <pc:sldMk cId="1766288037" sldId="1204"/>
            <ac:spMk id="42" creationId="{B8E2E8B0-473A-4915-8F66-5258DB24E3CF}"/>
          </ac:spMkLst>
        </pc:spChg>
        <pc:spChg chg="add del mod">
          <ac:chgData name="Subramani K" userId="bf009f75-d47a-408b-a678-4666a6eafc4c" providerId="ADAL" clId="{9BF5AFBD-E98A-4A2F-9FFD-9A42CC1AC799}" dt="2022-03-31T11:19:40.130" v="2"/>
          <ac:spMkLst>
            <pc:docMk/>
            <pc:sldMk cId="1766288037" sldId="1204"/>
            <ac:spMk id="46" creationId="{227C1E74-49DB-4559-BD3C-B43D54F0D108}"/>
          </ac:spMkLst>
        </pc:spChg>
        <pc:spChg chg="add mod">
          <ac:chgData name="Subramani K" userId="bf009f75-d47a-408b-a678-4666a6eafc4c" providerId="ADAL" clId="{9BF5AFBD-E98A-4A2F-9FFD-9A42CC1AC799}" dt="2022-03-31T11:20:09.935" v="10" actId="207"/>
          <ac:spMkLst>
            <pc:docMk/>
            <pc:sldMk cId="1766288037" sldId="1204"/>
            <ac:spMk id="47" creationId="{0B7B2B39-5E3F-4E4B-895F-2B9D85551E57}"/>
          </ac:spMkLst>
        </pc:spChg>
        <pc:spChg chg="add mod">
          <ac:chgData name="Subramani K" userId="bf009f75-d47a-408b-a678-4666a6eafc4c" providerId="ADAL" clId="{9BF5AFBD-E98A-4A2F-9FFD-9A42CC1AC799}" dt="2022-03-31T11:19:44.415" v="5" actId="1035"/>
          <ac:spMkLst>
            <pc:docMk/>
            <pc:sldMk cId="1766288037" sldId="1204"/>
            <ac:spMk id="50" creationId="{2188A211-76E0-4479-BAB4-BF671DC14E61}"/>
          </ac:spMkLst>
        </pc:spChg>
        <pc:spChg chg="mod">
          <ac:chgData name="Subramani K" userId="bf009f75-d47a-408b-a678-4666a6eafc4c" providerId="ADAL" clId="{9BF5AFBD-E98A-4A2F-9FFD-9A42CC1AC799}" dt="2022-03-31T11:20:01.563" v="8" actId="14100"/>
          <ac:spMkLst>
            <pc:docMk/>
            <pc:sldMk cId="1766288037" sldId="1204"/>
            <ac:spMk id="54" creationId="{987D5496-A241-4E05-92B5-08EC1C219E28}"/>
          </ac:spMkLst>
        </pc:spChg>
        <pc:grpChg chg="del">
          <ac:chgData name="Subramani K" userId="bf009f75-d47a-408b-a678-4666a6eafc4c" providerId="ADAL" clId="{9BF5AFBD-E98A-4A2F-9FFD-9A42CC1AC799}" dt="2022-03-31T11:20:03.365" v="9" actId="478"/>
          <ac:grpSpMkLst>
            <pc:docMk/>
            <pc:sldMk cId="1766288037" sldId="1204"/>
            <ac:grpSpMk id="7" creationId="{7E4C51FA-2749-46DD-8EA5-5DFC792A961E}"/>
          </ac:grpSpMkLst>
        </pc:grpChg>
      </pc:sldChg>
      <pc:sldChg chg="delSp modSp mod">
        <pc:chgData name="Subramani K" userId="bf009f75-d47a-408b-a678-4666a6eafc4c" providerId="ADAL" clId="{9BF5AFBD-E98A-4A2F-9FFD-9A42CC1AC799}" dt="2022-03-31T11:20:40.622" v="42" actId="20577"/>
        <pc:sldMkLst>
          <pc:docMk/>
          <pc:sldMk cId="3814842757" sldId="1205"/>
        </pc:sldMkLst>
        <pc:spChg chg="mod">
          <ac:chgData name="Subramani K" userId="bf009f75-d47a-408b-a678-4666a6eafc4c" providerId="ADAL" clId="{9BF5AFBD-E98A-4A2F-9FFD-9A42CC1AC799}" dt="2022-03-31T11:20:40.622" v="42" actId="20577"/>
          <ac:spMkLst>
            <pc:docMk/>
            <pc:sldMk cId="3814842757" sldId="1205"/>
            <ac:spMk id="30" creationId="{A7F3710A-8EE6-42B3-9C88-7DEAD57D2295}"/>
          </ac:spMkLst>
        </pc:spChg>
        <pc:grpChg chg="del">
          <ac:chgData name="Subramani K" userId="bf009f75-d47a-408b-a678-4666a6eafc4c" providerId="ADAL" clId="{9BF5AFBD-E98A-4A2F-9FFD-9A42CC1AC799}" dt="2022-03-31T11:20:17.111" v="11" actId="478"/>
          <ac:grpSpMkLst>
            <pc:docMk/>
            <pc:sldMk cId="3814842757" sldId="1205"/>
            <ac:grpSpMk id="53" creationId="{3365F4A9-BEBF-4B33-92E1-EAB706ECB686}"/>
          </ac:grpSpMkLst>
        </pc:grpChg>
      </pc:sldChg>
      <pc:sldChg chg="delSp modSp mod">
        <pc:chgData name="Subramani K" userId="bf009f75-d47a-408b-a678-4666a6eafc4c" providerId="ADAL" clId="{9BF5AFBD-E98A-4A2F-9FFD-9A42CC1AC799}" dt="2022-03-31T11:20:45.205" v="43"/>
        <pc:sldMkLst>
          <pc:docMk/>
          <pc:sldMk cId="14278386" sldId="1206"/>
        </pc:sldMkLst>
        <pc:spChg chg="mod">
          <ac:chgData name="Subramani K" userId="bf009f75-d47a-408b-a678-4666a6eafc4c" providerId="ADAL" clId="{9BF5AFBD-E98A-4A2F-9FFD-9A42CC1AC799}" dt="2022-03-31T11:20:45.205" v="43"/>
          <ac:spMkLst>
            <pc:docMk/>
            <pc:sldMk cId="14278386" sldId="1206"/>
            <ac:spMk id="30" creationId="{A7F3710A-8EE6-42B3-9C88-7DEAD57D2295}"/>
          </ac:spMkLst>
        </pc:spChg>
        <pc:grpChg chg="del">
          <ac:chgData name="Subramani K" userId="bf009f75-d47a-408b-a678-4666a6eafc4c" providerId="ADAL" clId="{9BF5AFBD-E98A-4A2F-9FFD-9A42CC1AC799}" dt="2022-03-31T11:20:22.977" v="12" actId="478"/>
          <ac:grpSpMkLst>
            <pc:docMk/>
            <pc:sldMk cId="14278386" sldId="1206"/>
            <ac:grpSpMk id="54" creationId="{8866966F-EBD8-43BC-98D0-2A2E987433D3}"/>
          </ac:grpSpMkLst>
        </pc:grpChg>
      </pc:sldChg>
      <pc:sldChg chg="delSp mod">
        <pc:chgData name="Subramani K" userId="bf009f75-d47a-408b-a678-4666a6eafc4c" providerId="ADAL" clId="{9BF5AFBD-E98A-4A2F-9FFD-9A42CC1AC799}" dt="2022-03-31T11:19:53.604" v="7" actId="478"/>
        <pc:sldMkLst>
          <pc:docMk/>
          <pc:sldMk cId="1940554314" sldId="1208"/>
        </pc:sldMkLst>
        <pc:spChg chg="del">
          <ac:chgData name="Subramani K" userId="bf009f75-d47a-408b-a678-4666a6eafc4c" providerId="ADAL" clId="{9BF5AFBD-E98A-4A2F-9FFD-9A42CC1AC799}" dt="2022-03-31T11:19:53.604" v="7" actId="478"/>
          <ac:spMkLst>
            <pc:docMk/>
            <pc:sldMk cId="1940554314" sldId="1208"/>
            <ac:spMk id="8" creationId="{F487E12B-A908-4B44-AB98-712B8CBD91AB}"/>
          </ac:spMkLst>
        </pc:spChg>
        <pc:spChg chg="del">
          <ac:chgData name="Subramani K" userId="bf009f75-d47a-408b-a678-4666a6eafc4c" providerId="ADAL" clId="{9BF5AFBD-E98A-4A2F-9FFD-9A42CC1AC799}" dt="2022-03-31T11:19:53.604" v="7" actId="478"/>
          <ac:spMkLst>
            <pc:docMk/>
            <pc:sldMk cId="1940554314" sldId="1208"/>
            <ac:spMk id="9" creationId="{A1794BB4-503D-4980-A176-958A10122B8E}"/>
          </ac:spMkLst>
        </pc:spChg>
      </pc:sldChg>
      <pc:sldChg chg="del">
        <pc:chgData name="Subramani K" userId="bf009f75-d47a-408b-a678-4666a6eafc4c" providerId="ADAL" clId="{9BF5AFBD-E98A-4A2F-9FFD-9A42CC1AC799}" dt="2022-03-31T11:19:48.632" v="6" actId="47"/>
        <pc:sldMkLst>
          <pc:docMk/>
          <pc:sldMk cId="3580503901" sldId="1209"/>
        </pc:sldMkLst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5AF9393E-85D7-4329-BC59-5519B13C86C8}"/>
    <pc:docChg chg="custSel addSld delSld modSld">
      <pc:chgData name="Subramani K" userId="bf009f75-d47a-408b-a678-4666a6eafc4c" providerId="ADAL" clId="{5AF9393E-85D7-4329-BC59-5519B13C86C8}" dt="2022-04-07T11:25:00.098" v="11" actId="47"/>
      <pc:docMkLst>
        <pc:docMk/>
      </pc:docMkLst>
      <pc:sldChg chg="addSp delSp modSp mod">
        <pc:chgData name="Subramani K" userId="bf009f75-d47a-408b-a678-4666a6eafc4c" providerId="ADAL" clId="{5AF9393E-85D7-4329-BC59-5519B13C86C8}" dt="2022-04-07T10:57:28.749" v="5"/>
        <pc:sldMkLst>
          <pc:docMk/>
          <pc:sldMk cId="1766288037" sldId="1204"/>
        </pc:sldMkLst>
        <pc:spChg chg="mod">
          <ac:chgData name="Subramani K" userId="bf009f75-d47a-408b-a678-4666a6eafc4c" providerId="ADAL" clId="{5AF9393E-85D7-4329-BC59-5519B13C86C8}" dt="2022-04-07T10:57:28.749" v="5"/>
          <ac:spMkLst>
            <pc:docMk/>
            <pc:sldMk cId="1766288037" sldId="1204"/>
            <ac:spMk id="26" creationId="{94754415-18E4-46BD-AA2E-A05A0B2440D1}"/>
          </ac:spMkLst>
        </pc:spChg>
        <pc:spChg chg="mod">
          <ac:chgData name="Subramani K" userId="bf009f75-d47a-408b-a678-4666a6eafc4c" providerId="ADAL" clId="{5AF9393E-85D7-4329-BC59-5519B13C86C8}" dt="2022-04-07T10:57:28.749" v="5"/>
          <ac:spMkLst>
            <pc:docMk/>
            <pc:sldMk cId="1766288037" sldId="1204"/>
            <ac:spMk id="29" creationId="{2708027A-093D-493D-88CB-34292B1D42D6}"/>
          </ac:spMkLst>
        </pc:spChg>
        <pc:spChg chg="del topLvl">
          <ac:chgData name="Subramani K" userId="bf009f75-d47a-408b-a678-4666a6eafc4c" providerId="ADAL" clId="{5AF9393E-85D7-4329-BC59-5519B13C86C8}" dt="2022-04-07T10:57:19.029" v="3" actId="478"/>
          <ac:spMkLst>
            <pc:docMk/>
            <pc:sldMk cId="1766288037" sldId="1204"/>
            <ac:spMk id="32" creationId="{1E91CEBB-CF07-4BD3-8BD8-59B3CAB6FF2C}"/>
          </ac:spMkLst>
        </pc:spChg>
        <pc:spChg chg="add mod">
          <ac:chgData name="Subramani K" userId="bf009f75-d47a-408b-a678-4666a6eafc4c" providerId="ADAL" clId="{5AF9393E-85D7-4329-BC59-5519B13C86C8}" dt="2022-04-07T10:57:28.749" v="5"/>
          <ac:spMkLst>
            <pc:docMk/>
            <pc:sldMk cId="1766288037" sldId="1204"/>
            <ac:spMk id="42" creationId="{BC383DA2-B411-4714-B5DD-39A480F3C30E}"/>
          </ac:spMkLst>
        </pc:spChg>
        <pc:spChg chg="add mod">
          <ac:chgData name="Subramani K" userId="bf009f75-d47a-408b-a678-4666a6eafc4c" providerId="ADAL" clId="{5AF9393E-85D7-4329-BC59-5519B13C86C8}" dt="2022-04-07T10:57:28.749" v="5"/>
          <ac:spMkLst>
            <pc:docMk/>
            <pc:sldMk cId="1766288037" sldId="1204"/>
            <ac:spMk id="43" creationId="{C853CE99-F3D7-4750-8F96-4B5C2792665C}"/>
          </ac:spMkLst>
        </pc:spChg>
        <pc:spChg chg="add mod">
          <ac:chgData name="Subramani K" userId="bf009f75-d47a-408b-a678-4666a6eafc4c" providerId="ADAL" clId="{5AF9393E-85D7-4329-BC59-5519B13C86C8}" dt="2022-04-07T10:57:28.749" v="5"/>
          <ac:spMkLst>
            <pc:docMk/>
            <pc:sldMk cId="1766288037" sldId="1204"/>
            <ac:spMk id="46" creationId="{25CB5B38-5190-49A5-B98F-C3997164BAF3}"/>
          </ac:spMkLst>
        </pc:spChg>
        <pc:spChg chg="mod">
          <ac:chgData name="Subramani K" userId="bf009f75-d47a-408b-a678-4666a6eafc4c" providerId="ADAL" clId="{5AF9393E-85D7-4329-BC59-5519B13C86C8}" dt="2022-04-07T10:56:19.650" v="1" actId="207"/>
          <ac:spMkLst>
            <pc:docMk/>
            <pc:sldMk cId="1766288037" sldId="1204"/>
            <ac:spMk id="47" creationId="{0B7B2B39-5E3F-4E4B-895F-2B9D85551E57}"/>
          </ac:spMkLst>
        </pc:spChg>
        <pc:spChg chg="add mod">
          <ac:chgData name="Subramani K" userId="bf009f75-d47a-408b-a678-4666a6eafc4c" providerId="ADAL" clId="{5AF9393E-85D7-4329-BC59-5519B13C86C8}" dt="2022-04-07T10:57:28.749" v="5"/>
          <ac:spMkLst>
            <pc:docMk/>
            <pc:sldMk cId="1766288037" sldId="1204"/>
            <ac:spMk id="48" creationId="{31C1FA9E-2210-4E6E-9939-30A0A39F9889}"/>
          </ac:spMkLst>
        </pc:spChg>
        <pc:spChg chg="del">
          <ac:chgData name="Subramani K" userId="bf009f75-d47a-408b-a678-4666a6eafc4c" providerId="ADAL" clId="{5AF9393E-85D7-4329-BC59-5519B13C86C8}" dt="2022-04-07T10:57:22.352" v="4" actId="478"/>
          <ac:spMkLst>
            <pc:docMk/>
            <pc:sldMk cId="1766288037" sldId="1204"/>
            <ac:spMk id="64" creationId="{D3DE8A73-B76F-45A2-A8B7-6964F9CD104E}"/>
          </ac:spMkLst>
        </pc:spChg>
        <pc:grpChg chg="add mod">
          <ac:chgData name="Subramani K" userId="bf009f75-d47a-408b-a678-4666a6eafc4c" providerId="ADAL" clId="{5AF9393E-85D7-4329-BC59-5519B13C86C8}" dt="2022-04-07T10:57:28.749" v="5"/>
          <ac:grpSpMkLst>
            <pc:docMk/>
            <pc:sldMk cId="1766288037" sldId="1204"/>
            <ac:grpSpMk id="25" creationId="{F2EBE791-EAC4-400D-843A-C6476024E617}"/>
          </ac:grpSpMkLst>
        </pc:grpChg>
        <pc:grpChg chg="mod">
          <ac:chgData name="Subramani K" userId="bf009f75-d47a-408b-a678-4666a6eafc4c" providerId="ADAL" clId="{5AF9393E-85D7-4329-BC59-5519B13C86C8}" dt="2022-04-07T10:57:28.749" v="5"/>
          <ac:grpSpMkLst>
            <pc:docMk/>
            <pc:sldMk cId="1766288037" sldId="1204"/>
            <ac:grpSpMk id="27" creationId="{D34B7D0E-11FF-4FC6-87CA-157BA7FD79BC}"/>
          </ac:grpSpMkLst>
        </pc:grpChg>
        <pc:grpChg chg="del">
          <ac:chgData name="Subramani K" userId="bf009f75-d47a-408b-a678-4666a6eafc4c" providerId="ADAL" clId="{5AF9393E-85D7-4329-BC59-5519B13C86C8}" dt="2022-04-07T10:57:19.029" v="3" actId="478"/>
          <ac:grpSpMkLst>
            <pc:docMk/>
            <pc:sldMk cId="1766288037" sldId="1204"/>
            <ac:grpSpMk id="31" creationId="{C8CC3860-0C04-4517-AE72-EF1D84CDA200}"/>
          </ac:grpSpMkLst>
        </pc:grpChg>
        <pc:grpChg chg="del topLvl">
          <ac:chgData name="Subramani K" userId="bf009f75-d47a-408b-a678-4666a6eafc4c" providerId="ADAL" clId="{5AF9393E-85D7-4329-BC59-5519B13C86C8}" dt="2022-04-07T10:57:22.352" v="4" actId="478"/>
          <ac:grpSpMkLst>
            <pc:docMk/>
            <pc:sldMk cId="1766288037" sldId="1204"/>
            <ac:grpSpMk id="33" creationId="{D2DF3456-D63F-40FB-BF79-FAF7CBB77B51}"/>
          </ac:grpSpMkLst>
        </pc:grpChg>
        <pc:grpChg chg="del">
          <ac:chgData name="Subramani K" userId="bf009f75-d47a-408b-a678-4666a6eafc4c" providerId="ADAL" clId="{5AF9393E-85D7-4329-BC59-5519B13C86C8}" dt="2022-04-07T10:57:22.352" v="4" actId="478"/>
          <ac:grpSpMkLst>
            <pc:docMk/>
            <pc:sldMk cId="1766288037" sldId="1204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5AF9393E-85D7-4329-BC59-5519B13C86C8}" dt="2022-04-07T10:57:22.352" v="4" actId="478"/>
          <ac:grpSpMkLst>
            <pc:docMk/>
            <pc:sldMk cId="1766288037" sldId="1204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5AF9393E-85D7-4329-BC59-5519B13C86C8}" dt="2022-04-07T10:57:22.352" v="4" actId="478"/>
          <ac:grpSpMkLst>
            <pc:docMk/>
            <pc:sldMk cId="1766288037" sldId="1204"/>
            <ac:grpSpMk id="51" creationId="{F7E94852-7C80-4080-AAD2-AC30285401C1}"/>
          </ac:grpSpMkLst>
        </pc:grpChg>
        <pc:picChg chg="del">
          <ac:chgData name="Subramani K" userId="bf009f75-d47a-408b-a678-4666a6eafc4c" providerId="ADAL" clId="{5AF9393E-85D7-4329-BC59-5519B13C86C8}" dt="2022-04-07T10:57:16.766" v="2" actId="478"/>
          <ac:picMkLst>
            <pc:docMk/>
            <pc:sldMk cId="1766288037" sldId="1204"/>
            <ac:picMk id="3" creationId="{9F822A2B-E4B5-40A6-83A1-E29749005007}"/>
          </ac:picMkLst>
        </pc:picChg>
        <pc:picChg chg="mod">
          <ac:chgData name="Subramani K" userId="bf009f75-d47a-408b-a678-4666a6eafc4c" providerId="ADAL" clId="{5AF9393E-85D7-4329-BC59-5519B13C86C8}" dt="2022-04-07T10:57:28.749" v="5"/>
          <ac:picMkLst>
            <pc:docMk/>
            <pc:sldMk cId="1766288037" sldId="1204"/>
            <ac:picMk id="28" creationId="{F90A75C8-B534-40F5-8431-85439AA1ABBD}"/>
          </ac:picMkLst>
        </pc:picChg>
        <pc:cxnChg chg="del">
          <ac:chgData name="Subramani K" userId="bf009f75-d47a-408b-a678-4666a6eafc4c" providerId="ADAL" clId="{5AF9393E-85D7-4329-BC59-5519B13C86C8}" dt="2022-04-07T10:57:22.352" v="4" actId="478"/>
          <ac:cxnSpMkLst>
            <pc:docMk/>
            <pc:sldMk cId="1766288037" sldId="1204"/>
            <ac:cxnSpMk id="40" creationId="{D55962A9-0491-4706-8BB9-1B0AE6982BD4}"/>
          </ac:cxnSpMkLst>
        </pc:cxnChg>
      </pc:sldChg>
      <pc:sldChg chg="del">
        <pc:chgData name="Subramani K" userId="bf009f75-d47a-408b-a678-4666a6eafc4c" providerId="ADAL" clId="{5AF9393E-85D7-4329-BC59-5519B13C86C8}" dt="2022-04-07T10:59:38.545" v="8" actId="47"/>
        <pc:sldMkLst>
          <pc:docMk/>
          <pc:sldMk cId="3814842757" sldId="1205"/>
        </pc:sldMkLst>
      </pc:sldChg>
      <pc:sldChg chg="del">
        <pc:chgData name="Subramani K" userId="bf009f75-d47a-408b-a678-4666a6eafc4c" providerId="ADAL" clId="{5AF9393E-85D7-4329-BC59-5519B13C86C8}" dt="2022-04-07T11:25:00.098" v="11" actId="47"/>
        <pc:sldMkLst>
          <pc:docMk/>
          <pc:sldMk cId="14278386" sldId="1206"/>
        </pc:sldMkLst>
      </pc:sldChg>
      <pc:sldChg chg="add">
        <pc:chgData name="Subramani K" userId="bf009f75-d47a-408b-a678-4666a6eafc4c" providerId="ADAL" clId="{5AF9393E-85D7-4329-BC59-5519B13C86C8}" dt="2022-04-07T10:57:33.607" v="6"/>
        <pc:sldMkLst>
          <pc:docMk/>
          <pc:sldMk cId="133701343" sldId="1209"/>
        </pc:sldMkLst>
      </pc:sldChg>
      <pc:sldChg chg="addSp delSp modSp add mod">
        <pc:chgData name="Subramani K" userId="bf009f75-d47a-408b-a678-4666a6eafc4c" providerId="ADAL" clId="{5AF9393E-85D7-4329-BC59-5519B13C86C8}" dt="2022-04-07T11:24:45.964" v="10"/>
        <pc:sldMkLst>
          <pc:docMk/>
          <pc:sldMk cId="3288506894" sldId="1210"/>
        </pc:sldMkLst>
        <pc:spChg chg="add mod">
          <ac:chgData name="Subramani K" userId="bf009f75-d47a-408b-a678-4666a6eafc4c" providerId="ADAL" clId="{5AF9393E-85D7-4329-BC59-5519B13C86C8}" dt="2022-04-07T11:24:45.964" v="10"/>
          <ac:spMkLst>
            <pc:docMk/>
            <pc:sldMk cId="3288506894" sldId="1210"/>
            <ac:spMk id="16" creationId="{A33662E8-2C93-4E3A-95C4-8F2EDBED35CD}"/>
          </ac:spMkLst>
        </pc:spChg>
        <pc:spChg chg="add mod">
          <ac:chgData name="Subramani K" userId="bf009f75-d47a-408b-a678-4666a6eafc4c" providerId="ADAL" clId="{5AF9393E-85D7-4329-BC59-5519B13C86C8}" dt="2022-04-07T11:24:45.964" v="10"/>
          <ac:spMkLst>
            <pc:docMk/>
            <pc:sldMk cId="3288506894" sldId="1210"/>
            <ac:spMk id="17" creationId="{9368BCD9-7A48-49DB-9CC2-103CA7D721D8}"/>
          </ac:spMkLst>
        </pc:spChg>
        <pc:spChg chg="add mod">
          <ac:chgData name="Subramani K" userId="bf009f75-d47a-408b-a678-4666a6eafc4c" providerId="ADAL" clId="{5AF9393E-85D7-4329-BC59-5519B13C86C8}" dt="2022-04-07T11:24:45.964" v="10"/>
          <ac:spMkLst>
            <pc:docMk/>
            <pc:sldMk cId="3288506894" sldId="1210"/>
            <ac:spMk id="18" creationId="{B51CDB44-83A5-4A9E-96A6-0DE39714DD72}"/>
          </ac:spMkLst>
        </pc:spChg>
        <pc:spChg chg="add mod">
          <ac:chgData name="Subramani K" userId="bf009f75-d47a-408b-a678-4666a6eafc4c" providerId="ADAL" clId="{5AF9393E-85D7-4329-BC59-5519B13C86C8}" dt="2022-04-07T11:24:45.964" v="10"/>
          <ac:spMkLst>
            <pc:docMk/>
            <pc:sldMk cId="3288506894" sldId="1210"/>
            <ac:spMk id="19" creationId="{1438F047-BF81-41AD-A782-BD6C3D44B1C5}"/>
          </ac:spMkLst>
        </pc:spChg>
        <pc:spChg chg="add mod">
          <ac:chgData name="Subramani K" userId="bf009f75-d47a-408b-a678-4666a6eafc4c" providerId="ADAL" clId="{5AF9393E-85D7-4329-BC59-5519B13C86C8}" dt="2022-04-07T11:24:45.964" v="10"/>
          <ac:spMkLst>
            <pc:docMk/>
            <pc:sldMk cId="3288506894" sldId="1210"/>
            <ac:spMk id="20" creationId="{6DBD5CB0-BC79-43CD-AA6A-7A9EC0D839F5}"/>
          </ac:spMkLst>
        </pc:spChg>
        <pc:spChg chg="del">
          <ac:chgData name="Subramani K" userId="bf009f75-d47a-408b-a678-4666a6eafc4c" providerId="ADAL" clId="{5AF9393E-85D7-4329-BC59-5519B13C86C8}" dt="2022-04-07T11:24:45.645" v="9" actId="478"/>
          <ac:spMkLst>
            <pc:docMk/>
            <pc:sldMk cId="3288506894" sldId="1210"/>
            <ac:spMk id="42" creationId="{BC383DA2-B411-4714-B5DD-39A480F3C30E}"/>
          </ac:spMkLst>
        </pc:spChg>
        <pc:spChg chg="del">
          <ac:chgData name="Subramani K" userId="bf009f75-d47a-408b-a678-4666a6eafc4c" providerId="ADAL" clId="{5AF9393E-85D7-4329-BC59-5519B13C86C8}" dt="2022-04-07T11:24:45.645" v="9" actId="478"/>
          <ac:spMkLst>
            <pc:docMk/>
            <pc:sldMk cId="3288506894" sldId="1210"/>
            <ac:spMk id="43" creationId="{C853CE99-F3D7-4750-8F96-4B5C2792665C}"/>
          </ac:spMkLst>
        </pc:spChg>
        <pc:spChg chg="del">
          <ac:chgData name="Subramani K" userId="bf009f75-d47a-408b-a678-4666a6eafc4c" providerId="ADAL" clId="{5AF9393E-85D7-4329-BC59-5519B13C86C8}" dt="2022-04-07T11:24:45.645" v="9" actId="478"/>
          <ac:spMkLst>
            <pc:docMk/>
            <pc:sldMk cId="3288506894" sldId="1210"/>
            <ac:spMk id="46" creationId="{25CB5B38-5190-49A5-B98F-C3997164BAF3}"/>
          </ac:spMkLst>
        </pc:spChg>
        <pc:spChg chg="del">
          <ac:chgData name="Subramani K" userId="bf009f75-d47a-408b-a678-4666a6eafc4c" providerId="ADAL" clId="{5AF9393E-85D7-4329-BC59-5519B13C86C8}" dt="2022-04-07T11:24:45.645" v="9" actId="478"/>
          <ac:spMkLst>
            <pc:docMk/>
            <pc:sldMk cId="3288506894" sldId="1210"/>
            <ac:spMk id="48" creationId="{31C1FA9E-2210-4E6E-9939-30A0A39F9889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23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843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2EBE791-EAC4-400D-843A-C6476024E617}"/>
              </a:ext>
            </a:extLst>
          </p:cNvPr>
          <p:cNvGrpSpPr/>
          <p:nvPr/>
        </p:nvGrpSpPr>
        <p:grpSpPr>
          <a:xfrm>
            <a:off x="307656" y="1758875"/>
            <a:ext cx="3869742" cy="338554"/>
            <a:chOff x="612466" y="2228467"/>
            <a:chExt cx="3640326" cy="31848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4754415-18E4-46BD-AA2E-A05A0B2440D1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arrows to learn more.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34B7D0E-11FF-4FC6-87CA-157BA7FD79BC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8" name="Graphic 27" descr="Direction">
                <a:extLst>
                  <a:ext uri="{FF2B5EF4-FFF2-40B4-BE49-F238E27FC236}">
                    <a16:creationId xmlns:a16="http://schemas.microsoft.com/office/drawing/2014/main" id="{F90A75C8-B534-40F5-8431-85439AA1AB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2708027A-093D-493D-88CB-34292B1D42D6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C383DA2-B411-4714-B5DD-39A480F3C30E}"/>
              </a:ext>
            </a:extLst>
          </p:cNvPr>
          <p:cNvSpPr/>
          <p:nvPr/>
        </p:nvSpPr>
        <p:spPr>
          <a:xfrm>
            <a:off x="293700" y="2294328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53CE99-F3D7-4750-8F96-4B5C2792665C}"/>
              </a:ext>
            </a:extLst>
          </p:cNvPr>
          <p:cNvSpPr txBox="1"/>
          <p:nvPr/>
        </p:nvSpPr>
        <p:spPr>
          <a:xfrm>
            <a:off x="5831171" y="2321222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/3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5CB5B38-5190-49A5-B98F-C3997164BAF3}"/>
              </a:ext>
            </a:extLst>
          </p:cNvPr>
          <p:cNvSpPr/>
          <p:nvPr/>
        </p:nvSpPr>
        <p:spPr>
          <a:xfrm>
            <a:off x="5819276" y="4470147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31C1FA9E-2210-4E6E-9939-30A0A39F9889}"/>
              </a:ext>
            </a:extLst>
          </p:cNvPr>
          <p:cNvSpPr/>
          <p:nvPr/>
        </p:nvSpPr>
        <p:spPr>
          <a:xfrm flipH="1">
            <a:off x="4750497" y="4470148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8C1B49-15E1-4DE7-B1AE-735BB1F67E96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05787B-6254-42EF-AED2-AF1D29ACC2C4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72D8AB-7DF8-4FFB-95BB-AA9DB6D6F570}"/>
              </a:ext>
            </a:extLst>
          </p:cNvPr>
          <p:cNvSpPr txBox="1"/>
          <p:nvPr/>
        </p:nvSpPr>
        <p:spPr>
          <a:xfrm>
            <a:off x="10700499" y="28019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G04-H-Scenario-With-Question-SAMC-003-SL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236A398-3191-4642-8FCA-7952232635D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B7B2B39-5E3F-4E4B-895F-2B9D85551E57}"/>
              </a:ext>
            </a:extLst>
          </p:cNvPr>
          <p:cNvSpPr txBox="1"/>
          <p:nvPr/>
        </p:nvSpPr>
        <p:spPr>
          <a:xfrm>
            <a:off x="10700498" y="28019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G04-M-Scenario&amp;Question-002</a:t>
            </a:r>
            <a:endParaRPr lang="en-IN" sz="1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88A211-76E0-4479-BAB4-BF671DC14E61}"/>
              </a:ext>
            </a:extLst>
          </p:cNvPr>
          <p:cNvSpPr txBox="1"/>
          <p:nvPr/>
        </p:nvSpPr>
        <p:spPr>
          <a:xfrm>
            <a:off x="10544332" y="419592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scrn_00_01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C383DA2-B411-4714-B5DD-39A480F3C30E}"/>
              </a:ext>
            </a:extLst>
          </p:cNvPr>
          <p:cNvSpPr/>
          <p:nvPr/>
        </p:nvSpPr>
        <p:spPr>
          <a:xfrm>
            <a:off x="1717766" y="1874604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53CE99-F3D7-4750-8F96-4B5C2792665C}"/>
              </a:ext>
            </a:extLst>
          </p:cNvPr>
          <p:cNvSpPr txBox="1"/>
          <p:nvPr/>
        </p:nvSpPr>
        <p:spPr>
          <a:xfrm>
            <a:off x="7255237" y="190149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/3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5CB5B38-5190-49A5-B98F-C3997164BAF3}"/>
              </a:ext>
            </a:extLst>
          </p:cNvPr>
          <p:cNvSpPr/>
          <p:nvPr/>
        </p:nvSpPr>
        <p:spPr>
          <a:xfrm>
            <a:off x="7243342" y="4050423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31C1FA9E-2210-4E6E-9939-30A0A39F9889}"/>
              </a:ext>
            </a:extLst>
          </p:cNvPr>
          <p:cNvSpPr/>
          <p:nvPr/>
        </p:nvSpPr>
        <p:spPr>
          <a:xfrm flipH="1">
            <a:off x="6174563" y="4050424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0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B7B2B39-5E3F-4E4B-895F-2B9D85551E57}"/>
              </a:ext>
            </a:extLst>
          </p:cNvPr>
          <p:cNvSpPr txBox="1"/>
          <p:nvPr/>
        </p:nvSpPr>
        <p:spPr>
          <a:xfrm>
            <a:off x="10700498" y="28019"/>
            <a:ext cx="23834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G04-M-Scenario&amp;Question-002</a:t>
            </a:r>
            <a:endParaRPr lang="en-IN" sz="12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88A211-76E0-4479-BAB4-BF671DC14E61}"/>
              </a:ext>
            </a:extLst>
          </p:cNvPr>
          <p:cNvSpPr txBox="1"/>
          <p:nvPr/>
        </p:nvSpPr>
        <p:spPr>
          <a:xfrm>
            <a:off x="10544332" y="419592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scrn_00_01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3662E8-2C93-4E3A-95C4-8F2EDBED35CD}"/>
              </a:ext>
            </a:extLst>
          </p:cNvPr>
          <p:cNvSpPr/>
          <p:nvPr/>
        </p:nvSpPr>
        <p:spPr>
          <a:xfrm>
            <a:off x="1747747" y="1649752"/>
            <a:ext cx="6102249" cy="3162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68BCD9-7A48-49DB-9CC2-103CA7D721D8}"/>
              </a:ext>
            </a:extLst>
          </p:cNvPr>
          <p:cNvSpPr txBox="1"/>
          <p:nvPr/>
        </p:nvSpPr>
        <p:spPr>
          <a:xfrm>
            <a:off x="7285218" y="1676646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3</a:t>
            </a:r>
            <a:r>
              <a:rPr lang="en-IN" sz="1400" b="1" dirty="0"/>
              <a:t>/3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1CDB44-83A5-4A9E-96A6-0DE39714DD72}"/>
              </a:ext>
            </a:extLst>
          </p:cNvPr>
          <p:cNvSpPr/>
          <p:nvPr/>
        </p:nvSpPr>
        <p:spPr>
          <a:xfrm>
            <a:off x="1952538" y="4222325"/>
            <a:ext cx="957424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YES, I AM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38F047-BF81-41AD-A782-BD6C3D44B1C5}"/>
              </a:ext>
            </a:extLst>
          </p:cNvPr>
          <p:cNvSpPr/>
          <p:nvPr/>
        </p:nvSpPr>
        <p:spPr>
          <a:xfrm>
            <a:off x="3017543" y="4222325"/>
            <a:ext cx="2102961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NO, REVIEW SCENARIO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BD5CB0-BC79-43CD-AA6A-7A9EC0D839F5}"/>
              </a:ext>
            </a:extLst>
          </p:cNvPr>
          <p:cNvSpPr txBox="1"/>
          <p:nvPr/>
        </p:nvSpPr>
        <p:spPr>
          <a:xfrm>
            <a:off x="1882217" y="3755326"/>
            <a:ext cx="3628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Are you ready for the challenge? &gt;&gt;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850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84CE87A-8852-49CC-9601-BC3819859FFB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CDEE99F-AFC1-4CE4-8EA7-CD64EC7F50D6}"/>
              </a:ext>
            </a:extLst>
          </p:cNvPr>
          <p:cNvSpPr/>
          <p:nvPr/>
        </p:nvSpPr>
        <p:spPr>
          <a:xfrm>
            <a:off x="1708137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D76AAD7-3473-4624-BD89-84D6B851703A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D52E72AD-65B5-4FB7-980E-99F766798FFE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6D7DB7D8-A9A7-4D00-935C-1319807CF775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9" name="Flowchart: Connector 58">
                <a:extLst>
                  <a:ext uri="{FF2B5EF4-FFF2-40B4-BE49-F238E27FC236}">
                    <a16:creationId xmlns:a16="http://schemas.microsoft.com/office/drawing/2014/main" id="{54D482EC-A741-45CE-BB3B-47774DE1C4B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EF1E89F3-961A-4441-BCE5-11F6675BC83A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7E6B64C5-DED5-470D-A295-8BCFC4D087FB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2" name="Graphic 61" descr="Network">
                <a:extLst>
                  <a:ext uri="{FF2B5EF4-FFF2-40B4-BE49-F238E27FC236}">
                    <a16:creationId xmlns:a16="http://schemas.microsoft.com/office/drawing/2014/main" id="{1C818A09-2FE9-4637-B4E3-E59CC5AD43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F7E17AB0-BA6D-46EC-9331-60AB4237355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6E6471A-0226-4DD3-9546-7C6025D3180A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30F449D-87BD-4096-B8E0-168FAA6D35A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2E37C51-4A46-4A6C-9078-1D17760B079A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59AD4188-6E74-441B-911A-F6053B57544B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72B6FF56-C842-4CF3-B163-58ABFFD9B759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Flowchart: Connector 81">
                <a:extLst>
                  <a:ext uri="{FF2B5EF4-FFF2-40B4-BE49-F238E27FC236}">
                    <a16:creationId xmlns:a16="http://schemas.microsoft.com/office/drawing/2014/main" id="{72AA4028-F9DB-40CE-9B91-8A7FC31303C6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3" name="Graphic 82" descr="Network">
                <a:extLst>
                  <a:ext uri="{FF2B5EF4-FFF2-40B4-BE49-F238E27FC236}">
                    <a16:creationId xmlns:a16="http://schemas.microsoft.com/office/drawing/2014/main" id="{3AFDCDF3-4910-409F-962A-C163761C66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010CD34-C028-41B6-AD17-36432141E79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7FEE923-040A-41D4-AF03-C0A85D00B83A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0C53007-EE91-4AB4-A97F-CFDA18403312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1928F135-7D4F-41CE-ACCC-53F6131BBAD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8" name="Flowchart: Connector 87">
                <a:extLst>
                  <a:ext uri="{FF2B5EF4-FFF2-40B4-BE49-F238E27FC236}">
                    <a16:creationId xmlns:a16="http://schemas.microsoft.com/office/drawing/2014/main" id="{2423E414-2711-4A9F-85FD-09372E03C2CD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4D3EC0A-F73B-4AAF-B8D8-6442E3E81EC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Flowchart: Connector 89">
                <a:extLst>
                  <a:ext uri="{FF2B5EF4-FFF2-40B4-BE49-F238E27FC236}">
                    <a16:creationId xmlns:a16="http://schemas.microsoft.com/office/drawing/2014/main" id="{AC04D6E2-C519-495E-B414-762B72068B4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1" name="Graphic 90" descr="Network">
                <a:extLst>
                  <a:ext uri="{FF2B5EF4-FFF2-40B4-BE49-F238E27FC236}">
                    <a16:creationId xmlns:a16="http://schemas.microsoft.com/office/drawing/2014/main" id="{0E16E6C2-4573-483B-9F17-B5A76CD254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B1DBB50-4DED-4DD6-AFEE-6CF0F9CF750E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745B68C6-2C03-4BFD-8321-ACFF89A3B07F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0C15831-0257-4650-881C-50EB3B6D581C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B697D4A9-9351-4EB0-A09E-6199FF3F447B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6" name="Flowchart: Connector 95">
                <a:extLst>
                  <a:ext uri="{FF2B5EF4-FFF2-40B4-BE49-F238E27FC236}">
                    <a16:creationId xmlns:a16="http://schemas.microsoft.com/office/drawing/2014/main" id="{C29C5F6D-FA96-4254-A1D7-34BA8E8D192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Isosceles Triangle 96">
                <a:extLst>
                  <a:ext uri="{FF2B5EF4-FFF2-40B4-BE49-F238E27FC236}">
                    <a16:creationId xmlns:a16="http://schemas.microsoft.com/office/drawing/2014/main" id="{8FB7B377-43DD-4CAF-9B1A-005D671D162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Flowchart: Connector 97">
                <a:extLst>
                  <a:ext uri="{FF2B5EF4-FFF2-40B4-BE49-F238E27FC236}">
                    <a16:creationId xmlns:a16="http://schemas.microsoft.com/office/drawing/2014/main" id="{0A09F29B-3061-44F1-A1E1-5CC2931B6CC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9" name="Graphic 98" descr="Network">
                <a:extLst>
                  <a:ext uri="{FF2B5EF4-FFF2-40B4-BE49-F238E27FC236}">
                    <a16:creationId xmlns:a16="http://schemas.microsoft.com/office/drawing/2014/main" id="{C228A179-C8BE-4A94-BEA6-F34B86DF92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076D7321-1B0D-462D-A76C-CD6E4478385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9CF56D67-BE02-4D20-B503-558C9A864EDE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08C5B20-1DE9-4BC6-AF28-8461107F049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FA5FD3C-7DC4-4CA1-A47E-EE18F6A8B5A3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3" name="Graphic 102" descr="Direction">
                <a:extLst>
                  <a:ext uri="{FF2B5EF4-FFF2-40B4-BE49-F238E27FC236}">
                    <a16:creationId xmlns:a16="http://schemas.microsoft.com/office/drawing/2014/main" id="{B2612D04-08F5-4208-92CB-930497C1E5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1A43F78C-41D2-4F1F-B421-5D59E4B0B51F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F71B20C-416F-40A6-8654-8848EFA92355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C24A481-FB66-4CE8-A2A3-0514930DF7C7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5BAB59-3478-420A-A594-EB4E9E31081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scrn_00_01a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1FEA94-4A02-47A6-BE15-AF2D709741B2}"/>
              </a:ext>
            </a:extLst>
          </p:cNvPr>
          <p:cNvSpPr/>
          <p:nvPr/>
        </p:nvSpPr>
        <p:spPr>
          <a:xfrm>
            <a:off x="1412234" y="205061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646D08-FDDE-44C5-AF23-2AFE6FAE40C6}"/>
              </a:ext>
            </a:extLst>
          </p:cNvPr>
          <p:cNvSpPr/>
          <p:nvPr/>
        </p:nvSpPr>
        <p:spPr>
          <a:xfrm>
            <a:off x="4755041" y="2050931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17251</TotalTime>
  <Words>443</Words>
  <Application>Microsoft Office PowerPoint</Application>
  <PresentationFormat>Custom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2022-04-17T07:53:43Z</dcterms:modified>
</cp:coreProperties>
</file>