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2" r:id="rId2"/>
    <p:sldId id="1203" r:id="rId3"/>
    <p:sldId id="1205" r:id="rId4"/>
    <p:sldId id="1204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7AEE4-68B2-418C-9D9E-27A9E8325A3E}" v="21" dt="2022-04-21T11:45:36.741"/>
    <p1510:client id="{CC836F63-94EB-470D-8F9A-D114BEEE4931}" v="9" dt="2022-04-20T15:32:30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86E7AEE4-68B2-418C-9D9E-27A9E8325A3E}"/>
    <pc:docChg chg="undo custSel addSld delSld modSld sldOrd">
      <pc:chgData name="Subramani K" userId="bf009f75-d47a-408b-a678-4666a6eafc4c" providerId="ADAL" clId="{86E7AEE4-68B2-418C-9D9E-27A9E8325A3E}" dt="2022-04-21T11:47:30.165" v="240" actId="1038"/>
      <pc:docMkLst>
        <pc:docMk/>
      </pc:docMkLst>
      <pc:sldChg chg="addSp delSp modSp mod">
        <pc:chgData name="Subramani K" userId="bf009f75-d47a-408b-a678-4666a6eafc4c" providerId="ADAL" clId="{86E7AEE4-68B2-418C-9D9E-27A9E8325A3E}" dt="2022-04-21T11:47:30.165" v="240" actId="1038"/>
        <pc:sldMkLst>
          <pc:docMk/>
          <pc:sldMk cId="2508173990" sldId="1202"/>
        </pc:sldMkLst>
        <pc:spChg chg="del mod">
          <ac:chgData name="Subramani K" userId="bf009f75-d47a-408b-a678-4666a6eafc4c" providerId="ADAL" clId="{86E7AEE4-68B2-418C-9D9E-27A9E8325A3E}" dt="2022-04-21T11:44:02.331" v="144" actId="478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86E7AEE4-68B2-418C-9D9E-27A9E8325A3E}" dt="2022-04-21T11:28:34.312" v="5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86E7AEE4-68B2-418C-9D9E-27A9E8325A3E}" dt="2022-04-21T11:26:13.266" v="2" actId="478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86E7AEE4-68B2-418C-9D9E-27A9E8325A3E}" dt="2022-04-21T11:47:30.165" v="240" actId="1038"/>
          <ac:spMkLst>
            <pc:docMk/>
            <pc:sldMk cId="2508173990" sldId="1202"/>
            <ac:spMk id="48" creationId="{5230078A-8957-44A0-943D-810E752278E0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0" creationId="{C73F65FF-6033-4A10-AB00-5A5DFE29C301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1" creationId="{7721E506-E670-4849-AB8D-8DDF8FD1D7B5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2" creationId="{4120A37C-BE0F-4E65-8966-A46F18C23F72}"/>
          </ac:spMkLst>
        </pc:spChg>
        <pc:spChg chg="add mod">
          <ac:chgData name="Subramani K" userId="bf009f75-d47a-408b-a678-4666a6eafc4c" providerId="ADAL" clId="{86E7AEE4-68B2-418C-9D9E-27A9E8325A3E}" dt="2022-04-21T11:47:30.165" v="240" actId="1038"/>
          <ac:spMkLst>
            <pc:docMk/>
            <pc:sldMk cId="2508173990" sldId="1202"/>
            <ac:spMk id="55" creationId="{CE3BD136-83E1-45AD-9CDB-A9E0DE50C702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7" creationId="{A2789DAC-3067-479B-AE54-34B79018F916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8" creationId="{D91A4378-33CD-45D8-92EC-CD8CEF921790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9" creationId="{1E536797-0EDF-4311-953D-0A7F131AEBEB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4" creationId="{5E738DA4-21B6-4771-9D60-385FCDBB01F6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5" creationId="{E80C2B36-8783-4F51-943D-9F18466537BA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6" creationId="{5146042F-23B9-48F6-889D-ACC384921B00}"/>
          </ac:spMkLst>
        </pc:spChg>
        <pc:grpChg chg="del">
          <ac:chgData name="Subramani K" userId="bf009f75-d47a-408b-a678-4666a6eafc4c" providerId="ADAL" clId="{86E7AEE4-68B2-418C-9D9E-27A9E8325A3E}" dt="2022-04-21T11:26:16.483" v="3" actId="478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45" creationId="{758D3438-60DA-43E4-B027-4B5E6FAB4C80}"/>
          </ac:grpSpMkLst>
        </pc:grpChg>
        <pc:grpChg chg="add mod">
          <ac:chgData name="Subramani K" userId="bf009f75-d47a-408b-a678-4666a6eafc4c" providerId="ADAL" clId="{86E7AEE4-68B2-418C-9D9E-27A9E8325A3E}" dt="2022-04-21T11:47:30.165" v="240" actId="1038"/>
          <ac:grpSpMkLst>
            <pc:docMk/>
            <pc:sldMk cId="2508173990" sldId="1202"/>
            <ac:grpSpMk id="49" creationId="{AFEC5330-1547-48D2-AE9E-923CDA5449D5}"/>
          </ac:grpSpMkLst>
        </pc:grpChg>
        <pc:grpChg chg="add mod">
          <ac:chgData name="Subramani K" userId="bf009f75-d47a-408b-a678-4666a6eafc4c" providerId="ADAL" clId="{86E7AEE4-68B2-418C-9D9E-27A9E8325A3E}" dt="2022-04-21T11:47:30.165" v="240" actId="1038"/>
          <ac:grpSpMkLst>
            <pc:docMk/>
            <pc:sldMk cId="2508173990" sldId="1202"/>
            <ac:grpSpMk id="56" creationId="{6FFBEC81-F510-4E39-9E2B-152EE6B3B925}"/>
          </ac:grpSpMkLst>
        </pc:grpChg>
        <pc:grpChg chg="add mod">
          <ac:chgData name="Subramani K" userId="bf009f75-d47a-408b-a678-4666a6eafc4c" providerId="ADAL" clId="{86E7AEE4-68B2-418C-9D9E-27A9E8325A3E}" dt="2022-04-21T11:34:04.639" v="127" actId="1036"/>
          <ac:grpSpMkLst>
            <pc:docMk/>
            <pc:sldMk cId="2508173990" sldId="1202"/>
            <ac:grpSpMk id="63" creationId="{494AB9E3-3AA8-4F09-9DFE-B47261EE161E}"/>
          </ac:grpSpMkLst>
        </pc:grpChg>
        <pc:picChg chg="mod">
          <ac:chgData name="Subramani K" userId="bf009f75-d47a-408b-a678-4666a6eafc4c" providerId="ADAL" clId="{86E7AEE4-68B2-418C-9D9E-27A9E8325A3E}" dt="2022-04-21T11:27:10.416" v="23"/>
          <ac:picMkLst>
            <pc:docMk/>
            <pc:sldMk cId="2508173990" sldId="1202"/>
            <ac:picMk id="53" creationId="{ECE2F020-4227-4718-83D7-A19082035AC4}"/>
          </ac:picMkLst>
        </pc:picChg>
        <pc:picChg chg="mod">
          <ac:chgData name="Subramani K" userId="bf009f75-d47a-408b-a678-4666a6eafc4c" providerId="ADAL" clId="{86E7AEE4-68B2-418C-9D9E-27A9E8325A3E}" dt="2022-04-21T11:27:38.875" v="39"/>
          <ac:picMkLst>
            <pc:docMk/>
            <pc:sldMk cId="2508173990" sldId="1202"/>
            <ac:picMk id="60" creationId="{173BE0F9-B180-4E8F-BBBC-1A2AD1B870E1}"/>
          </ac:picMkLst>
        </pc:picChg>
        <pc:cxnChg chg="del">
          <ac:chgData name="Subramani K" userId="bf009f75-d47a-408b-a678-4666a6eafc4c" providerId="ADAL" clId="{86E7AEE4-68B2-418C-9D9E-27A9E8325A3E}" dt="2022-04-21T11:47:22.977" v="209" actId="478"/>
          <ac:cxnSpMkLst>
            <pc:docMk/>
            <pc:sldMk cId="2508173990" sldId="1202"/>
            <ac:cxnSpMk id="3" creationId="{59EAE1A2-CF00-48F0-980B-880A1FAEB4C6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5" creationId="{3DC87D16-7F87-47D9-9F38-09A39E577268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54" creationId="{161419F7-932A-45D6-A8FF-CE02FD34F610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61" creationId="{670848F4-6A37-41E9-B340-79DBB9F3E52C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62" creationId="{25537417-3E69-497E-A895-1106D786CDE4}"/>
          </ac:cxnSpMkLst>
        </pc:cxnChg>
      </pc:sldChg>
      <pc:sldChg chg="addSp delSp modSp add mod">
        <pc:chgData name="Subramani K" userId="bf009f75-d47a-408b-a678-4666a6eafc4c" providerId="ADAL" clId="{86E7AEE4-68B2-418C-9D9E-27A9E8325A3E}" dt="2022-04-21T11:46:29.162" v="203" actId="255"/>
        <pc:sldMkLst>
          <pc:docMk/>
          <pc:sldMk cId="606056718" sldId="1203"/>
        </pc:sldMkLst>
        <pc:spChg chg="del">
          <ac:chgData name="Subramani K" userId="bf009f75-d47a-408b-a678-4666a6eafc4c" providerId="ADAL" clId="{86E7AEE4-68B2-418C-9D9E-27A9E8325A3E}" dt="2022-04-21T11:27:46.616" v="42" actId="478"/>
          <ac:spMkLst>
            <pc:docMk/>
            <pc:sldMk cId="606056718" sldId="1203"/>
            <ac:spMk id="7" creationId="{4F5E49A1-B6AF-486A-9D3F-34C132B0CBD1}"/>
          </ac:spMkLst>
        </pc:spChg>
        <pc:spChg chg="add mod">
          <ac:chgData name="Subramani K" userId="bf009f75-d47a-408b-a678-4666a6eafc4c" providerId="ADAL" clId="{86E7AEE4-68B2-418C-9D9E-27A9E8325A3E}" dt="2022-04-21T11:33:58.903" v="120" actId="1035"/>
          <ac:spMkLst>
            <pc:docMk/>
            <pc:sldMk cId="606056718" sldId="1203"/>
            <ac:spMk id="24" creationId="{ECAE49F7-83BB-4937-8F16-E133DD7C44CE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6" creationId="{C92E4A0E-ADCE-4759-8624-E891A8BDC3CA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7" creationId="{4A8FDD57-2A4A-4761-9B9D-5B541C95B845}"/>
          </ac:spMkLst>
        </pc:spChg>
        <pc:spChg chg="del">
          <ac:chgData name="Subramani K" userId="bf009f75-d47a-408b-a678-4666a6eafc4c" providerId="ADAL" clId="{86E7AEE4-68B2-418C-9D9E-27A9E8325A3E}" dt="2022-04-21T11:28:40.706" v="53" actId="478"/>
          <ac:spMkLst>
            <pc:docMk/>
            <pc:sldMk cId="606056718" sldId="1203"/>
            <ac:spMk id="28" creationId="{434AA221-4D9E-4CF9-8EB9-17748FDE8C58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9" creationId="{73788D86-C20C-46E5-B349-B4567734BFBD}"/>
          </ac:spMkLst>
        </pc:spChg>
        <pc:spChg chg="del">
          <ac:chgData name="Subramani K" userId="bf009f75-d47a-408b-a678-4666a6eafc4c" providerId="ADAL" clId="{86E7AEE4-68B2-418C-9D9E-27A9E8325A3E}" dt="2022-04-21T11:28:43.021" v="54" actId="478"/>
          <ac:spMkLst>
            <pc:docMk/>
            <pc:sldMk cId="606056718" sldId="1203"/>
            <ac:spMk id="30" creationId="{1701B524-58FB-4049-8CA6-90A2BC415FD8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5" creationId="{93437645-1C3E-4CF3-82EE-5C29AC88DF84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6" creationId="{42681B60-B069-4E6E-9802-D6F6503EABB8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7" creationId="{28DCA6C4-0B4F-42D9-9F21-54C502ED2E20}"/>
          </ac:spMkLst>
        </pc:spChg>
        <pc:spChg chg="mod">
          <ac:chgData name="Subramani K" userId="bf009f75-d47a-408b-a678-4666a6eafc4c" providerId="ADAL" clId="{86E7AEE4-68B2-418C-9D9E-27A9E8325A3E}" dt="2022-04-21T11:33:39.085" v="89" actId="1035"/>
          <ac:spMkLst>
            <pc:docMk/>
            <pc:sldMk cId="606056718" sldId="1203"/>
            <ac:spMk id="48" creationId="{5230078A-8957-44A0-943D-810E752278E0}"/>
          </ac:spMkLst>
        </pc:spChg>
        <pc:spChg chg="mod">
          <ac:chgData name="Subramani K" userId="bf009f75-d47a-408b-a678-4666a6eafc4c" providerId="ADAL" clId="{86E7AEE4-68B2-418C-9D9E-27A9E8325A3E}" dt="2022-04-21T11:46:29.162" v="203" actId="255"/>
          <ac:spMkLst>
            <pc:docMk/>
            <pc:sldMk cId="606056718" sldId="1203"/>
            <ac:spMk id="55" creationId="{CE3BD136-83E1-45AD-9CDB-A9E0DE50C702}"/>
          </ac:spMkLst>
        </pc:spChg>
        <pc:grpChg chg="add mod">
          <ac:chgData name="Subramani K" userId="bf009f75-d47a-408b-a678-4666a6eafc4c" providerId="ADAL" clId="{86E7AEE4-68B2-418C-9D9E-27A9E8325A3E}" dt="2022-04-21T11:33:58.903" v="120" actId="1035"/>
          <ac:grpSpMkLst>
            <pc:docMk/>
            <pc:sldMk cId="606056718" sldId="1203"/>
            <ac:grpSpMk id="25" creationId="{09274B39-5F20-445A-9D19-D31A1D9D52BD}"/>
          </ac:grpSpMkLst>
        </pc:grpChg>
        <pc:grpChg chg="add mod">
          <ac:chgData name="Subramani K" userId="bf009f75-d47a-408b-a678-4666a6eafc4c" providerId="ADAL" clId="{86E7AEE4-68B2-418C-9D9E-27A9E8325A3E}" dt="2022-04-21T11:34:08.370" v="140" actId="1036"/>
          <ac:grpSpMkLst>
            <pc:docMk/>
            <pc:sldMk cId="606056718" sldId="1203"/>
            <ac:grpSpMk id="34" creationId="{4BCD0957-E521-432C-8A22-248211F57806}"/>
          </ac:grpSpMkLst>
        </pc:grpChg>
        <pc:grpChg chg="mod">
          <ac:chgData name="Subramani K" userId="bf009f75-d47a-408b-a678-4666a6eafc4c" providerId="ADAL" clId="{86E7AEE4-68B2-418C-9D9E-27A9E8325A3E}" dt="2022-04-21T11:33:39.085" v="89" actId="1035"/>
          <ac:grpSpMkLst>
            <pc:docMk/>
            <pc:sldMk cId="606056718" sldId="1203"/>
            <ac:grpSpMk id="49" creationId="{AFEC5330-1547-48D2-AE9E-923CDA5449D5}"/>
          </ac:grpSpMkLst>
        </pc:grpChg>
        <pc:grpChg chg="mod">
          <ac:chgData name="Subramani K" userId="bf009f75-d47a-408b-a678-4666a6eafc4c" providerId="ADAL" clId="{86E7AEE4-68B2-418C-9D9E-27A9E8325A3E}" dt="2022-04-21T11:33:49.005" v="104" actId="1035"/>
          <ac:grpSpMkLst>
            <pc:docMk/>
            <pc:sldMk cId="606056718" sldId="1203"/>
            <ac:grpSpMk id="56" creationId="{6FFBEC81-F510-4E39-9E2B-152EE6B3B925}"/>
          </ac:grpSpMkLst>
        </pc:grpChg>
        <pc:picChg chg="mod">
          <ac:chgData name="Subramani K" userId="bf009f75-d47a-408b-a678-4666a6eafc4c" providerId="ADAL" clId="{86E7AEE4-68B2-418C-9D9E-27A9E8325A3E}" dt="2022-04-21T11:28:01.797" v="45"/>
          <ac:picMkLst>
            <pc:docMk/>
            <pc:sldMk cId="606056718" sldId="1203"/>
            <ac:picMk id="31" creationId="{17BF3CA3-903C-497A-ACCA-57CD2316D58C}"/>
          </ac:picMkLst>
        </pc:picChg>
        <pc:cxnChg chg="del">
          <ac:chgData name="Subramani K" userId="bf009f75-d47a-408b-a678-4666a6eafc4c" providerId="ADAL" clId="{86E7AEE4-68B2-418C-9D9E-27A9E8325A3E}" dt="2022-04-21T11:27:48.484" v="43" actId="478"/>
          <ac:cxnSpMkLst>
            <pc:docMk/>
            <pc:sldMk cId="606056718" sldId="1203"/>
            <ac:cxnSpMk id="3" creationId="{59EAE1A2-CF00-48F0-980B-880A1FAEB4C6}"/>
          </ac:cxnSpMkLst>
        </pc:cxnChg>
        <pc:cxnChg chg="mod">
          <ac:chgData name="Subramani K" userId="bf009f75-d47a-408b-a678-4666a6eafc4c" providerId="ADAL" clId="{86E7AEE4-68B2-418C-9D9E-27A9E8325A3E}" dt="2022-04-21T11:33:39.085" v="89" actId="1035"/>
          <ac:cxnSpMkLst>
            <pc:docMk/>
            <pc:sldMk cId="606056718" sldId="1203"/>
            <ac:cxnSpMk id="5" creationId="{3DC87D16-7F87-47D9-9F38-09A39E577268}"/>
          </ac:cxnSpMkLst>
        </pc:cxnChg>
        <pc:cxnChg chg="add mod">
          <ac:chgData name="Subramani K" userId="bf009f75-d47a-408b-a678-4666a6eafc4c" providerId="ADAL" clId="{86E7AEE4-68B2-418C-9D9E-27A9E8325A3E}" dt="2022-04-21T11:33:58.903" v="120" actId="1035"/>
          <ac:cxnSpMkLst>
            <pc:docMk/>
            <pc:sldMk cId="606056718" sldId="1203"/>
            <ac:cxnSpMk id="32" creationId="{8A1ABA1D-72B3-41EF-A78F-F48D85EA1069}"/>
          </ac:cxnSpMkLst>
        </pc:cxnChg>
        <pc:cxnChg chg="add mod">
          <ac:chgData name="Subramani K" userId="bf009f75-d47a-408b-a678-4666a6eafc4c" providerId="ADAL" clId="{86E7AEE4-68B2-418C-9D9E-27A9E8325A3E}" dt="2022-04-21T11:33:58.903" v="120" actId="1035"/>
          <ac:cxnSpMkLst>
            <pc:docMk/>
            <pc:sldMk cId="606056718" sldId="1203"/>
            <ac:cxnSpMk id="33" creationId="{D89C4722-EAF4-44BF-BD7C-566997A878E3}"/>
          </ac:cxnSpMkLst>
        </pc:cxnChg>
        <pc:cxnChg chg="mod">
          <ac:chgData name="Subramani K" userId="bf009f75-d47a-408b-a678-4666a6eafc4c" providerId="ADAL" clId="{86E7AEE4-68B2-418C-9D9E-27A9E8325A3E}" dt="2022-04-21T11:33:42.861" v="94" actId="1035"/>
          <ac:cxnSpMkLst>
            <pc:docMk/>
            <pc:sldMk cId="606056718" sldId="1203"/>
            <ac:cxnSpMk id="54" creationId="{161419F7-932A-45D6-A8FF-CE02FD34F610}"/>
          </ac:cxnSpMkLst>
        </pc:cxnChg>
        <pc:cxnChg chg="mod">
          <ac:chgData name="Subramani K" userId="bf009f75-d47a-408b-a678-4666a6eafc4c" providerId="ADAL" clId="{86E7AEE4-68B2-418C-9D9E-27A9E8325A3E}" dt="2022-04-21T11:46:27.089" v="200" actId="1076"/>
          <ac:cxnSpMkLst>
            <pc:docMk/>
            <pc:sldMk cId="606056718" sldId="1203"/>
            <ac:cxnSpMk id="61" creationId="{670848F4-6A37-41E9-B340-79DBB9F3E52C}"/>
          </ac:cxnSpMkLst>
        </pc:cxnChg>
        <pc:cxnChg chg="mod">
          <ac:chgData name="Subramani K" userId="bf009f75-d47a-408b-a678-4666a6eafc4c" providerId="ADAL" clId="{86E7AEE4-68B2-418C-9D9E-27A9E8325A3E}" dt="2022-04-21T11:33:52.119" v="106" actId="1035"/>
          <ac:cxnSpMkLst>
            <pc:docMk/>
            <pc:sldMk cId="606056718" sldId="1203"/>
            <ac:cxnSpMk id="62" creationId="{25537417-3E69-497E-A895-1106D786CDE4}"/>
          </ac:cxnSpMkLst>
        </pc:cxnChg>
      </pc:sldChg>
      <pc:sldChg chg="del">
        <pc:chgData name="Subramani K" userId="bf009f75-d47a-408b-a678-4666a6eafc4c" providerId="ADAL" clId="{86E7AEE4-68B2-418C-9D9E-27A9E8325A3E}" dt="2022-04-21T11:27:30.954" v="29" actId="47"/>
        <pc:sldMkLst>
          <pc:docMk/>
          <pc:sldMk cId="3082782398" sldId="1203"/>
        </pc:sldMkLst>
      </pc:sldChg>
      <pc:sldChg chg="add">
        <pc:chgData name="Subramani K" userId="bf009f75-d47a-408b-a678-4666a6eafc4c" providerId="ADAL" clId="{86E7AEE4-68B2-418C-9D9E-27A9E8325A3E}" dt="2022-04-21T11:34:09.858" v="141"/>
        <pc:sldMkLst>
          <pc:docMk/>
          <pc:sldMk cId="1077497520" sldId="1204"/>
        </pc:sldMkLst>
      </pc:sldChg>
      <pc:sldChg chg="add del">
        <pc:chgData name="Subramani K" userId="bf009f75-d47a-408b-a678-4666a6eafc4c" providerId="ADAL" clId="{86E7AEE4-68B2-418C-9D9E-27A9E8325A3E}" dt="2022-04-21T11:34:01.111" v="121" actId="47"/>
        <pc:sldMkLst>
          <pc:docMk/>
          <pc:sldMk cId="3077627937" sldId="1204"/>
        </pc:sldMkLst>
      </pc:sldChg>
      <pc:sldChg chg="del">
        <pc:chgData name="Subramani K" userId="bf009f75-d47a-408b-a678-4666a6eafc4c" providerId="ADAL" clId="{86E7AEE4-68B2-418C-9D9E-27A9E8325A3E}" dt="2022-04-21T11:25:54.883" v="0" actId="47"/>
        <pc:sldMkLst>
          <pc:docMk/>
          <pc:sldMk cId="3239859308" sldId="1204"/>
        </pc:sldMkLst>
      </pc:sldChg>
      <pc:sldChg chg="add del">
        <pc:chgData name="Subramani K" userId="bf009f75-d47a-408b-a678-4666a6eafc4c" providerId="ADAL" clId="{86E7AEE4-68B2-418C-9D9E-27A9E8325A3E}" dt="2022-04-21T11:28:15.912" v="48" actId="47"/>
        <pc:sldMkLst>
          <pc:docMk/>
          <pc:sldMk cId="3469147118" sldId="1204"/>
        </pc:sldMkLst>
      </pc:sldChg>
      <pc:sldChg chg="addSp delSp modSp add mod ord">
        <pc:chgData name="Subramani K" userId="bf009f75-d47a-408b-a678-4666a6eafc4c" providerId="ADAL" clId="{86E7AEE4-68B2-418C-9D9E-27A9E8325A3E}" dt="2022-04-21T11:47:13.767" v="208"/>
        <pc:sldMkLst>
          <pc:docMk/>
          <pc:sldMk cId="2288817696" sldId="1205"/>
        </pc:sldMkLst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24" creationId="{ECAE49F7-83BB-4937-8F16-E133DD7C44CE}"/>
          </ac:spMkLst>
        </pc:spChg>
        <pc:spChg chg="add mod">
          <ac:chgData name="Subramani K" userId="bf009f75-d47a-408b-a678-4666a6eafc4c" providerId="ADAL" clId="{86E7AEE4-68B2-418C-9D9E-27A9E8325A3E}" dt="2022-04-21T11:45:06.688" v="167" actId="1076"/>
          <ac:spMkLst>
            <pc:docMk/>
            <pc:sldMk cId="2288817696" sldId="1205"/>
            <ac:spMk id="38" creationId="{83E3C7A7-181D-4494-B779-8E60ED3B14DB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0" creationId="{05C8607D-C556-4570-9C95-35689DC933C0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1" creationId="{3393D735-8C99-4998-AD35-9C48C23CD4DD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2" creationId="{46F8C60B-9576-4F2B-824E-E83DC4922DE1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5" creationId="{B1042524-6732-4E35-92E5-F9628593A74C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6" creationId="{6071DE8E-CD4F-444D-84B6-97C5873CCA56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7" creationId="{3362D8C3-9424-4FFA-B627-F7C711AF30E5}"/>
          </ac:spMkLst>
        </pc:spChg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48" creationId="{5230078A-8957-44A0-943D-810E752278E0}"/>
          </ac:spMkLst>
        </pc:spChg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55" creationId="{CE3BD136-83E1-45AD-9CDB-A9E0DE50C702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5" creationId="{CF8A5A62-6ED8-4493-AAB1-1A67AF0222A2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6" creationId="{591661C0-285F-4EA3-8FD8-4C385D06678C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7" creationId="{CB471422-F374-472E-93DB-B53C78DF3688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0" creationId="{587401D0-C6B3-419A-AB95-163D3E923884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1" creationId="{8C4032B0-BA04-4AEB-ABBC-34C1409FBF13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2" creationId="{8E5992EC-AEA3-4CB7-9FB9-B93427A90D74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5" creationId="{CC70DA11-6E29-4453-82AE-A277815929EA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6" creationId="{8A9B96D8-E17D-41B7-8C31-20704CC8498F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7" creationId="{AEA8B8D7-524D-47F2-A616-39CEB87938A8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0" creationId="{A5204783-E2E8-40AA-9CAD-ADDACC1E24C9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1" creationId="{32F723A9-720C-4FA2-851F-0DB5082714CC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2" creationId="{751CC5C3-F280-4C7A-B96B-C95C97A0A3BD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5" creationId="{548F8118-8460-4DDB-9B08-9C7C935103F0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6" creationId="{80092A83-FF34-48D0-BC47-9719CF5FECBD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7" creationId="{5712A471-5E0B-48BE-ABB7-857E6BC877A0}"/>
          </ac:spMkLst>
        </pc:spChg>
        <pc:spChg chg="add mod">
          <ac:chgData name="Subramani K" userId="bf009f75-d47a-408b-a678-4666a6eafc4c" providerId="ADAL" clId="{86E7AEE4-68B2-418C-9D9E-27A9E8325A3E}" dt="2022-04-21T11:45:44.482" v="197" actId="1076"/>
          <ac:spMkLst>
            <pc:docMk/>
            <pc:sldMk cId="2288817696" sldId="1205"/>
            <ac:spMk id="89" creationId="{9790BDEF-96E1-4F4C-84CB-665251B4077C}"/>
          </ac:spMkLst>
        </pc:s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25" creationId="{09274B39-5F20-445A-9D19-D31A1D9D52BD}"/>
          </ac:grpSpMkLst>
        </pc:grpChg>
        <pc:grpChg chg="add mod">
          <ac:chgData name="Subramani K" userId="bf009f75-d47a-408b-a678-4666a6eafc4c" providerId="ADAL" clId="{86E7AEE4-68B2-418C-9D9E-27A9E8325A3E}" dt="2022-04-21T11:46:57.138" v="206" actId="1076"/>
          <ac:grpSpMkLst>
            <pc:docMk/>
            <pc:sldMk cId="2288817696" sldId="1205"/>
            <ac:grpSpMk id="39" creationId="{1C019504-88A0-436C-B31B-D0F402CAEF34}"/>
          </ac:grpSpMkLst>
        </pc:grpChg>
        <pc:grpChg chg="add mod">
          <ac:chgData name="Subramani K" userId="bf009f75-d47a-408b-a678-4666a6eafc4c" providerId="ADAL" clId="{86E7AEE4-68B2-418C-9D9E-27A9E8325A3E}" dt="2022-04-21T11:45:11.773" v="171" actId="1076"/>
          <ac:grpSpMkLst>
            <pc:docMk/>
            <pc:sldMk cId="2288817696" sldId="1205"/>
            <ac:grpSpMk id="44" creationId="{822AABE7-B089-49A5-BF1A-35599132AA5F}"/>
          </ac:grpSpMkLst>
        </pc:gr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49" creationId="{AFEC5330-1547-48D2-AE9E-923CDA5449D5}"/>
          </ac:grpSpMkLst>
        </pc:gr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56" creationId="{6FFBEC81-F510-4E39-9E2B-152EE6B3B925}"/>
          </ac:grpSpMkLst>
        </pc:grpChg>
        <pc:grpChg chg="add mod">
          <ac:chgData name="Subramani K" userId="bf009f75-d47a-408b-a678-4666a6eafc4c" providerId="ADAL" clId="{86E7AEE4-68B2-418C-9D9E-27A9E8325A3E}" dt="2022-04-21T11:45:13.098" v="173" actId="1076"/>
          <ac:grpSpMkLst>
            <pc:docMk/>
            <pc:sldMk cId="2288817696" sldId="1205"/>
            <ac:grpSpMk id="64" creationId="{8551C599-DBD2-44FF-9D17-48C9CFA40116}"/>
          </ac:grpSpMkLst>
        </pc:grpChg>
        <pc:grpChg chg="add mod">
          <ac:chgData name="Subramani K" userId="bf009f75-d47a-408b-a678-4666a6eafc4c" providerId="ADAL" clId="{86E7AEE4-68B2-418C-9D9E-27A9E8325A3E}" dt="2022-04-21T11:45:23.361" v="182" actId="1076"/>
          <ac:grpSpMkLst>
            <pc:docMk/>
            <pc:sldMk cId="2288817696" sldId="1205"/>
            <ac:grpSpMk id="69" creationId="{34AAEE76-BF2C-428F-918D-52F610954AA3}"/>
          </ac:grpSpMkLst>
        </pc:grpChg>
        <pc:grpChg chg="add mod">
          <ac:chgData name="Subramani K" userId="bf009f75-d47a-408b-a678-4666a6eafc4c" providerId="ADAL" clId="{86E7AEE4-68B2-418C-9D9E-27A9E8325A3E}" dt="2022-04-21T11:45:24.670" v="183" actId="1076"/>
          <ac:grpSpMkLst>
            <pc:docMk/>
            <pc:sldMk cId="2288817696" sldId="1205"/>
            <ac:grpSpMk id="74" creationId="{4A34C9FC-77CD-4FAB-B067-A7E9F4DCDEB3}"/>
          </ac:grpSpMkLst>
        </pc:grpChg>
        <pc:grpChg chg="add mod">
          <ac:chgData name="Subramani K" userId="bf009f75-d47a-408b-a678-4666a6eafc4c" providerId="ADAL" clId="{86E7AEE4-68B2-418C-9D9E-27A9E8325A3E}" dt="2022-04-21T11:45:25.662" v="184" actId="1076"/>
          <ac:grpSpMkLst>
            <pc:docMk/>
            <pc:sldMk cId="2288817696" sldId="1205"/>
            <ac:grpSpMk id="79" creationId="{0F78E3D5-572B-4A69-B28F-EBD8C116E58D}"/>
          </ac:grpSpMkLst>
        </pc:grpChg>
        <pc:grpChg chg="add mod">
          <ac:chgData name="Subramani K" userId="bf009f75-d47a-408b-a678-4666a6eafc4c" providerId="ADAL" clId="{86E7AEE4-68B2-418C-9D9E-27A9E8325A3E}" dt="2022-04-21T11:46:52.325" v="204" actId="1076"/>
          <ac:grpSpMkLst>
            <pc:docMk/>
            <pc:sldMk cId="2288817696" sldId="1205"/>
            <ac:grpSpMk id="84" creationId="{A088129A-A5CD-451C-957D-719F49E86F82}"/>
          </ac:grpSpMkLst>
        </pc:grpChg>
        <pc:picChg chg="mod">
          <ac:chgData name="Subramani K" userId="bf009f75-d47a-408b-a678-4666a6eafc4c" providerId="ADAL" clId="{86E7AEE4-68B2-418C-9D9E-27A9E8325A3E}" dt="2022-04-21T11:45:09.200" v="168"/>
          <ac:picMkLst>
            <pc:docMk/>
            <pc:sldMk cId="2288817696" sldId="1205"/>
            <ac:picMk id="43" creationId="{E16F8554-A337-462A-AF31-5CB46FC2FCC1}"/>
          </ac:picMkLst>
        </pc:picChg>
        <pc:picChg chg="mod">
          <ac:chgData name="Subramani K" userId="bf009f75-d47a-408b-a678-4666a6eafc4c" providerId="ADAL" clId="{86E7AEE4-68B2-418C-9D9E-27A9E8325A3E}" dt="2022-04-21T11:45:10.916" v="170"/>
          <ac:picMkLst>
            <pc:docMk/>
            <pc:sldMk cId="2288817696" sldId="1205"/>
            <ac:picMk id="63" creationId="{5558F035-7337-4006-BE98-BCAF65B81DF7}"/>
          </ac:picMkLst>
        </pc:picChg>
        <pc:picChg chg="mod">
          <ac:chgData name="Subramani K" userId="bf009f75-d47a-408b-a678-4666a6eafc4c" providerId="ADAL" clId="{86E7AEE4-68B2-418C-9D9E-27A9E8325A3E}" dt="2022-04-21T11:45:12.390" v="172"/>
          <ac:picMkLst>
            <pc:docMk/>
            <pc:sldMk cId="2288817696" sldId="1205"/>
            <ac:picMk id="68" creationId="{6175A3D4-72C5-4FDF-BCEF-7A7643CCE22F}"/>
          </ac:picMkLst>
        </pc:picChg>
        <pc:picChg chg="mod">
          <ac:chgData name="Subramani K" userId="bf009f75-d47a-408b-a678-4666a6eafc4c" providerId="ADAL" clId="{86E7AEE4-68B2-418C-9D9E-27A9E8325A3E}" dt="2022-04-21T11:45:13.772" v="174"/>
          <ac:picMkLst>
            <pc:docMk/>
            <pc:sldMk cId="2288817696" sldId="1205"/>
            <ac:picMk id="73" creationId="{1500093F-67F1-4148-8F9B-B0A2B16022E4}"/>
          </ac:picMkLst>
        </pc:picChg>
        <pc:picChg chg="mod">
          <ac:chgData name="Subramani K" userId="bf009f75-d47a-408b-a678-4666a6eafc4c" providerId="ADAL" clId="{86E7AEE4-68B2-418C-9D9E-27A9E8325A3E}" dt="2022-04-21T11:45:15.661" v="176"/>
          <ac:picMkLst>
            <pc:docMk/>
            <pc:sldMk cId="2288817696" sldId="1205"/>
            <ac:picMk id="78" creationId="{FDC0CD7A-62E1-4616-A4C1-AB338F05D10C}"/>
          </ac:picMkLst>
        </pc:picChg>
        <pc:picChg chg="mod">
          <ac:chgData name="Subramani K" userId="bf009f75-d47a-408b-a678-4666a6eafc4c" providerId="ADAL" clId="{86E7AEE4-68B2-418C-9D9E-27A9E8325A3E}" dt="2022-04-21T11:45:17.131" v="178"/>
          <ac:picMkLst>
            <pc:docMk/>
            <pc:sldMk cId="2288817696" sldId="1205"/>
            <ac:picMk id="83" creationId="{16D627DC-951A-4BAF-AE79-6DF012509EC4}"/>
          </ac:picMkLst>
        </pc:picChg>
        <pc:picChg chg="mod">
          <ac:chgData name="Subramani K" userId="bf009f75-d47a-408b-a678-4666a6eafc4c" providerId="ADAL" clId="{86E7AEE4-68B2-418C-9D9E-27A9E8325A3E}" dt="2022-04-21T11:45:18.667" v="180"/>
          <ac:picMkLst>
            <pc:docMk/>
            <pc:sldMk cId="2288817696" sldId="1205"/>
            <ac:picMk id="88" creationId="{7B9CE477-B041-46BD-8A76-DDACC91D37F0}"/>
          </ac:picMkLst>
        </pc:pic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5" creationId="{3DC87D16-7F87-47D9-9F38-09A39E577268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32" creationId="{8A1ABA1D-72B3-41EF-A78F-F48D85EA1069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33" creationId="{D89C4722-EAF4-44BF-BD7C-566997A878E3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54" creationId="{161419F7-932A-45D6-A8FF-CE02FD34F610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61" creationId="{670848F4-6A37-41E9-B340-79DBB9F3E52C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62" creationId="{25537417-3E69-497E-A895-1106D786CDE4}"/>
          </ac:cxnSpMkLst>
        </pc:cxnChg>
      </pc:sld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25/04/2022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648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113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28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G04-M-Animation-001-SL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30078A-8957-44A0-943D-810E752278E0}"/>
              </a:ext>
            </a:extLst>
          </p:cNvPr>
          <p:cNvSpPr/>
          <p:nvPr/>
        </p:nvSpPr>
        <p:spPr>
          <a:xfrm>
            <a:off x="422470" y="1348883"/>
            <a:ext cx="495635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Lorem Ipsum is </a:t>
            </a:r>
            <a:r>
              <a:rPr lang="en-US" sz="3600" dirty="0">
                <a:solidFill>
                  <a:schemeClr val="tx1"/>
                </a:solidFill>
              </a:rPr>
              <a:t>simply key text </a:t>
            </a:r>
            <a:r>
              <a:rPr lang="en-US" dirty="0">
                <a:solidFill>
                  <a:schemeClr val="tx1"/>
                </a:solidFill>
              </a:rPr>
              <a:t>of the printing and typesetting industry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FEC5330-1547-48D2-AE9E-923CDA5449D5}"/>
              </a:ext>
            </a:extLst>
          </p:cNvPr>
          <p:cNvGrpSpPr/>
          <p:nvPr/>
        </p:nvGrpSpPr>
        <p:grpSpPr>
          <a:xfrm>
            <a:off x="6829058" y="1486603"/>
            <a:ext cx="850900" cy="1099382"/>
            <a:chOff x="820837" y="2846219"/>
            <a:chExt cx="850900" cy="1099382"/>
          </a:xfrm>
        </p:grpSpPr>
        <p:sp>
          <p:nvSpPr>
            <p:cNvPr id="50" name="Flowchart: Connector 49">
              <a:extLst>
                <a:ext uri="{FF2B5EF4-FFF2-40B4-BE49-F238E27FC236}">
                  <a16:creationId xmlns:a16="http://schemas.microsoft.com/office/drawing/2014/main" id="{C73F65FF-6033-4A10-AB00-5A5DFE29C301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7721E506-E670-4849-AB8D-8DDF8FD1D7B5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2" name="Flowchart: Connector 51">
              <a:extLst>
                <a:ext uri="{FF2B5EF4-FFF2-40B4-BE49-F238E27FC236}">
                  <a16:creationId xmlns:a16="http://schemas.microsoft.com/office/drawing/2014/main" id="{4120A37C-BE0F-4E65-8966-A46F18C23F72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53" name="Graphic 52" descr="Network">
              <a:extLst>
                <a:ext uri="{FF2B5EF4-FFF2-40B4-BE49-F238E27FC236}">
                  <a16:creationId xmlns:a16="http://schemas.microsoft.com/office/drawing/2014/main" id="{ECE2F020-4227-4718-83D7-A19082035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C87D16-7F87-47D9-9F38-09A39E577268}"/>
              </a:ext>
            </a:extLst>
          </p:cNvPr>
          <p:cNvCxnSpPr/>
          <p:nvPr/>
        </p:nvCxnSpPr>
        <p:spPr>
          <a:xfrm>
            <a:off x="422470" y="1183344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61419F7-932A-45D6-A8FF-CE02FD34F610}"/>
              </a:ext>
            </a:extLst>
          </p:cNvPr>
          <p:cNvCxnSpPr/>
          <p:nvPr/>
        </p:nvCxnSpPr>
        <p:spPr>
          <a:xfrm>
            <a:off x="422470" y="2707344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E3BD136-83E1-45AD-9CDB-A9E0DE50C702}"/>
              </a:ext>
            </a:extLst>
          </p:cNvPr>
          <p:cNvSpPr/>
          <p:nvPr/>
        </p:nvSpPr>
        <p:spPr>
          <a:xfrm>
            <a:off x="422470" y="2961597"/>
            <a:ext cx="495635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Lorem Ipsum is </a:t>
            </a:r>
            <a:r>
              <a:rPr lang="en-US" sz="2000" dirty="0">
                <a:solidFill>
                  <a:schemeClr val="tx1"/>
                </a:solidFill>
              </a:rPr>
              <a:t>simply key text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sz="4000" dirty="0">
                <a:solidFill>
                  <a:schemeClr val="tx1"/>
                </a:solidFill>
              </a:rPr>
              <a:t>printing </a:t>
            </a:r>
            <a:r>
              <a:rPr lang="en-US" dirty="0">
                <a:solidFill>
                  <a:schemeClr val="tx1"/>
                </a:solidFill>
              </a:rPr>
              <a:t>and typesetting industry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FFBEC81-F510-4E39-9E2B-152EE6B3B925}"/>
              </a:ext>
            </a:extLst>
          </p:cNvPr>
          <p:cNvGrpSpPr/>
          <p:nvPr/>
        </p:nvGrpSpPr>
        <p:grpSpPr>
          <a:xfrm>
            <a:off x="6829058" y="3099317"/>
            <a:ext cx="850900" cy="1099382"/>
            <a:chOff x="820837" y="2846219"/>
            <a:chExt cx="850900" cy="1099382"/>
          </a:xfrm>
        </p:grpSpPr>
        <p:sp>
          <p:nvSpPr>
            <p:cNvPr id="57" name="Flowchart: Connector 56">
              <a:extLst>
                <a:ext uri="{FF2B5EF4-FFF2-40B4-BE49-F238E27FC236}">
                  <a16:creationId xmlns:a16="http://schemas.microsoft.com/office/drawing/2014/main" id="{A2789DAC-3067-479B-AE54-34B79018F916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D91A4378-33CD-45D8-92EC-CD8CEF921790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9" name="Flowchart: Connector 58">
              <a:extLst>
                <a:ext uri="{FF2B5EF4-FFF2-40B4-BE49-F238E27FC236}">
                  <a16:creationId xmlns:a16="http://schemas.microsoft.com/office/drawing/2014/main" id="{1E536797-0EDF-4311-953D-0A7F131AEBEB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60" name="Graphic 59" descr="Network">
              <a:extLst>
                <a:ext uri="{FF2B5EF4-FFF2-40B4-BE49-F238E27FC236}">
                  <a16:creationId xmlns:a16="http://schemas.microsoft.com/office/drawing/2014/main" id="{173BE0F9-B180-4E8F-BBBC-1A2AD1B87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70848F4-6A37-41E9-B340-79DBB9F3E52C}"/>
              </a:ext>
            </a:extLst>
          </p:cNvPr>
          <p:cNvCxnSpPr/>
          <p:nvPr/>
        </p:nvCxnSpPr>
        <p:spPr>
          <a:xfrm>
            <a:off x="422470" y="2863293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5537417-3E69-497E-A895-1106D786CDE4}"/>
              </a:ext>
            </a:extLst>
          </p:cNvPr>
          <p:cNvCxnSpPr/>
          <p:nvPr/>
        </p:nvCxnSpPr>
        <p:spPr>
          <a:xfrm>
            <a:off x="422470" y="4360399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1FFE352-7F6E-4D6C-B0B9-40591AFAF084}"/>
              </a:ext>
            </a:extLst>
          </p:cNvPr>
          <p:cNvGrpSpPr/>
          <p:nvPr/>
        </p:nvGrpSpPr>
        <p:grpSpPr>
          <a:xfrm>
            <a:off x="721330" y="4938145"/>
            <a:ext cx="8125366" cy="210895"/>
            <a:chOff x="1015972" y="4776146"/>
            <a:chExt cx="8125366" cy="21089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29D4A56D-16DD-4698-ACD2-1218F44FAE57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E8711CB3-221C-445B-8CBA-FE6D239368B5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D7FAA4B-197E-4DAE-860A-816DF0AA2039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30078A-8957-44A0-943D-810E752278E0}"/>
              </a:ext>
            </a:extLst>
          </p:cNvPr>
          <p:cNvSpPr/>
          <p:nvPr/>
        </p:nvSpPr>
        <p:spPr>
          <a:xfrm>
            <a:off x="462811" y="1289669"/>
            <a:ext cx="4956353" cy="892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Lorem Ipsum is </a:t>
            </a:r>
            <a:r>
              <a:rPr lang="en-US" sz="4000" dirty="0">
                <a:solidFill>
                  <a:schemeClr val="tx1"/>
                </a:solidFill>
              </a:rPr>
              <a:t>simply key text </a:t>
            </a:r>
            <a:r>
              <a:rPr lang="en-US" dirty="0">
                <a:solidFill>
                  <a:schemeClr val="tx1"/>
                </a:solidFill>
              </a:rPr>
              <a:t>of the printing and typesetting industry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FEC5330-1547-48D2-AE9E-923CDA5449D5}"/>
              </a:ext>
            </a:extLst>
          </p:cNvPr>
          <p:cNvGrpSpPr/>
          <p:nvPr/>
        </p:nvGrpSpPr>
        <p:grpSpPr>
          <a:xfrm>
            <a:off x="6869399" y="1427389"/>
            <a:ext cx="850900" cy="1099382"/>
            <a:chOff x="820837" y="2846219"/>
            <a:chExt cx="850900" cy="1099382"/>
          </a:xfrm>
        </p:grpSpPr>
        <p:sp>
          <p:nvSpPr>
            <p:cNvPr id="50" name="Flowchart: Connector 49">
              <a:extLst>
                <a:ext uri="{FF2B5EF4-FFF2-40B4-BE49-F238E27FC236}">
                  <a16:creationId xmlns:a16="http://schemas.microsoft.com/office/drawing/2014/main" id="{C73F65FF-6033-4A10-AB00-5A5DFE29C301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7721E506-E670-4849-AB8D-8DDF8FD1D7B5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2" name="Flowchart: Connector 51">
              <a:extLst>
                <a:ext uri="{FF2B5EF4-FFF2-40B4-BE49-F238E27FC236}">
                  <a16:creationId xmlns:a16="http://schemas.microsoft.com/office/drawing/2014/main" id="{4120A37C-BE0F-4E65-8966-A46F18C23F72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53" name="Graphic 52" descr="Network">
              <a:extLst>
                <a:ext uri="{FF2B5EF4-FFF2-40B4-BE49-F238E27FC236}">
                  <a16:creationId xmlns:a16="http://schemas.microsoft.com/office/drawing/2014/main" id="{ECE2F020-4227-4718-83D7-A19082035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C87D16-7F87-47D9-9F38-09A39E577268}"/>
              </a:ext>
            </a:extLst>
          </p:cNvPr>
          <p:cNvCxnSpPr/>
          <p:nvPr/>
        </p:nvCxnSpPr>
        <p:spPr>
          <a:xfrm>
            <a:off x="462811" y="1124130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61419F7-932A-45D6-A8FF-CE02FD34F610}"/>
              </a:ext>
            </a:extLst>
          </p:cNvPr>
          <p:cNvCxnSpPr/>
          <p:nvPr/>
        </p:nvCxnSpPr>
        <p:spPr>
          <a:xfrm>
            <a:off x="462811" y="2607789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E3BD136-83E1-45AD-9CDB-A9E0DE50C702}"/>
              </a:ext>
            </a:extLst>
          </p:cNvPr>
          <p:cNvSpPr/>
          <p:nvPr/>
        </p:nvSpPr>
        <p:spPr>
          <a:xfrm>
            <a:off x="462811" y="2888936"/>
            <a:ext cx="4956353" cy="892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Lorem Ipsum is </a:t>
            </a:r>
            <a:r>
              <a:rPr lang="en-US" sz="4000" dirty="0">
                <a:solidFill>
                  <a:schemeClr val="tx1"/>
                </a:solidFill>
              </a:rPr>
              <a:t>simply key text </a:t>
            </a:r>
            <a:r>
              <a:rPr lang="en-US" dirty="0">
                <a:solidFill>
                  <a:schemeClr val="tx1"/>
                </a:solidFill>
              </a:rPr>
              <a:t>of the printing and typesetting industry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FFBEC81-F510-4E39-9E2B-152EE6B3B925}"/>
              </a:ext>
            </a:extLst>
          </p:cNvPr>
          <p:cNvGrpSpPr/>
          <p:nvPr/>
        </p:nvGrpSpPr>
        <p:grpSpPr>
          <a:xfrm>
            <a:off x="6869399" y="3026656"/>
            <a:ext cx="850900" cy="1099382"/>
            <a:chOff x="820837" y="2846219"/>
            <a:chExt cx="850900" cy="1099382"/>
          </a:xfrm>
        </p:grpSpPr>
        <p:sp>
          <p:nvSpPr>
            <p:cNvPr id="57" name="Flowchart: Connector 56">
              <a:extLst>
                <a:ext uri="{FF2B5EF4-FFF2-40B4-BE49-F238E27FC236}">
                  <a16:creationId xmlns:a16="http://schemas.microsoft.com/office/drawing/2014/main" id="{A2789DAC-3067-479B-AE54-34B79018F916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D91A4378-33CD-45D8-92EC-CD8CEF921790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9" name="Flowchart: Connector 58">
              <a:extLst>
                <a:ext uri="{FF2B5EF4-FFF2-40B4-BE49-F238E27FC236}">
                  <a16:creationId xmlns:a16="http://schemas.microsoft.com/office/drawing/2014/main" id="{1E536797-0EDF-4311-953D-0A7F131AEBEB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60" name="Graphic 59" descr="Network">
              <a:extLst>
                <a:ext uri="{FF2B5EF4-FFF2-40B4-BE49-F238E27FC236}">
                  <a16:creationId xmlns:a16="http://schemas.microsoft.com/office/drawing/2014/main" id="{173BE0F9-B180-4E8F-BBBC-1A2AD1B87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70848F4-6A37-41E9-B340-79DBB9F3E52C}"/>
              </a:ext>
            </a:extLst>
          </p:cNvPr>
          <p:cNvCxnSpPr/>
          <p:nvPr/>
        </p:nvCxnSpPr>
        <p:spPr>
          <a:xfrm>
            <a:off x="462811" y="2723397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5537417-3E69-497E-A895-1106D786CDE4}"/>
              </a:ext>
            </a:extLst>
          </p:cNvPr>
          <p:cNvCxnSpPr/>
          <p:nvPr/>
        </p:nvCxnSpPr>
        <p:spPr>
          <a:xfrm>
            <a:off x="462811" y="4260844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CD0957-E521-432C-8A22-248211F57806}"/>
              </a:ext>
            </a:extLst>
          </p:cNvPr>
          <p:cNvGrpSpPr/>
          <p:nvPr/>
        </p:nvGrpSpPr>
        <p:grpSpPr>
          <a:xfrm>
            <a:off x="721330" y="4938145"/>
            <a:ext cx="8125366" cy="210895"/>
            <a:chOff x="1015972" y="4776146"/>
            <a:chExt cx="8125366" cy="210895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93437645-1C3E-4CF3-82EE-5C29AC88DF84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2681B60-B069-4E6E-9802-D6F6503EABB8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8DCA6C4-0B4F-42D9-9F21-54C502ED2E20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60605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E3C7A7-181D-4494-B779-8E60ED3B14DB}"/>
              </a:ext>
            </a:extLst>
          </p:cNvPr>
          <p:cNvSpPr/>
          <p:nvPr/>
        </p:nvSpPr>
        <p:spPr>
          <a:xfrm>
            <a:off x="3137469" y="1792633"/>
            <a:ext cx="3342706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Lorem Ipsum is </a:t>
            </a:r>
            <a:r>
              <a:rPr lang="en-US" sz="3600" dirty="0">
                <a:solidFill>
                  <a:schemeClr val="tx1"/>
                </a:solidFill>
              </a:rPr>
              <a:t>simply key text </a:t>
            </a:r>
            <a:r>
              <a:rPr lang="en-US" dirty="0">
                <a:solidFill>
                  <a:schemeClr val="tx1"/>
                </a:solidFill>
              </a:rPr>
              <a:t>of the printing and typesetting industry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C019504-88A0-436C-B31B-D0F402CAEF34}"/>
              </a:ext>
            </a:extLst>
          </p:cNvPr>
          <p:cNvGrpSpPr/>
          <p:nvPr/>
        </p:nvGrpSpPr>
        <p:grpSpPr>
          <a:xfrm>
            <a:off x="6238246" y="857219"/>
            <a:ext cx="850900" cy="1099382"/>
            <a:chOff x="820837" y="2846219"/>
            <a:chExt cx="850900" cy="1099382"/>
          </a:xfrm>
        </p:grpSpPr>
        <p:sp>
          <p:nvSpPr>
            <p:cNvPr id="40" name="Flowchart: Connector 39">
              <a:extLst>
                <a:ext uri="{FF2B5EF4-FFF2-40B4-BE49-F238E27FC236}">
                  <a16:creationId xmlns:a16="http://schemas.microsoft.com/office/drawing/2014/main" id="{05C8607D-C556-4570-9C95-35689DC933C0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3393D735-8C99-4998-AD35-9C48C23CD4DD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2" name="Flowchart: Connector 41">
              <a:extLst>
                <a:ext uri="{FF2B5EF4-FFF2-40B4-BE49-F238E27FC236}">
                  <a16:creationId xmlns:a16="http://schemas.microsoft.com/office/drawing/2014/main" id="{46F8C60B-9576-4F2B-824E-E83DC4922DE1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43" name="Graphic 42" descr="Network">
              <a:extLst>
                <a:ext uri="{FF2B5EF4-FFF2-40B4-BE49-F238E27FC236}">
                  <a16:creationId xmlns:a16="http://schemas.microsoft.com/office/drawing/2014/main" id="{E16F8554-A337-462A-AF31-5CB46FC2F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22AABE7-B089-49A5-BF1A-35599132AA5F}"/>
              </a:ext>
            </a:extLst>
          </p:cNvPr>
          <p:cNvGrpSpPr/>
          <p:nvPr/>
        </p:nvGrpSpPr>
        <p:grpSpPr>
          <a:xfrm>
            <a:off x="6961480" y="2343341"/>
            <a:ext cx="850900" cy="1099382"/>
            <a:chOff x="820837" y="2846219"/>
            <a:chExt cx="850900" cy="1099382"/>
          </a:xfrm>
        </p:grpSpPr>
        <p:sp>
          <p:nvSpPr>
            <p:cNvPr id="45" name="Flowchart: Connector 44">
              <a:extLst>
                <a:ext uri="{FF2B5EF4-FFF2-40B4-BE49-F238E27FC236}">
                  <a16:creationId xmlns:a16="http://schemas.microsoft.com/office/drawing/2014/main" id="{B1042524-6732-4E35-92E5-F9628593A74C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6071DE8E-CD4F-444D-84B6-97C5873CCA56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7" name="Flowchart: Connector 46">
              <a:extLst>
                <a:ext uri="{FF2B5EF4-FFF2-40B4-BE49-F238E27FC236}">
                  <a16:creationId xmlns:a16="http://schemas.microsoft.com/office/drawing/2014/main" id="{3362D8C3-9424-4FFA-B627-F7C711AF30E5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63" name="Graphic 62" descr="Network">
              <a:extLst>
                <a:ext uri="{FF2B5EF4-FFF2-40B4-BE49-F238E27FC236}">
                  <a16:creationId xmlns:a16="http://schemas.microsoft.com/office/drawing/2014/main" id="{5558F035-7337-4006-BE98-BCAF65B81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551C599-DBD2-44FF-9D17-48C9CFA40116}"/>
              </a:ext>
            </a:extLst>
          </p:cNvPr>
          <p:cNvGrpSpPr/>
          <p:nvPr/>
        </p:nvGrpSpPr>
        <p:grpSpPr>
          <a:xfrm>
            <a:off x="5451333" y="3570861"/>
            <a:ext cx="850900" cy="1099382"/>
            <a:chOff x="820837" y="2846219"/>
            <a:chExt cx="850900" cy="1099382"/>
          </a:xfrm>
        </p:grpSpPr>
        <p:sp>
          <p:nvSpPr>
            <p:cNvPr id="65" name="Flowchart: Connector 64">
              <a:extLst>
                <a:ext uri="{FF2B5EF4-FFF2-40B4-BE49-F238E27FC236}">
                  <a16:creationId xmlns:a16="http://schemas.microsoft.com/office/drawing/2014/main" id="{CF8A5A62-6ED8-4493-AAB1-1A67AF0222A2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591661C0-285F-4EA3-8FD8-4C385D06678C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7" name="Flowchart: Connector 66">
              <a:extLst>
                <a:ext uri="{FF2B5EF4-FFF2-40B4-BE49-F238E27FC236}">
                  <a16:creationId xmlns:a16="http://schemas.microsoft.com/office/drawing/2014/main" id="{CB471422-F374-472E-93DB-B53C78DF3688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68" name="Graphic 67" descr="Network">
              <a:extLst>
                <a:ext uri="{FF2B5EF4-FFF2-40B4-BE49-F238E27FC236}">
                  <a16:creationId xmlns:a16="http://schemas.microsoft.com/office/drawing/2014/main" id="{6175A3D4-72C5-4FDF-BCEF-7A7643CCE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4AAEE76-BF2C-428F-918D-52F610954AA3}"/>
              </a:ext>
            </a:extLst>
          </p:cNvPr>
          <p:cNvGrpSpPr/>
          <p:nvPr/>
        </p:nvGrpSpPr>
        <p:grpSpPr>
          <a:xfrm>
            <a:off x="3368767" y="3570861"/>
            <a:ext cx="850900" cy="1099382"/>
            <a:chOff x="820837" y="2846219"/>
            <a:chExt cx="850900" cy="1099382"/>
          </a:xfrm>
        </p:grpSpPr>
        <p:sp>
          <p:nvSpPr>
            <p:cNvPr id="70" name="Flowchart: Connector 69">
              <a:extLst>
                <a:ext uri="{FF2B5EF4-FFF2-40B4-BE49-F238E27FC236}">
                  <a16:creationId xmlns:a16="http://schemas.microsoft.com/office/drawing/2014/main" id="{587401D0-C6B3-419A-AB95-163D3E923884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8C4032B0-BA04-4AEB-ABBC-34C1409FBF13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2" name="Flowchart: Connector 71">
              <a:extLst>
                <a:ext uri="{FF2B5EF4-FFF2-40B4-BE49-F238E27FC236}">
                  <a16:creationId xmlns:a16="http://schemas.microsoft.com/office/drawing/2014/main" id="{8E5992EC-AEA3-4CB7-9FB9-B93427A90D74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73" name="Graphic 72" descr="Network">
              <a:extLst>
                <a:ext uri="{FF2B5EF4-FFF2-40B4-BE49-F238E27FC236}">
                  <a16:creationId xmlns:a16="http://schemas.microsoft.com/office/drawing/2014/main" id="{1500093F-67F1-4148-8F9B-B0A2B1602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F78E3D5-572B-4A69-B28F-EBD8C116E58D}"/>
              </a:ext>
            </a:extLst>
          </p:cNvPr>
          <p:cNvGrpSpPr/>
          <p:nvPr/>
        </p:nvGrpSpPr>
        <p:grpSpPr>
          <a:xfrm>
            <a:off x="1919453" y="2343341"/>
            <a:ext cx="850900" cy="1099382"/>
            <a:chOff x="820837" y="2846219"/>
            <a:chExt cx="850900" cy="1099382"/>
          </a:xfrm>
        </p:grpSpPr>
        <p:sp>
          <p:nvSpPr>
            <p:cNvPr id="80" name="Flowchart: Connector 79">
              <a:extLst>
                <a:ext uri="{FF2B5EF4-FFF2-40B4-BE49-F238E27FC236}">
                  <a16:creationId xmlns:a16="http://schemas.microsoft.com/office/drawing/2014/main" id="{A5204783-E2E8-40AA-9CAD-ADDACC1E24C9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2F723A9-720C-4FA2-851F-0DB5082714CC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2" name="Flowchart: Connector 81">
              <a:extLst>
                <a:ext uri="{FF2B5EF4-FFF2-40B4-BE49-F238E27FC236}">
                  <a16:creationId xmlns:a16="http://schemas.microsoft.com/office/drawing/2014/main" id="{751CC5C3-F280-4C7A-B96B-C95C97A0A3BD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83" name="Graphic 82" descr="Network">
              <a:extLst>
                <a:ext uri="{FF2B5EF4-FFF2-40B4-BE49-F238E27FC236}">
                  <a16:creationId xmlns:a16="http://schemas.microsoft.com/office/drawing/2014/main" id="{16D627DC-951A-4BAF-AE79-6DF012509E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088129A-A5CD-451C-957D-719F49E86F82}"/>
              </a:ext>
            </a:extLst>
          </p:cNvPr>
          <p:cNvGrpSpPr/>
          <p:nvPr/>
        </p:nvGrpSpPr>
        <p:grpSpPr>
          <a:xfrm>
            <a:off x="2614127" y="857219"/>
            <a:ext cx="850900" cy="1099382"/>
            <a:chOff x="820837" y="2846219"/>
            <a:chExt cx="850900" cy="1099382"/>
          </a:xfrm>
        </p:grpSpPr>
        <p:sp>
          <p:nvSpPr>
            <p:cNvPr id="85" name="Flowchart: Connector 84">
              <a:extLst>
                <a:ext uri="{FF2B5EF4-FFF2-40B4-BE49-F238E27FC236}">
                  <a16:creationId xmlns:a16="http://schemas.microsoft.com/office/drawing/2014/main" id="{548F8118-8460-4DDB-9B08-9C7C935103F0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80092A83-FF34-48D0-BC47-9719CF5FECBD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7" name="Flowchart: Connector 86">
              <a:extLst>
                <a:ext uri="{FF2B5EF4-FFF2-40B4-BE49-F238E27FC236}">
                  <a16:creationId xmlns:a16="http://schemas.microsoft.com/office/drawing/2014/main" id="{5712A471-5E0B-48BE-ABB7-857E6BC877A0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88" name="Graphic 87" descr="Network">
              <a:extLst>
                <a:ext uri="{FF2B5EF4-FFF2-40B4-BE49-F238E27FC236}">
                  <a16:creationId xmlns:a16="http://schemas.microsoft.com/office/drawing/2014/main" id="{7B9CE477-B041-46BD-8A76-DDACC91D3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941E1EC-DC16-4B41-8CF4-40FC6D22FA56}"/>
              </a:ext>
            </a:extLst>
          </p:cNvPr>
          <p:cNvGrpSpPr/>
          <p:nvPr/>
        </p:nvGrpSpPr>
        <p:grpSpPr>
          <a:xfrm>
            <a:off x="721330" y="4938145"/>
            <a:ext cx="8125366" cy="210895"/>
            <a:chOff x="1015972" y="4776146"/>
            <a:chExt cx="8125366" cy="210895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D897FA3F-0F5F-4265-8D19-53F1BA669061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D4E83F14-E687-4472-83F1-450064D37AB5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4CD70BE-79A1-4359-A71E-EDF923C786E9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228881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30078A-8957-44A0-943D-810E752278E0}"/>
              </a:ext>
            </a:extLst>
          </p:cNvPr>
          <p:cNvSpPr/>
          <p:nvPr/>
        </p:nvSpPr>
        <p:spPr>
          <a:xfrm>
            <a:off x="462811" y="1304659"/>
            <a:ext cx="4956353" cy="892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Lorem Ipsum is </a:t>
            </a:r>
            <a:r>
              <a:rPr lang="en-US" sz="4000" dirty="0">
                <a:solidFill>
                  <a:schemeClr val="tx1"/>
                </a:solidFill>
              </a:rPr>
              <a:t>simply key text </a:t>
            </a:r>
            <a:r>
              <a:rPr lang="en-US" dirty="0">
                <a:solidFill>
                  <a:schemeClr val="tx1"/>
                </a:solidFill>
              </a:rPr>
              <a:t>of the printing and typesetting industry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FEC5330-1547-48D2-AE9E-923CDA5449D5}"/>
              </a:ext>
            </a:extLst>
          </p:cNvPr>
          <p:cNvGrpSpPr/>
          <p:nvPr/>
        </p:nvGrpSpPr>
        <p:grpSpPr>
          <a:xfrm>
            <a:off x="6869399" y="1442379"/>
            <a:ext cx="850900" cy="1099382"/>
            <a:chOff x="820837" y="2846219"/>
            <a:chExt cx="850900" cy="1099382"/>
          </a:xfrm>
        </p:grpSpPr>
        <p:sp>
          <p:nvSpPr>
            <p:cNvPr id="50" name="Flowchart: Connector 49">
              <a:extLst>
                <a:ext uri="{FF2B5EF4-FFF2-40B4-BE49-F238E27FC236}">
                  <a16:creationId xmlns:a16="http://schemas.microsoft.com/office/drawing/2014/main" id="{C73F65FF-6033-4A10-AB00-5A5DFE29C301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7721E506-E670-4849-AB8D-8DDF8FD1D7B5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2" name="Flowchart: Connector 51">
              <a:extLst>
                <a:ext uri="{FF2B5EF4-FFF2-40B4-BE49-F238E27FC236}">
                  <a16:creationId xmlns:a16="http://schemas.microsoft.com/office/drawing/2014/main" id="{4120A37C-BE0F-4E65-8966-A46F18C23F72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53" name="Graphic 52" descr="Network">
              <a:extLst>
                <a:ext uri="{FF2B5EF4-FFF2-40B4-BE49-F238E27FC236}">
                  <a16:creationId xmlns:a16="http://schemas.microsoft.com/office/drawing/2014/main" id="{ECE2F020-4227-4718-83D7-A19082035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C87D16-7F87-47D9-9F38-09A39E577268}"/>
              </a:ext>
            </a:extLst>
          </p:cNvPr>
          <p:cNvCxnSpPr/>
          <p:nvPr/>
        </p:nvCxnSpPr>
        <p:spPr>
          <a:xfrm>
            <a:off x="462811" y="1139120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61419F7-932A-45D6-A8FF-CE02FD34F610}"/>
              </a:ext>
            </a:extLst>
          </p:cNvPr>
          <p:cNvCxnSpPr/>
          <p:nvPr/>
        </p:nvCxnSpPr>
        <p:spPr>
          <a:xfrm>
            <a:off x="462811" y="2622779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E3BD136-83E1-45AD-9CDB-A9E0DE50C702}"/>
              </a:ext>
            </a:extLst>
          </p:cNvPr>
          <p:cNvSpPr/>
          <p:nvPr/>
        </p:nvSpPr>
        <p:spPr>
          <a:xfrm>
            <a:off x="462811" y="2903926"/>
            <a:ext cx="4956353" cy="892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Lorem Ipsum is </a:t>
            </a:r>
            <a:r>
              <a:rPr lang="en-US" sz="4000" dirty="0">
                <a:solidFill>
                  <a:schemeClr val="tx1"/>
                </a:solidFill>
              </a:rPr>
              <a:t>simply key text </a:t>
            </a:r>
            <a:r>
              <a:rPr lang="en-US" dirty="0">
                <a:solidFill>
                  <a:schemeClr val="tx1"/>
                </a:solidFill>
              </a:rPr>
              <a:t>of the printing and typesetting industry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FFBEC81-F510-4E39-9E2B-152EE6B3B925}"/>
              </a:ext>
            </a:extLst>
          </p:cNvPr>
          <p:cNvGrpSpPr/>
          <p:nvPr/>
        </p:nvGrpSpPr>
        <p:grpSpPr>
          <a:xfrm>
            <a:off x="6869399" y="3041646"/>
            <a:ext cx="850900" cy="1099382"/>
            <a:chOff x="820837" y="2846219"/>
            <a:chExt cx="850900" cy="1099382"/>
          </a:xfrm>
        </p:grpSpPr>
        <p:sp>
          <p:nvSpPr>
            <p:cNvPr id="57" name="Flowchart: Connector 56">
              <a:extLst>
                <a:ext uri="{FF2B5EF4-FFF2-40B4-BE49-F238E27FC236}">
                  <a16:creationId xmlns:a16="http://schemas.microsoft.com/office/drawing/2014/main" id="{A2789DAC-3067-479B-AE54-34B79018F916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D91A4378-33CD-45D8-92EC-CD8CEF921790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9" name="Flowchart: Connector 58">
              <a:extLst>
                <a:ext uri="{FF2B5EF4-FFF2-40B4-BE49-F238E27FC236}">
                  <a16:creationId xmlns:a16="http://schemas.microsoft.com/office/drawing/2014/main" id="{1E536797-0EDF-4311-953D-0A7F131AEBEB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60" name="Graphic 59" descr="Network">
              <a:extLst>
                <a:ext uri="{FF2B5EF4-FFF2-40B4-BE49-F238E27FC236}">
                  <a16:creationId xmlns:a16="http://schemas.microsoft.com/office/drawing/2014/main" id="{173BE0F9-B180-4E8F-BBBC-1A2AD1B87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70848F4-6A37-41E9-B340-79DBB9F3E52C}"/>
              </a:ext>
            </a:extLst>
          </p:cNvPr>
          <p:cNvCxnSpPr/>
          <p:nvPr/>
        </p:nvCxnSpPr>
        <p:spPr>
          <a:xfrm>
            <a:off x="462811" y="2738387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5537417-3E69-497E-A895-1106D786CDE4}"/>
              </a:ext>
            </a:extLst>
          </p:cNvPr>
          <p:cNvCxnSpPr/>
          <p:nvPr/>
        </p:nvCxnSpPr>
        <p:spPr>
          <a:xfrm>
            <a:off x="462811" y="4275834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0EC104A-00A4-4042-B0B3-5D198A3CFD79}"/>
              </a:ext>
            </a:extLst>
          </p:cNvPr>
          <p:cNvGrpSpPr/>
          <p:nvPr/>
        </p:nvGrpSpPr>
        <p:grpSpPr>
          <a:xfrm>
            <a:off x="721330" y="4938145"/>
            <a:ext cx="8125366" cy="210895"/>
            <a:chOff x="1015972" y="4776146"/>
            <a:chExt cx="8125366" cy="210895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368596FC-90DF-40B9-A0BB-B094564750EE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5C7DA10-8ED8-478D-9775-308ED806F761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E1E6964-99A5-4BAE-B78D-31860C00F844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107749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17357</TotalTime>
  <Words>146</Words>
  <Application>Microsoft Office PowerPoint</Application>
  <PresentationFormat>Custom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2424</cp:revision>
  <dcterms:created xsi:type="dcterms:W3CDTF">2017-07-21T05:01:19Z</dcterms:created>
  <dcterms:modified xsi:type="dcterms:W3CDTF">2022-04-25T12:46:01Z</dcterms:modified>
</cp:coreProperties>
</file>