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7AEE4-68B2-418C-9D9E-27A9E8325A3E}" v="21" dt="2022-04-21T11:45:36.741"/>
    <p1510:client id="{F6B41087-6549-4F75-94AB-11809A0DFFEF}" v="1" dt="2022-04-21T16:28:09.2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F6B41087-6549-4F75-94AB-11809A0DFFEF}"/>
    <pc:docChg chg="undo custSel addSld delSld modSld">
      <pc:chgData name="Subramani K" userId="bf009f75-d47a-408b-a678-4666a6eafc4c" providerId="ADAL" clId="{F6B41087-6549-4F75-94AB-11809A0DFFEF}" dt="2022-04-21T16:45:04.204" v="329" actId="20577"/>
      <pc:docMkLst>
        <pc:docMk/>
      </pc:docMkLst>
      <pc:sldChg chg="addSp delSp modSp mod">
        <pc:chgData name="Subramani K" userId="bf009f75-d47a-408b-a678-4666a6eafc4c" providerId="ADAL" clId="{F6B41087-6549-4F75-94AB-11809A0DFFEF}" dt="2022-04-21T16:45:04.204" v="329" actId="20577"/>
        <pc:sldMkLst>
          <pc:docMk/>
          <pc:sldMk cId="2508173990" sldId="1202"/>
        </pc:sldMkLst>
        <pc:spChg chg="mod">
          <ac:chgData name="Subramani K" userId="bf009f75-d47a-408b-a678-4666a6eafc4c" providerId="ADAL" clId="{F6B41087-6549-4F75-94AB-11809A0DFFEF}" dt="2022-04-21T16:45:04.204" v="329" actId="20577"/>
          <ac:spMkLst>
            <pc:docMk/>
            <pc:sldMk cId="2508173990" sldId="1202"/>
            <ac:spMk id="28" creationId="{434AA221-4D9E-4CF9-8EB9-17748FDE8C58}"/>
          </ac:spMkLst>
        </pc:spChg>
        <pc:spChg chg="mod">
          <ac:chgData name="Subramani K" userId="bf009f75-d47a-408b-a678-4666a6eafc4c" providerId="ADAL" clId="{F6B41087-6549-4F75-94AB-11809A0DFFEF}" dt="2022-04-21T15:59:09.302" v="78" actId="403"/>
          <ac:spMkLst>
            <pc:docMk/>
            <pc:sldMk cId="2508173990" sldId="1202"/>
            <ac:spMk id="48" creationId="{5230078A-8957-44A0-943D-810E752278E0}"/>
          </ac:spMkLst>
        </pc:spChg>
        <pc:spChg chg="mod">
          <ac:chgData name="Subramani K" userId="bf009f75-d47a-408b-a678-4666a6eafc4c" providerId="ADAL" clId="{F6B41087-6549-4F75-94AB-11809A0DFFEF}" dt="2022-04-21T16:00:01.163" v="137" actId="403"/>
          <ac:spMkLst>
            <pc:docMk/>
            <pc:sldMk cId="2508173990" sldId="1202"/>
            <ac:spMk id="55" creationId="{CE3BD136-83E1-45AD-9CDB-A9E0DE50C702}"/>
          </ac:spMkLst>
        </pc:spChg>
        <pc:grpChg chg="del">
          <ac:chgData name="Subramani K" userId="bf009f75-d47a-408b-a678-4666a6eafc4c" providerId="ADAL" clId="{F6B41087-6549-4F75-94AB-11809A0DFFEF}" dt="2022-04-21T15:59:13.309" v="80" actId="478"/>
          <ac:grpSpMkLst>
            <pc:docMk/>
            <pc:sldMk cId="2508173990" sldId="1202"/>
            <ac:grpSpMk id="49" creationId="{AFEC5330-1547-48D2-AE9E-923CDA5449D5}"/>
          </ac:grpSpMkLst>
        </pc:grpChg>
        <pc:grpChg chg="del">
          <ac:chgData name="Subramani K" userId="bf009f75-d47a-408b-a678-4666a6eafc4c" providerId="ADAL" clId="{F6B41087-6549-4F75-94AB-11809A0DFFEF}" dt="2022-04-21T16:00:08.865" v="139" actId="478"/>
          <ac:grpSpMkLst>
            <pc:docMk/>
            <pc:sldMk cId="2508173990" sldId="1202"/>
            <ac:grpSpMk id="56" creationId="{6FFBEC81-F510-4E39-9E2B-152EE6B3B925}"/>
          </ac:grpSpMkLst>
        </pc:grpChg>
        <pc:picChg chg="add del">
          <ac:chgData name="Subramani K" userId="bf009f75-d47a-408b-a678-4666a6eafc4c" providerId="ADAL" clId="{F6B41087-6549-4F75-94AB-11809A0DFFEF}" dt="2022-04-21T15:59:11.827" v="79" actId="478"/>
          <ac:picMkLst>
            <pc:docMk/>
            <pc:sldMk cId="2508173990" sldId="1202"/>
            <ac:picMk id="3" creationId="{086F59EE-BD64-4B5B-914C-B57B861127D7}"/>
          </ac:picMkLst>
        </pc:picChg>
        <pc:picChg chg="add mod ord">
          <ac:chgData name="Subramani K" userId="bf009f75-d47a-408b-a678-4666a6eafc4c" providerId="ADAL" clId="{F6B41087-6549-4F75-94AB-11809A0DFFEF}" dt="2022-04-21T15:59:24.723" v="86" actId="1036"/>
          <ac:picMkLst>
            <pc:docMk/>
            <pc:sldMk cId="2508173990" sldId="1202"/>
            <ac:picMk id="6" creationId="{CC2773BE-A00F-4417-9B02-D16FCD061FF5}"/>
          </ac:picMkLst>
        </pc:picChg>
        <pc:picChg chg="add del">
          <ac:chgData name="Subramani K" userId="bf009f75-d47a-408b-a678-4666a6eafc4c" providerId="ADAL" clId="{F6B41087-6549-4F75-94AB-11809A0DFFEF}" dt="2022-04-21T16:00:03.024" v="138" actId="478"/>
          <ac:picMkLst>
            <pc:docMk/>
            <pc:sldMk cId="2508173990" sldId="1202"/>
            <ac:picMk id="8" creationId="{80049F99-EF85-4F1F-A513-013FF0877DC3}"/>
          </ac:picMkLst>
        </pc:picChg>
        <pc:picChg chg="add mod ord">
          <ac:chgData name="Subramani K" userId="bf009f75-d47a-408b-a678-4666a6eafc4c" providerId="ADAL" clId="{F6B41087-6549-4F75-94AB-11809A0DFFEF}" dt="2022-04-21T16:00:50.856" v="149" actId="1036"/>
          <ac:picMkLst>
            <pc:docMk/>
            <pc:sldMk cId="2508173990" sldId="1202"/>
            <ac:picMk id="10" creationId="{5B7789BC-800F-41AC-A8D7-2BF4879DBC71}"/>
          </ac:picMkLst>
        </pc:picChg>
        <pc:cxnChg chg="mod">
          <ac:chgData name="Subramani K" userId="bf009f75-d47a-408b-a678-4666a6eafc4c" providerId="ADAL" clId="{F6B41087-6549-4F75-94AB-11809A0DFFEF}" dt="2022-04-21T16:26:54.189" v="215" actId="1036"/>
          <ac:cxnSpMkLst>
            <pc:docMk/>
            <pc:sldMk cId="2508173990" sldId="1202"/>
            <ac:cxnSpMk id="54" creationId="{161419F7-932A-45D6-A8FF-CE02FD34F610}"/>
          </ac:cxnSpMkLst>
        </pc:cxnChg>
        <pc:cxnChg chg="del">
          <ac:chgData name="Subramani K" userId="bf009f75-d47a-408b-a678-4666a6eafc4c" providerId="ADAL" clId="{F6B41087-6549-4F75-94AB-11809A0DFFEF}" dt="2022-04-21T16:26:51.816" v="210" actId="478"/>
          <ac:cxnSpMkLst>
            <pc:docMk/>
            <pc:sldMk cId="2508173990" sldId="1202"/>
            <ac:cxnSpMk id="61" creationId="{670848F4-6A37-41E9-B340-79DBB9F3E52C}"/>
          </ac:cxnSpMkLst>
        </pc:cxnChg>
      </pc:sldChg>
      <pc:sldChg chg="addSp delSp modSp mod">
        <pc:chgData name="Subramani K" userId="bf009f75-d47a-408b-a678-4666a6eafc4c" providerId="ADAL" clId="{F6B41087-6549-4F75-94AB-11809A0DFFEF}" dt="2022-04-21T16:27:59.853" v="285" actId="1076"/>
        <pc:sldMkLst>
          <pc:docMk/>
          <pc:sldMk cId="606056718" sldId="1203"/>
        </pc:sldMkLst>
        <pc:spChg chg="mod">
          <ac:chgData name="Subramani K" userId="bf009f75-d47a-408b-a678-4666a6eafc4c" providerId="ADAL" clId="{F6B41087-6549-4F75-94AB-11809A0DFFEF}" dt="2022-04-21T16:27:40.575" v="277" actId="403"/>
          <ac:spMkLst>
            <pc:docMk/>
            <pc:sldMk cId="606056718" sldId="1203"/>
            <ac:spMk id="24" creationId="{ECAE49F7-83BB-4937-8F16-E133DD7C44CE}"/>
          </ac:spMkLst>
        </pc:spChg>
        <pc:spChg chg="mod">
          <ac:chgData name="Subramani K" userId="bf009f75-d47a-408b-a678-4666a6eafc4c" providerId="ADAL" clId="{F6B41087-6549-4F75-94AB-11809A0DFFEF}" dt="2022-04-21T16:26:32.051" v="202" actId="403"/>
          <ac:spMkLst>
            <pc:docMk/>
            <pc:sldMk cId="606056718" sldId="1203"/>
            <ac:spMk id="48" creationId="{5230078A-8957-44A0-943D-810E752278E0}"/>
          </ac:spMkLst>
        </pc:spChg>
        <pc:spChg chg="mod">
          <ac:chgData name="Subramani K" userId="bf009f75-d47a-408b-a678-4666a6eafc4c" providerId="ADAL" clId="{F6B41087-6549-4F75-94AB-11809A0DFFEF}" dt="2022-04-21T16:27:49" v="281" actId="113"/>
          <ac:spMkLst>
            <pc:docMk/>
            <pc:sldMk cId="606056718" sldId="1203"/>
            <ac:spMk id="55" creationId="{CE3BD136-83E1-45AD-9CDB-A9E0DE50C702}"/>
          </ac:spMkLst>
        </pc:spChg>
        <pc:grpChg chg="del">
          <ac:chgData name="Subramani K" userId="bf009f75-d47a-408b-a678-4666a6eafc4c" providerId="ADAL" clId="{F6B41087-6549-4F75-94AB-11809A0DFFEF}" dt="2022-04-21T16:27:52.051" v="283" actId="478"/>
          <ac:grpSpMkLst>
            <pc:docMk/>
            <pc:sldMk cId="606056718" sldId="1203"/>
            <ac:grpSpMk id="25" creationId="{09274B39-5F20-445A-9D19-D31A1D9D52BD}"/>
          </ac:grpSpMkLst>
        </pc:grpChg>
        <pc:grpChg chg="del">
          <ac:chgData name="Subramani K" userId="bf009f75-d47a-408b-a678-4666a6eafc4c" providerId="ADAL" clId="{F6B41087-6549-4F75-94AB-11809A0DFFEF}" dt="2022-04-21T16:26:41.690" v="204" actId="478"/>
          <ac:grpSpMkLst>
            <pc:docMk/>
            <pc:sldMk cId="606056718" sldId="1203"/>
            <ac:grpSpMk id="49" creationId="{AFEC5330-1547-48D2-AE9E-923CDA5449D5}"/>
          </ac:grpSpMkLst>
        </pc:grpChg>
        <pc:grpChg chg="del">
          <ac:chgData name="Subramani K" userId="bf009f75-d47a-408b-a678-4666a6eafc4c" providerId="ADAL" clId="{F6B41087-6549-4F75-94AB-11809A0DFFEF}" dt="2022-04-21T16:27:21.480" v="250" actId="478"/>
          <ac:grpSpMkLst>
            <pc:docMk/>
            <pc:sldMk cId="606056718" sldId="1203"/>
            <ac:grpSpMk id="56" creationId="{6FFBEC81-F510-4E39-9E2B-152EE6B3B925}"/>
          </ac:grpSpMkLst>
        </pc:grpChg>
        <pc:picChg chg="add del">
          <ac:chgData name="Subramani K" userId="bf009f75-d47a-408b-a678-4666a6eafc4c" providerId="ADAL" clId="{F6B41087-6549-4F75-94AB-11809A0DFFEF}" dt="2022-04-21T16:26:36.119" v="203" actId="478"/>
          <ac:picMkLst>
            <pc:docMk/>
            <pc:sldMk cId="606056718" sldId="1203"/>
            <ac:picMk id="3" creationId="{44CC062A-B29F-444C-B73D-276457DF4599}"/>
          </ac:picMkLst>
        </pc:picChg>
        <pc:picChg chg="add mod">
          <ac:chgData name="Subramani K" userId="bf009f75-d47a-408b-a678-4666a6eafc4c" providerId="ADAL" clId="{F6B41087-6549-4F75-94AB-11809A0DFFEF}" dt="2022-04-21T16:26:45.719" v="208" actId="14100"/>
          <ac:picMkLst>
            <pc:docMk/>
            <pc:sldMk cId="606056718" sldId="1203"/>
            <ac:picMk id="6" creationId="{64E164A4-F445-42E6-A2FB-D0C7AAE39D97}"/>
          </ac:picMkLst>
        </pc:picChg>
        <pc:picChg chg="add del mod">
          <ac:chgData name="Subramani K" userId="bf009f75-d47a-408b-a678-4666a6eafc4c" providerId="ADAL" clId="{F6B41087-6549-4F75-94AB-11809A0DFFEF}" dt="2022-04-21T16:27:25.236" v="254" actId="478"/>
          <ac:picMkLst>
            <pc:docMk/>
            <pc:sldMk cId="606056718" sldId="1203"/>
            <ac:picMk id="8" creationId="{5AB63414-03DB-438A-ADF1-CDA8B8C2D12B}"/>
          </ac:picMkLst>
        </pc:picChg>
        <pc:picChg chg="add mod">
          <ac:chgData name="Subramani K" userId="bf009f75-d47a-408b-a678-4666a6eafc4c" providerId="ADAL" clId="{F6B41087-6549-4F75-94AB-11809A0DFFEF}" dt="2022-04-21T16:27:24.009" v="253" actId="1076"/>
          <ac:picMkLst>
            <pc:docMk/>
            <pc:sldMk cId="606056718" sldId="1203"/>
            <ac:picMk id="10" creationId="{3FCDA7B0-7232-4B35-B750-815FFF2C1E17}"/>
          </ac:picMkLst>
        </pc:picChg>
        <pc:picChg chg="add del">
          <ac:chgData name="Subramani K" userId="bf009f75-d47a-408b-a678-4666a6eafc4c" providerId="ADAL" clId="{F6B41087-6549-4F75-94AB-11809A0DFFEF}" dt="2022-04-21T16:27:50.739" v="282" actId="478"/>
          <ac:picMkLst>
            <pc:docMk/>
            <pc:sldMk cId="606056718" sldId="1203"/>
            <ac:picMk id="13" creationId="{F3F5D6C5-4C37-4DE0-BB6A-3A7E9431C24C}"/>
          </ac:picMkLst>
        </pc:picChg>
        <pc:picChg chg="add mod">
          <ac:chgData name="Subramani K" userId="bf009f75-d47a-408b-a678-4666a6eafc4c" providerId="ADAL" clId="{F6B41087-6549-4F75-94AB-11809A0DFFEF}" dt="2022-04-21T16:27:59.853" v="285" actId="1076"/>
          <ac:picMkLst>
            <pc:docMk/>
            <pc:sldMk cId="606056718" sldId="1203"/>
            <ac:picMk id="16" creationId="{AC046FB8-7493-4F39-B175-787117CC2A23}"/>
          </ac:picMkLst>
        </pc:picChg>
        <pc:cxnChg chg="del">
          <ac:chgData name="Subramani K" userId="bf009f75-d47a-408b-a678-4666a6eafc4c" providerId="ADAL" clId="{F6B41087-6549-4F75-94AB-11809A0DFFEF}" dt="2022-04-21T16:26:59.654" v="217" actId="478"/>
          <ac:cxnSpMkLst>
            <pc:docMk/>
            <pc:sldMk cId="606056718" sldId="1203"/>
            <ac:cxnSpMk id="33" creationId="{D89C4722-EAF4-44BF-BD7C-566997A878E3}"/>
          </ac:cxnSpMkLst>
        </pc:cxnChg>
        <pc:cxnChg chg="del">
          <ac:chgData name="Subramani K" userId="bf009f75-d47a-408b-a678-4666a6eafc4c" providerId="ADAL" clId="{F6B41087-6549-4F75-94AB-11809A0DFFEF}" dt="2022-04-21T16:26:48.592" v="209" actId="478"/>
          <ac:cxnSpMkLst>
            <pc:docMk/>
            <pc:sldMk cId="606056718" sldId="1203"/>
            <ac:cxnSpMk id="54" creationId="{161419F7-932A-45D6-A8FF-CE02FD34F610}"/>
          </ac:cxnSpMkLst>
        </pc:cxnChg>
        <pc:cxnChg chg="mod">
          <ac:chgData name="Subramani K" userId="bf009f75-d47a-408b-a678-4666a6eafc4c" providerId="ADAL" clId="{F6B41087-6549-4F75-94AB-11809A0DFFEF}" dt="2022-04-21T16:27:02.204" v="219" actId="1036"/>
          <ac:cxnSpMkLst>
            <pc:docMk/>
            <pc:sldMk cId="606056718" sldId="1203"/>
            <ac:cxnSpMk id="61" creationId="{670848F4-6A37-41E9-B340-79DBB9F3E52C}"/>
          </ac:cxnSpMkLst>
        </pc:cxnChg>
        <pc:cxnChg chg="del">
          <ac:chgData name="Subramani K" userId="bf009f75-d47a-408b-a678-4666a6eafc4c" providerId="ADAL" clId="{F6B41087-6549-4F75-94AB-11809A0DFFEF}" dt="2022-04-21T16:26:57.138" v="216" actId="478"/>
          <ac:cxnSpMkLst>
            <pc:docMk/>
            <pc:sldMk cId="606056718" sldId="1203"/>
            <ac:cxnSpMk id="62" creationId="{25537417-3E69-497E-A895-1106D786CDE4}"/>
          </ac:cxnSpMkLst>
        </pc:cxnChg>
      </pc:sldChg>
      <pc:sldChg chg="del">
        <pc:chgData name="Subramani K" userId="bf009f75-d47a-408b-a678-4666a6eafc4c" providerId="ADAL" clId="{F6B41087-6549-4F75-94AB-11809A0DFFEF}" dt="2022-04-21T16:28:07.992" v="287" actId="47"/>
        <pc:sldMkLst>
          <pc:docMk/>
          <pc:sldMk cId="1077497520" sldId="1204"/>
        </pc:sldMkLst>
      </pc:sldChg>
      <pc:sldChg chg="addSp delSp modSp add mod">
        <pc:chgData name="Subramani K" userId="bf009f75-d47a-408b-a678-4666a6eafc4c" providerId="ADAL" clId="{F6B41087-6549-4F75-94AB-11809A0DFFEF}" dt="2022-04-21T16:28:36.294" v="327" actId="478"/>
        <pc:sldMkLst>
          <pc:docMk/>
          <pc:sldMk cId="1708317084" sldId="1204"/>
        </pc:sldMkLst>
        <pc:spChg chg="add del">
          <ac:chgData name="Subramani K" userId="bf009f75-d47a-408b-a678-4666a6eafc4c" providerId="ADAL" clId="{F6B41087-6549-4F75-94AB-11809A0DFFEF}" dt="2022-04-21T16:28:14.081" v="291" actId="478"/>
          <ac:spMkLst>
            <pc:docMk/>
            <pc:sldMk cId="1708317084" sldId="1204"/>
            <ac:spMk id="24" creationId="{ECAE49F7-83BB-4937-8F16-E133DD7C44CE}"/>
          </ac:spMkLst>
        </pc:spChg>
        <pc:spChg chg="mod">
          <ac:chgData name="Subramani K" userId="bf009f75-d47a-408b-a678-4666a6eafc4c" providerId="ADAL" clId="{F6B41087-6549-4F75-94AB-11809A0DFFEF}" dt="2022-04-21T16:28:28.263" v="323" actId="403"/>
          <ac:spMkLst>
            <pc:docMk/>
            <pc:sldMk cId="1708317084" sldId="1204"/>
            <ac:spMk id="48" creationId="{5230078A-8957-44A0-943D-810E752278E0}"/>
          </ac:spMkLst>
        </pc:spChg>
        <pc:spChg chg="add del">
          <ac:chgData name="Subramani K" userId="bf009f75-d47a-408b-a678-4666a6eafc4c" providerId="ADAL" clId="{F6B41087-6549-4F75-94AB-11809A0DFFEF}" dt="2022-04-21T16:28:14.081" v="291" actId="478"/>
          <ac:spMkLst>
            <pc:docMk/>
            <pc:sldMk cId="1708317084" sldId="1204"/>
            <ac:spMk id="55" creationId="{CE3BD136-83E1-45AD-9CDB-A9E0DE50C702}"/>
          </ac:spMkLst>
        </pc:spChg>
        <pc:grpChg chg="add del">
          <ac:chgData name="Subramani K" userId="bf009f75-d47a-408b-a678-4666a6eafc4c" providerId="ADAL" clId="{F6B41087-6549-4F75-94AB-11809A0DFFEF}" dt="2022-04-21T16:28:12.520" v="290" actId="478"/>
          <ac:grpSpMkLst>
            <pc:docMk/>
            <pc:sldMk cId="1708317084" sldId="1204"/>
            <ac:grpSpMk id="34" creationId="{4BCD0957-E521-432C-8A22-248211F57806}"/>
          </ac:grpSpMkLst>
        </pc:grpChg>
        <pc:picChg chg="add del mod">
          <ac:chgData name="Subramani K" userId="bf009f75-d47a-408b-a678-4666a6eafc4c" providerId="ADAL" clId="{F6B41087-6549-4F75-94AB-11809A0DFFEF}" dt="2022-04-21T16:28:36.294" v="327" actId="478"/>
          <ac:picMkLst>
            <pc:docMk/>
            <pc:sldMk cId="1708317084" sldId="1204"/>
            <ac:picMk id="3" creationId="{AF1DE400-1DED-4082-8670-06FA553C8C5A}"/>
          </ac:picMkLst>
        </pc:picChg>
        <pc:picChg chg="del">
          <ac:chgData name="Subramani K" userId="bf009f75-d47a-408b-a678-4666a6eafc4c" providerId="ADAL" clId="{F6B41087-6549-4F75-94AB-11809A0DFFEF}" dt="2022-04-21T16:28:30.017" v="324" actId="478"/>
          <ac:picMkLst>
            <pc:docMk/>
            <pc:sldMk cId="1708317084" sldId="1204"/>
            <ac:picMk id="6" creationId="{64E164A4-F445-42E6-A2FB-D0C7AAE39D97}"/>
          </ac:picMkLst>
        </pc:picChg>
        <pc:picChg chg="add mod">
          <ac:chgData name="Subramani K" userId="bf009f75-d47a-408b-a678-4666a6eafc4c" providerId="ADAL" clId="{F6B41087-6549-4F75-94AB-11809A0DFFEF}" dt="2022-04-21T16:28:35.467" v="326" actId="1076"/>
          <ac:picMkLst>
            <pc:docMk/>
            <pc:sldMk cId="1708317084" sldId="1204"/>
            <ac:picMk id="7" creationId="{7B59002C-0E87-4DB3-927D-5D2B6DFCBFD8}"/>
          </ac:picMkLst>
        </pc:picChg>
        <pc:picChg chg="add del">
          <ac:chgData name="Subramani K" userId="bf009f75-d47a-408b-a678-4666a6eafc4c" providerId="ADAL" clId="{F6B41087-6549-4F75-94AB-11809A0DFFEF}" dt="2022-04-21T16:28:14.081" v="291" actId="478"/>
          <ac:picMkLst>
            <pc:docMk/>
            <pc:sldMk cId="1708317084" sldId="1204"/>
            <ac:picMk id="10" creationId="{3FCDA7B0-7232-4B35-B750-815FFF2C1E17}"/>
          </ac:picMkLst>
        </pc:picChg>
        <pc:picChg chg="add del">
          <ac:chgData name="Subramani K" userId="bf009f75-d47a-408b-a678-4666a6eafc4c" providerId="ADAL" clId="{F6B41087-6549-4F75-94AB-11809A0DFFEF}" dt="2022-04-21T16:28:14.081" v="291" actId="478"/>
          <ac:picMkLst>
            <pc:docMk/>
            <pc:sldMk cId="1708317084" sldId="1204"/>
            <ac:picMk id="16" creationId="{AC046FB8-7493-4F39-B175-787117CC2A23}"/>
          </ac:picMkLst>
        </pc:picChg>
        <pc:cxnChg chg="add del">
          <ac:chgData name="Subramani K" userId="bf009f75-d47a-408b-a678-4666a6eafc4c" providerId="ADAL" clId="{F6B41087-6549-4F75-94AB-11809A0DFFEF}" dt="2022-04-21T16:28:14.081" v="291" actId="478"/>
          <ac:cxnSpMkLst>
            <pc:docMk/>
            <pc:sldMk cId="1708317084" sldId="1204"/>
            <ac:cxnSpMk id="32" creationId="{8A1ABA1D-72B3-41EF-A78F-F48D85EA1069}"/>
          </ac:cxnSpMkLst>
        </pc:cxnChg>
        <pc:cxnChg chg="add del">
          <ac:chgData name="Subramani K" userId="bf009f75-d47a-408b-a678-4666a6eafc4c" providerId="ADAL" clId="{F6B41087-6549-4F75-94AB-11809A0DFFEF}" dt="2022-04-21T16:28:14.081" v="291" actId="478"/>
          <ac:cxnSpMkLst>
            <pc:docMk/>
            <pc:sldMk cId="1708317084" sldId="1204"/>
            <ac:cxnSpMk id="61" creationId="{670848F4-6A37-41E9-B340-79DBB9F3E52C}"/>
          </ac:cxnSpMkLst>
        </pc:cxnChg>
      </pc:sldChg>
      <pc:sldChg chg="del">
        <pc:chgData name="Subramani K" userId="bf009f75-d47a-408b-a678-4666a6eafc4c" providerId="ADAL" clId="{F6B41087-6549-4F75-94AB-11809A0DFFEF}" dt="2022-04-21T16:28:07.021" v="286" actId="47"/>
        <pc:sldMkLst>
          <pc:docMk/>
          <pc:sldMk cId="2288817696" sldId="1205"/>
        </pc:sldMkLst>
      </pc:sldChg>
    </pc:docChg>
  </pc:docChgLst>
  <pc:docChgLst>
    <pc:chgData name="Subramani K" userId="bf009f75-d47a-408b-a678-4666a6eafc4c" providerId="ADAL" clId="{86E7AEE4-68B2-418C-9D9E-27A9E8325A3E}"/>
    <pc:docChg chg="undo custSel addSld delSld modSld sldOrd">
      <pc:chgData name="Subramani K" userId="bf009f75-d47a-408b-a678-4666a6eafc4c" providerId="ADAL" clId="{86E7AEE4-68B2-418C-9D9E-27A9E8325A3E}" dt="2022-04-21T11:47:30.165" v="240" actId="1038"/>
      <pc:docMkLst>
        <pc:docMk/>
      </pc:docMkLst>
      <pc:sldChg chg="addSp delSp modSp mod">
        <pc:chgData name="Subramani K" userId="bf009f75-d47a-408b-a678-4666a6eafc4c" providerId="ADAL" clId="{86E7AEE4-68B2-418C-9D9E-27A9E8325A3E}" dt="2022-04-21T11:47:30.165" v="240" actId="1038"/>
        <pc:sldMkLst>
          <pc:docMk/>
          <pc:sldMk cId="2508173990" sldId="1202"/>
        </pc:sldMkLst>
        <pc:spChg chg="del mod">
          <ac:chgData name="Subramani K" userId="bf009f75-d47a-408b-a678-4666a6eafc4c" providerId="ADAL" clId="{86E7AEE4-68B2-418C-9D9E-27A9E8325A3E}" dt="2022-04-21T11:44:02.331" v="144" actId="478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86E7AEE4-68B2-418C-9D9E-27A9E8325A3E}" dt="2022-04-21T11:28:34.312" v="5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86E7AEE4-68B2-418C-9D9E-27A9E8325A3E}" dt="2022-04-21T11:26:13.266" v="2" actId="478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86E7AEE4-68B2-418C-9D9E-27A9E8325A3E}" dt="2022-04-21T11:47:30.165" v="240" actId="1038"/>
          <ac:spMkLst>
            <pc:docMk/>
            <pc:sldMk cId="2508173990" sldId="1202"/>
            <ac:spMk id="48" creationId="{5230078A-8957-44A0-943D-810E752278E0}"/>
          </ac:spMkLst>
        </pc:spChg>
        <pc:spChg chg="mod">
          <ac:chgData name="Subramani K" userId="bf009f75-d47a-408b-a678-4666a6eafc4c" providerId="ADAL" clId="{86E7AEE4-68B2-418C-9D9E-27A9E8325A3E}" dt="2022-04-21T11:27:10.416" v="23"/>
          <ac:spMkLst>
            <pc:docMk/>
            <pc:sldMk cId="2508173990" sldId="1202"/>
            <ac:spMk id="50" creationId="{C73F65FF-6033-4A10-AB00-5A5DFE29C301}"/>
          </ac:spMkLst>
        </pc:spChg>
        <pc:spChg chg="mod">
          <ac:chgData name="Subramani K" userId="bf009f75-d47a-408b-a678-4666a6eafc4c" providerId="ADAL" clId="{86E7AEE4-68B2-418C-9D9E-27A9E8325A3E}" dt="2022-04-21T11:27:10.416" v="23"/>
          <ac:spMkLst>
            <pc:docMk/>
            <pc:sldMk cId="2508173990" sldId="1202"/>
            <ac:spMk id="51" creationId="{7721E506-E670-4849-AB8D-8DDF8FD1D7B5}"/>
          </ac:spMkLst>
        </pc:spChg>
        <pc:spChg chg="mod">
          <ac:chgData name="Subramani K" userId="bf009f75-d47a-408b-a678-4666a6eafc4c" providerId="ADAL" clId="{86E7AEE4-68B2-418C-9D9E-27A9E8325A3E}" dt="2022-04-21T11:27:10.416" v="23"/>
          <ac:spMkLst>
            <pc:docMk/>
            <pc:sldMk cId="2508173990" sldId="1202"/>
            <ac:spMk id="52" creationId="{4120A37C-BE0F-4E65-8966-A46F18C23F72}"/>
          </ac:spMkLst>
        </pc:spChg>
        <pc:spChg chg="add mod">
          <ac:chgData name="Subramani K" userId="bf009f75-d47a-408b-a678-4666a6eafc4c" providerId="ADAL" clId="{86E7AEE4-68B2-418C-9D9E-27A9E8325A3E}" dt="2022-04-21T11:47:30.165" v="240" actId="1038"/>
          <ac:spMkLst>
            <pc:docMk/>
            <pc:sldMk cId="2508173990" sldId="1202"/>
            <ac:spMk id="55" creationId="{CE3BD136-83E1-45AD-9CDB-A9E0DE50C702}"/>
          </ac:spMkLst>
        </pc:spChg>
        <pc:spChg chg="mod">
          <ac:chgData name="Subramani K" userId="bf009f75-d47a-408b-a678-4666a6eafc4c" providerId="ADAL" clId="{86E7AEE4-68B2-418C-9D9E-27A9E8325A3E}" dt="2022-04-21T11:27:38.875" v="39"/>
          <ac:spMkLst>
            <pc:docMk/>
            <pc:sldMk cId="2508173990" sldId="1202"/>
            <ac:spMk id="57" creationId="{A2789DAC-3067-479B-AE54-34B79018F916}"/>
          </ac:spMkLst>
        </pc:spChg>
        <pc:spChg chg="mod">
          <ac:chgData name="Subramani K" userId="bf009f75-d47a-408b-a678-4666a6eafc4c" providerId="ADAL" clId="{86E7AEE4-68B2-418C-9D9E-27A9E8325A3E}" dt="2022-04-21T11:27:38.875" v="39"/>
          <ac:spMkLst>
            <pc:docMk/>
            <pc:sldMk cId="2508173990" sldId="1202"/>
            <ac:spMk id="58" creationId="{D91A4378-33CD-45D8-92EC-CD8CEF921790}"/>
          </ac:spMkLst>
        </pc:spChg>
        <pc:spChg chg="mod">
          <ac:chgData name="Subramani K" userId="bf009f75-d47a-408b-a678-4666a6eafc4c" providerId="ADAL" clId="{86E7AEE4-68B2-418C-9D9E-27A9E8325A3E}" dt="2022-04-21T11:27:38.875" v="39"/>
          <ac:spMkLst>
            <pc:docMk/>
            <pc:sldMk cId="2508173990" sldId="1202"/>
            <ac:spMk id="59" creationId="{1E536797-0EDF-4311-953D-0A7F131AEBEB}"/>
          </ac:spMkLst>
        </pc:spChg>
        <pc:spChg chg="mod">
          <ac:chgData name="Subramani K" userId="bf009f75-d47a-408b-a678-4666a6eafc4c" providerId="ADAL" clId="{86E7AEE4-68B2-418C-9D9E-27A9E8325A3E}" dt="2022-04-21T11:33:07.217" v="56"/>
          <ac:spMkLst>
            <pc:docMk/>
            <pc:sldMk cId="2508173990" sldId="1202"/>
            <ac:spMk id="64" creationId="{5E738DA4-21B6-4771-9D60-385FCDBB01F6}"/>
          </ac:spMkLst>
        </pc:spChg>
        <pc:spChg chg="mod">
          <ac:chgData name="Subramani K" userId="bf009f75-d47a-408b-a678-4666a6eafc4c" providerId="ADAL" clId="{86E7AEE4-68B2-418C-9D9E-27A9E8325A3E}" dt="2022-04-21T11:33:07.217" v="56"/>
          <ac:spMkLst>
            <pc:docMk/>
            <pc:sldMk cId="2508173990" sldId="1202"/>
            <ac:spMk id="65" creationId="{E80C2B36-8783-4F51-943D-9F18466537BA}"/>
          </ac:spMkLst>
        </pc:spChg>
        <pc:spChg chg="mod">
          <ac:chgData name="Subramani K" userId="bf009f75-d47a-408b-a678-4666a6eafc4c" providerId="ADAL" clId="{86E7AEE4-68B2-418C-9D9E-27A9E8325A3E}" dt="2022-04-21T11:33:07.217" v="56"/>
          <ac:spMkLst>
            <pc:docMk/>
            <pc:sldMk cId="2508173990" sldId="1202"/>
            <ac:spMk id="66" creationId="{5146042F-23B9-48F6-889D-ACC384921B00}"/>
          </ac:spMkLst>
        </pc:spChg>
        <pc:grpChg chg="del">
          <ac:chgData name="Subramani K" userId="bf009f75-d47a-408b-a678-4666a6eafc4c" providerId="ADAL" clId="{86E7AEE4-68B2-418C-9D9E-27A9E8325A3E}" dt="2022-04-21T11:26:16.483" v="3" actId="478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86E7AEE4-68B2-418C-9D9E-27A9E8325A3E}" dt="2022-04-21T11:26:11.238" v="1" actId="478"/>
          <ac:grpSpMkLst>
            <pc:docMk/>
            <pc:sldMk cId="2508173990" sldId="1202"/>
            <ac:grpSpMk id="45" creationId="{758D3438-60DA-43E4-B027-4B5E6FAB4C80}"/>
          </ac:grpSpMkLst>
        </pc:grpChg>
        <pc:grpChg chg="add mod">
          <ac:chgData name="Subramani K" userId="bf009f75-d47a-408b-a678-4666a6eafc4c" providerId="ADAL" clId="{86E7AEE4-68B2-418C-9D9E-27A9E8325A3E}" dt="2022-04-21T11:47:30.165" v="240" actId="1038"/>
          <ac:grpSpMkLst>
            <pc:docMk/>
            <pc:sldMk cId="2508173990" sldId="1202"/>
            <ac:grpSpMk id="49" creationId="{AFEC5330-1547-48D2-AE9E-923CDA5449D5}"/>
          </ac:grpSpMkLst>
        </pc:grpChg>
        <pc:grpChg chg="add mod">
          <ac:chgData name="Subramani K" userId="bf009f75-d47a-408b-a678-4666a6eafc4c" providerId="ADAL" clId="{86E7AEE4-68B2-418C-9D9E-27A9E8325A3E}" dt="2022-04-21T11:47:30.165" v="240" actId="1038"/>
          <ac:grpSpMkLst>
            <pc:docMk/>
            <pc:sldMk cId="2508173990" sldId="1202"/>
            <ac:grpSpMk id="56" creationId="{6FFBEC81-F510-4E39-9E2B-152EE6B3B925}"/>
          </ac:grpSpMkLst>
        </pc:grpChg>
        <pc:grpChg chg="add mod">
          <ac:chgData name="Subramani K" userId="bf009f75-d47a-408b-a678-4666a6eafc4c" providerId="ADAL" clId="{86E7AEE4-68B2-418C-9D9E-27A9E8325A3E}" dt="2022-04-21T11:34:04.639" v="127" actId="1036"/>
          <ac:grpSpMkLst>
            <pc:docMk/>
            <pc:sldMk cId="2508173990" sldId="1202"/>
            <ac:grpSpMk id="63" creationId="{494AB9E3-3AA8-4F09-9DFE-B47261EE161E}"/>
          </ac:grpSpMkLst>
        </pc:grpChg>
        <pc:picChg chg="mod">
          <ac:chgData name="Subramani K" userId="bf009f75-d47a-408b-a678-4666a6eafc4c" providerId="ADAL" clId="{86E7AEE4-68B2-418C-9D9E-27A9E8325A3E}" dt="2022-04-21T11:27:10.416" v="23"/>
          <ac:picMkLst>
            <pc:docMk/>
            <pc:sldMk cId="2508173990" sldId="1202"/>
            <ac:picMk id="53" creationId="{ECE2F020-4227-4718-83D7-A19082035AC4}"/>
          </ac:picMkLst>
        </pc:picChg>
        <pc:picChg chg="mod">
          <ac:chgData name="Subramani K" userId="bf009f75-d47a-408b-a678-4666a6eafc4c" providerId="ADAL" clId="{86E7AEE4-68B2-418C-9D9E-27A9E8325A3E}" dt="2022-04-21T11:27:38.875" v="39"/>
          <ac:picMkLst>
            <pc:docMk/>
            <pc:sldMk cId="2508173990" sldId="1202"/>
            <ac:picMk id="60" creationId="{173BE0F9-B180-4E8F-BBBC-1A2AD1B870E1}"/>
          </ac:picMkLst>
        </pc:picChg>
        <pc:cxnChg chg="del">
          <ac:chgData name="Subramani K" userId="bf009f75-d47a-408b-a678-4666a6eafc4c" providerId="ADAL" clId="{86E7AEE4-68B2-418C-9D9E-27A9E8325A3E}" dt="2022-04-21T11:47:22.977" v="209" actId="478"/>
          <ac:cxnSpMkLst>
            <pc:docMk/>
            <pc:sldMk cId="2508173990" sldId="1202"/>
            <ac:cxnSpMk id="3" creationId="{59EAE1A2-CF00-48F0-980B-880A1FAEB4C6}"/>
          </ac:cxnSpMkLst>
        </pc:cxnChg>
        <pc:cxnChg chg="add mod">
          <ac:chgData name="Subramani K" userId="bf009f75-d47a-408b-a678-4666a6eafc4c" providerId="ADAL" clId="{86E7AEE4-68B2-418C-9D9E-27A9E8325A3E}" dt="2022-04-21T11:47:30.165" v="240" actId="1038"/>
          <ac:cxnSpMkLst>
            <pc:docMk/>
            <pc:sldMk cId="2508173990" sldId="1202"/>
            <ac:cxnSpMk id="5" creationId="{3DC87D16-7F87-47D9-9F38-09A39E577268}"/>
          </ac:cxnSpMkLst>
        </pc:cxnChg>
        <pc:cxnChg chg="add mod">
          <ac:chgData name="Subramani K" userId="bf009f75-d47a-408b-a678-4666a6eafc4c" providerId="ADAL" clId="{86E7AEE4-68B2-418C-9D9E-27A9E8325A3E}" dt="2022-04-21T11:47:30.165" v="240" actId="1038"/>
          <ac:cxnSpMkLst>
            <pc:docMk/>
            <pc:sldMk cId="2508173990" sldId="1202"/>
            <ac:cxnSpMk id="54" creationId="{161419F7-932A-45D6-A8FF-CE02FD34F610}"/>
          </ac:cxnSpMkLst>
        </pc:cxnChg>
        <pc:cxnChg chg="add mod">
          <ac:chgData name="Subramani K" userId="bf009f75-d47a-408b-a678-4666a6eafc4c" providerId="ADAL" clId="{86E7AEE4-68B2-418C-9D9E-27A9E8325A3E}" dt="2022-04-21T11:47:30.165" v="240" actId="1038"/>
          <ac:cxnSpMkLst>
            <pc:docMk/>
            <pc:sldMk cId="2508173990" sldId="1202"/>
            <ac:cxnSpMk id="61" creationId="{670848F4-6A37-41E9-B340-79DBB9F3E52C}"/>
          </ac:cxnSpMkLst>
        </pc:cxnChg>
        <pc:cxnChg chg="add mod">
          <ac:chgData name="Subramani K" userId="bf009f75-d47a-408b-a678-4666a6eafc4c" providerId="ADAL" clId="{86E7AEE4-68B2-418C-9D9E-27A9E8325A3E}" dt="2022-04-21T11:47:30.165" v="240" actId="1038"/>
          <ac:cxnSpMkLst>
            <pc:docMk/>
            <pc:sldMk cId="2508173990" sldId="1202"/>
            <ac:cxnSpMk id="62" creationId="{25537417-3E69-497E-A895-1106D786CDE4}"/>
          </ac:cxnSpMkLst>
        </pc:cxnChg>
      </pc:sldChg>
      <pc:sldChg chg="addSp delSp modSp add mod">
        <pc:chgData name="Subramani K" userId="bf009f75-d47a-408b-a678-4666a6eafc4c" providerId="ADAL" clId="{86E7AEE4-68B2-418C-9D9E-27A9E8325A3E}" dt="2022-04-21T11:46:29.162" v="203" actId="255"/>
        <pc:sldMkLst>
          <pc:docMk/>
          <pc:sldMk cId="606056718" sldId="1203"/>
        </pc:sldMkLst>
        <pc:spChg chg="del">
          <ac:chgData name="Subramani K" userId="bf009f75-d47a-408b-a678-4666a6eafc4c" providerId="ADAL" clId="{86E7AEE4-68B2-418C-9D9E-27A9E8325A3E}" dt="2022-04-21T11:27:46.616" v="42" actId="478"/>
          <ac:spMkLst>
            <pc:docMk/>
            <pc:sldMk cId="606056718" sldId="1203"/>
            <ac:spMk id="7" creationId="{4F5E49A1-B6AF-486A-9D3F-34C132B0CBD1}"/>
          </ac:spMkLst>
        </pc:spChg>
        <pc:spChg chg="add mod">
          <ac:chgData name="Subramani K" userId="bf009f75-d47a-408b-a678-4666a6eafc4c" providerId="ADAL" clId="{86E7AEE4-68B2-418C-9D9E-27A9E8325A3E}" dt="2022-04-21T11:33:58.903" v="120" actId="1035"/>
          <ac:spMkLst>
            <pc:docMk/>
            <pc:sldMk cId="606056718" sldId="1203"/>
            <ac:spMk id="24" creationId="{ECAE49F7-83BB-4937-8F16-E133DD7C44CE}"/>
          </ac:spMkLst>
        </pc:spChg>
        <pc:spChg chg="mod">
          <ac:chgData name="Subramani K" userId="bf009f75-d47a-408b-a678-4666a6eafc4c" providerId="ADAL" clId="{86E7AEE4-68B2-418C-9D9E-27A9E8325A3E}" dt="2022-04-21T11:28:01.797" v="45"/>
          <ac:spMkLst>
            <pc:docMk/>
            <pc:sldMk cId="606056718" sldId="1203"/>
            <ac:spMk id="26" creationId="{C92E4A0E-ADCE-4759-8624-E891A8BDC3CA}"/>
          </ac:spMkLst>
        </pc:spChg>
        <pc:spChg chg="mod">
          <ac:chgData name="Subramani K" userId="bf009f75-d47a-408b-a678-4666a6eafc4c" providerId="ADAL" clId="{86E7AEE4-68B2-418C-9D9E-27A9E8325A3E}" dt="2022-04-21T11:28:01.797" v="45"/>
          <ac:spMkLst>
            <pc:docMk/>
            <pc:sldMk cId="606056718" sldId="1203"/>
            <ac:spMk id="27" creationId="{4A8FDD57-2A4A-4761-9B9D-5B541C95B845}"/>
          </ac:spMkLst>
        </pc:spChg>
        <pc:spChg chg="del">
          <ac:chgData name="Subramani K" userId="bf009f75-d47a-408b-a678-4666a6eafc4c" providerId="ADAL" clId="{86E7AEE4-68B2-418C-9D9E-27A9E8325A3E}" dt="2022-04-21T11:28:40.706" v="53" actId="478"/>
          <ac:spMkLst>
            <pc:docMk/>
            <pc:sldMk cId="606056718" sldId="1203"/>
            <ac:spMk id="28" creationId="{434AA221-4D9E-4CF9-8EB9-17748FDE8C58}"/>
          </ac:spMkLst>
        </pc:spChg>
        <pc:spChg chg="mod">
          <ac:chgData name="Subramani K" userId="bf009f75-d47a-408b-a678-4666a6eafc4c" providerId="ADAL" clId="{86E7AEE4-68B2-418C-9D9E-27A9E8325A3E}" dt="2022-04-21T11:28:01.797" v="45"/>
          <ac:spMkLst>
            <pc:docMk/>
            <pc:sldMk cId="606056718" sldId="1203"/>
            <ac:spMk id="29" creationId="{73788D86-C20C-46E5-B349-B4567734BFBD}"/>
          </ac:spMkLst>
        </pc:spChg>
        <pc:spChg chg="del">
          <ac:chgData name="Subramani K" userId="bf009f75-d47a-408b-a678-4666a6eafc4c" providerId="ADAL" clId="{86E7AEE4-68B2-418C-9D9E-27A9E8325A3E}" dt="2022-04-21T11:28:43.021" v="54" actId="478"/>
          <ac:spMkLst>
            <pc:docMk/>
            <pc:sldMk cId="606056718" sldId="1203"/>
            <ac:spMk id="30" creationId="{1701B524-58FB-4049-8CA6-90A2BC415FD8}"/>
          </ac:spMkLst>
        </pc:spChg>
        <pc:spChg chg="mod">
          <ac:chgData name="Subramani K" userId="bf009f75-d47a-408b-a678-4666a6eafc4c" providerId="ADAL" clId="{86E7AEE4-68B2-418C-9D9E-27A9E8325A3E}" dt="2022-04-21T11:34:06.133" v="128"/>
          <ac:spMkLst>
            <pc:docMk/>
            <pc:sldMk cId="606056718" sldId="1203"/>
            <ac:spMk id="35" creationId="{93437645-1C3E-4CF3-82EE-5C29AC88DF84}"/>
          </ac:spMkLst>
        </pc:spChg>
        <pc:spChg chg="mod">
          <ac:chgData name="Subramani K" userId="bf009f75-d47a-408b-a678-4666a6eafc4c" providerId="ADAL" clId="{86E7AEE4-68B2-418C-9D9E-27A9E8325A3E}" dt="2022-04-21T11:34:06.133" v="128"/>
          <ac:spMkLst>
            <pc:docMk/>
            <pc:sldMk cId="606056718" sldId="1203"/>
            <ac:spMk id="36" creationId="{42681B60-B069-4E6E-9802-D6F6503EABB8}"/>
          </ac:spMkLst>
        </pc:spChg>
        <pc:spChg chg="mod">
          <ac:chgData name="Subramani K" userId="bf009f75-d47a-408b-a678-4666a6eafc4c" providerId="ADAL" clId="{86E7AEE4-68B2-418C-9D9E-27A9E8325A3E}" dt="2022-04-21T11:34:06.133" v="128"/>
          <ac:spMkLst>
            <pc:docMk/>
            <pc:sldMk cId="606056718" sldId="1203"/>
            <ac:spMk id="37" creationId="{28DCA6C4-0B4F-42D9-9F21-54C502ED2E20}"/>
          </ac:spMkLst>
        </pc:spChg>
        <pc:spChg chg="mod">
          <ac:chgData name="Subramani K" userId="bf009f75-d47a-408b-a678-4666a6eafc4c" providerId="ADAL" clId="{86E7AEE4-68B2-418C-9D9E-27A9E8325A3E}" dt="2022-04-21T11:33:39.085" v="89" actId="1035"/>
          <ac:spMkLst>
            <pc:docMk/>
            <pc:sldMk cId="606056718" sldId="1203"/>
            <ac:spMk id="48" creationId="{5230078A-8957-44A0-943D-810E752278E0}"/>
          </ac:spMkLst>
        </pc:spChg>
        <pc:spChg chg="mod">
          <ac:chgData name="Subramani K" userId="bf009f75-d47a-408b-a678-4666a6eafc4c" providerId="ADAL" clId="{86E7AEE4-68B2-418C-9D9E-27A9E8325A3E}" dt="2022-04-21T11:46:29.162" v="203" actId="255"/>
          <ac:spMkLst>
            <pc:docMk/>
            <pc:sldMk cId="606056718" sldId="1203"/>
            <ac:spMk id="55" creationId="{CE3BD136-83E1-45AD-9CDB-A9E0DE50C702}"/>
          </ac:spMkLst>
        </pc:spChg>
        <pc:grpChg chg="add mod">
          <ac:chgData name="Subramani K" userId="bf009f75-d47a-408b-a678-4666a6eafc4c" providerId="ADAL" clId="{86E7AEE4-68B2-418C-9D9E-27A9E8325A3E}" dt="2022-04-21T11:33:58.903" v="120" actId="1035"/>
          <ac:grpSpMkLst>
            <pc:docMk/>
            <pc:sldMk cId="606056718" sldId="1203"/>
            <ac:grpSpMk id="25" creationId="{09274B39-5F20-445A-9D19-D31A1D9D52BD}"/>
          </ac:grpSpMkLst>
        </pc:grpChg>
        <pc:grpChg chg="add mod">
          <ac:chgData name="Subramani K" userId="bf009f75-d47a-408b-a678-4666a6eafc4c" providerId="ADAL" clId="{86E7AEE4-68B2-418C-9D9E-27A9E8325A3E}" dt="2022-04-21T11:34:08.370" v="140" actId="1036"/>
          <ac:grpSpMkLst>
            <pc:docMk/>
            <pc:sldMk cId="606056718" sldId="1203"/>
            <ac:grpSpMk id="34" creationId="{4BCD0957-E521-432C-8A22-248211F57806}"/>
          </ac:grpSpMkLst>
        </pc:grpChg>
        <pc:grpChg chg="mod">
          <ac:chgData name="Subramani K" userId="bf009f75-d47a-408b-a678-4666a6eafc4c" providerId="ADAL" clId="{86E7AEE4-68B2-418C-9D9E-27A9E8325A3E}" dt="2022-04-21T11:33:39.085" v="89" actId="1035"/>
          <ac:grpSpMkLst>
            <pc:docMk/>
            <pc:sldMk cId="606056718" sldId="1203"/>
            <ac:grpSpMk id="49" creationId="{AFEC5330-1547-48D2-AE9E-923CDA5449D5}"/>
          </ac:grpSpMkLst>
        </pc:grpChg>
        <pc:grpChg chg="mod">
          <ac:chgData name="Subramani K" userId="bf009f75-d47a-408b-a678-4666a6eafc4c" providerId="ADAL" clId="{86E7AEE4-68B2-418C-9D9E-27A9E8325A3E}" dt="2022-04-21T11:33:49.005" v="104" actId="1035"/>
          <ac:grpSpMkLst>
            <pc:docMk/>
            <pc:sldMk cId="606056718" sldId="1203"/>
            <ac:grpSpMk id="56" creationId="{6FFBEC81-F510-4E39-9E2B-152EE6B3B925}"/>
          </ac:grpSpMkLst>
        </pc:grpChg>
        <pc:picChg chg="mod">
          <ac:chgData name="Subramani K" userId="bf009f75-d47a-408b-a678-4666a6eafc4c" providerId="ADAL" clId="{86E7AEE4-68B2-418C-9D9E-27A9E8325A3E}" dt="2022-04-21T11:28:01.797" v="45"/>
          <ac:picMkLst>
            <pc:docMk/>
            <pc:sldMk cId="606056718" sldId="1203"/>
            <ac:picMk id="31" creationId="{17BF3CA3-903C-497A-ACCA-57CD2316D58C}"/>
          </ac:picMkLst>
        </pc:picChg>
        <pc:cxnChg chg="del">
          <ac:chgData name="Subramani K" userId="bf009f75-d47a-408b-a678-4666a6eafc4c" providerId="ADAL" clId="{86E7AEE4-68B2-418C-9D9E-27A9E8325A3E}" dt="2022-04-21T11:27:48.484" v="43" actId="478"/>
          <ac:cxnSpMkLst>
            <pc:docMk/>
            <pc:sldMk cId="606056718" sldId="1203"/>
            <ac:cxnSpMk id="3" creationId="{59EAE1A2-CF00-48F0-980B-880A1FAEB4C6}"/>
          </ac:cxnSpMkLst>
        </pc:cxnChg>
        <pc:cxnChg chg="mod">
          <ac:chgData name="Subramani K" userId="bf009f75-d47a-408b-a678-4666a6eafc4c" providerId="ADAL" clId="{86E7AEE4-68B2-418C-9D9E-27A9E8325A3E}" dt="2022-04-21T11:33:39.085" v="89" actId="1035"/>
          <ac:cxnSpMkLst>
            <pc:docMk/>
            <pc:sldMk cId="606056718" sldId="1203"/>
            <ac:cxnSpMk id="5" creationId="{3DC87D16-7F87-47D9-9F38-09A39E577268}"/>
          </ac:cxnSpMkLst>
        </pc:cxnChg>
        <pc:cxnChg chg="add mod">
          <ac:chgData name="Subramani K" userId="bf009f75-d47a-408b-a678-4666a6eafc4c" providerId="ADAL" clId="{86E7AEE4-68B2-418C-9D9E-27A9E8325A3E}" dt="2022-04-21T11:33:58.903" v="120" actId="1035"/>
          <ac:cxnSpMkLst>
            <pc:docMk/>
            <pc:sldMk cId="606056718" sldId="1203"/>
            <ac:cxnSpMk id="32" creationId="{8A1ABA1D-72B3-41EF-A78F-F48D85EA1069}"/>
          </ac:cxnSpMkLst>
        </pc:cxnChg>
        <pc:cxnChg chg="add mod">
          <ac:chgData name="Subramani K" userId="bf009f75-d47a-408b-a678-4666a6eafc4c" providerId="ADAL" clId="{86E7AEE4-68B2-418C-9D9E-27A9E8325A3E}" dt="2022-04-21T11:33:58.903" v="120" actId="1035"/>
          <ac:cxnSpMkLst>
            <pc:docMk/>
            <pc:sldMk cId="606056718" sldId="1203"/>
            <ac:cxnSpMk id="33" creationId="{D89C4722-EAF4-44BF-BD7C-566997A878E3}"/>
          </ac:cxnSpMkLst>
        </pc:cxnChg>
        <pc:cxnChg chg="mod">
          <ac:chgData name="Subramani K" userId="bf009f75-d47a-408b-a678-4666a6eafc4c" providerId="ADAL" clId="{86E7AEE4-68B2-418C-9D9E-27A9E8325A3E}" dt="2022-04-21T11:33:42.861" v="94" actId="1035"/>
          <ac:cxnSpMkLst>
            <pc:docMk/>
            <pc:sldMk cId="606056718" sldId="1203"/>
            <ac:cxnSpMk id="54" creationId="{161419F7-932A-45D6-A8FF-CE02FD34F610}"/>
          </ac:cxnSpMkLst>
        </pc:cxnChg>
        <pc:cxnChg chg="mod">
          <ac:chgData name="Subramani K" userId="bf009f75-d47a-408b-a678-4666a6eafc4c" providerId="ADAL" clId="{86E7AEE4-68B2-418C-9D9E-27A9E8325A3E}" dt="2022-04-21T11:46:27.089" v="200" actId="1076"/>
          <ac:cxnSpMkLst>
            <pc:docMk/>
            <pc:sldMk cId="606056718" sldId="1203"/>
            <ac:cxnSpMk id="61" creationId="{670848F4-6A37-41E9-B340-79DBB9F3E52C}"/>
          </ac:cxnSpMkLst>
        </pc:cxnChg>
        <pc:cxnChg chg="mod">
          <ac:chgData name="Subramani K" userId="bf009f75-d47a-408b-a678-4666a6eafc4c" providerId="ADAL" clId="{86E7AEE4-68B2-418C-9D9E-27A9E8325A3E}" dt="2022-04-21T11:33:52.119" v="106" actId="1035"/>
          <ac:cxnSpMkLst>
            <pc:docMk/>
            <pc:sldMk cId="606056718" sldId="1203"/>
            <ac:cxnSpMk id="62" creationId="{25537417-3E69-497E-A895-1106D786CDE4}"/>
          </ac:cxnSpMkLst>
        </pc:cxnChg>
      </pc:sldChg>
      <pc:sldChg chg="del">
        <pc:chgData name="Subramani K" userId="bf009f75-d47a-408b-a678-4666a6eafc4c" providerId="ADAL" clId="{86E7AEE4-68B2-418C-9D9E-27A9E8325A3E}" dt="2022-04-21T11:27:30.954" v="29" actId="47"/>
        <pc:sldMkLst>
          <pc:docMk/>
          <pc:sldMk cId="3082782398" sldId="1203"/>
        </pc:sldMkLst>
      </pc:sldChg>
      <pc:sldChg chg="add">
        <pc:chgData name="Subramani K" userId="bf009f75-d47a-408b-a678-4666a6eafc4c" providerId="ADAL" clId="{86E7AEE4-68B2-418C-9D9E-27A9E8325A3E}" dt="2022-04-21T11:34:09.858" v="141"/>
        <pc:sldMkLst>
          <pc:docMk/>
          <pc:sldMk cId="1077497520" sldId="1204"/>
        </pc:sldMkLst>
      </pc:sldChg>
      <pc:sldChg chg="add del">
        <pc:chgData name="Subramani K" userId="bf009f75-d47a-408b-a678-4666a6eafc4c" providerId="ADAL" clId="{86E7AEE4-68B2-418C-9D9E-27A9E8325A3E}" dt="2022-04-21T11:34:01.111" v="121" actId="47"/>
        <pc:sldMkLst>
          <pc:docMk/>
          <pc:sldMk cId="3077627937" sldId="1204"/>
        </pc:sldMkLst>
      </pc:sldChg>
      <pc:sldChg chg="del">
        <pc:chgData name="Subramani K" userId="bf009f75-d47a-408b-a678-4666a6eafc4c" providerId="ADAL" clId="{86E7AEE4-68B2-418C-9D9E-27A9E8325A3E}" dt="2022-04-21T11:25:54.883" v="0" actId="47"/>
        <pc:sldMkLst>
          <pc:docMk/>
          <pc:sldMk cId="3239859308" sldId="1204"/>
        </pc:sldMkLst>
      </pc:sldChg>
      <pc:sldChg chg="add del">
        <pc:chgData name="Subramani K" userId="bf009f75-d47a-408b-a678-4666a6eafc4c" providerId="ADAL" clId="{86E7AEE4-68B2-418C-9D9E-27A9E8325A3E}" dt="2022-04-21T11:28:15.912" v="48" actId="47"/>
        <pc:sldMkLst>
          <pc:docMk/>
          <pc:sldMk cId="3469147118" sldId="1204"/>
        </pc:sldMkLst>
      </pc:sldChg>
      <pc:sldChg chg="addSp delSp modSp add mod ord">
        <pc:chgData name="Subramani K" userId="bf009f75-d47a-408b-a678-4666a6eafc4c" providerId="ADAL" clId="{86E7AEE4-68B2-418C-9D9E-27A9E8325A3E}" dt="2022-04-21T11:47:13.767" v="208"/>
        <pc:sldMkLst>
          <pc:docMk/>
          <pc:sldMk cId="2288817696" sldId="1205"/>
        </pc:sldMkLst>
        <pc:spChg chg="del">
          <ac:chgData name="Subramani K" userId="bf009f75-d47a-408b-a678-4666a6eafc4c" providerId="ADAL" clId="{86E7AEE4-68B2-418C-9D9E-27A9E8325A3E}" dt="2022-04-21T11:44:57.105" v="162" actId="478"/>
          <ac:spMkLst>
            <pc:docMk/>
            <pc:sldMk cId="2288817696" sldId="1205"/>
            <ac:spMk id="24" creationId="{ECAE49F7-83BB-4937-8F16-E133DD7C44CE}"/>
          </ac:spMkLst>
        </pc:spChg>
        <pc:spChg chg="add mod">
          <ac:chgData name="Subramani K" userId="bf009f75-d47a-408b-a678-4666a6eafc4c" providerId="ADAL" clId="{86E7AEE4-68B2-418C-9D9E-27A9E8325A3E}" dt="2022-04-21T11:45:06.688" v="167" actId="1076"/>
          <ac:spMkLst>
            <pc:docMk/>
            <pc:sldMk cId="2288817696" sldId="1205"/>
            <ac:spMk id="38" creationId="{83E3C7A7-181D-4494-B779-8E60ED3B14DB}"/>
          </ac:spMkLst>
        </pc:spChg>
        <pc:spChg chg="mod">
          <ac:chgData name="Subramani K" userId="bf009f75-d47a-408b-a678-4666a6eafc4c" providerId="ADAL" clId="{86E7AEE4-68B2-418C-9D9E-27A9E8325A3E}" dt="2022-04-21T11:45:09.200" v="168"/>
          <ac:spMkLst>
            <pc:docMk/>
            <pc:sldMk cId="2288817696" sldId="1205"/>
            <ac:spMk id="40" creationId="{05C8607D-C556-4570-9C95-35689DC933C0}"/>
          </ac:spMkLst>
        </pc:spChg>
        <pc:spChg chg="mod">
          <ac:chgData name="Subramani K" userId="bf009f75-d47a-408b-a678-4666a6eafc4c" providerId="ADAL" clId="{86E7AEE4-68B2-418C-9D9E-27A9E8325A3E}" dt="2022-04-21T11:45:09.200" v="168"/>
          <ac:spMkLst>
            <pc:docMk/>
            <pc:sldMk cId="2288817696" sldId="1205"/>
            <ac:spMk id="41" creationId="{3393D735-8C99-4998-AD35-9C48C23CD4DD}"/>
          </ac:spMkLst>
        </pc:spChg>
        <pc:spChg chg="mod">
          <ac:chgData name="Subramani K" userId="bf009f75-d47a-408b-a678-4666a6eafc4c" providerId="ADAL" clId="{86E7AEE4-68B2-418C-9D9E-27A9E8325A3E}" dt="2022-04-21T11:45:09.200" v="168"/>
          <ac:spMkLst>
            <pc:docMk/>
            <pc:sldMk cId="2288817696" sldId="1205"/>
            <ac:spMk id="42" creationId="{46F8C60B-9576-4F2B-824E-E83DC4922DE1}"/>
          </ac:spMkLst>
        </pc:spChg>
        <pc:spChg chg="mod">
          <ac:chgData name="Subramani K" userId="bf009f75-d47a-408b-a678-4666a6eafc4c" providerId="ADAL" clId="{86E7AEE4-68B2-418C-9D9E-27A9E8325A3E}" dt="2022-04-21T11:45:10.916" v="170"/>
          <ac:spMkLst>
            <pc:docMk/>
            <pc:sldMk cId="2288817696" sldId="1205"/>
            <ac:spMk id="45" creationId="{B1042524-6732-4E35-92E5-F9628593A74C}"/>
          </ac:spMkLst>
        </pc:spChg>
        <pc:spChg chg="mod">
          <ac:chgData name="Subramani K" userId="bf009f75-d47a-408b-a678-4666a6eafc4c" providerId="ADAL" clId="{86E7AEE4-68B2-418C-9D9E-27A9E8325A3E}" dt="2022-04-21T11:45:10.916" v="170"/>
          <ac:spMkLst>
            <pc:docMk/>
            <pc:sldMk cId="2288817696" sldId="1205"/>
            <ac:spMk id="46" creationId="{6071DE8E-CD4F-444D-84B6-97C5873CCA56}"/>
          </ac:spMkLst>
        </pc:spChg>
        <pc:spChg chg="mod">
          <ac:chgData name="Subramani K" userId="bf009f75-d47a-408b-a678-4666a6eafc4c" providerId="ADAL" clId="{86E7AEE4-68B2-418C-9D9E-27A9E8325A3E}" dt="2022-04-21T11:45:10.916" v="170"/>
          <ac:spMkLst>
            <pc:docMk/>
            <pc:sldMk cId="2288817696" sldId="1205"/>
            <ac:spMk id="47" creationId="{3362D8C3-9424-4FFA-B627-F7C711AF30E5}"/>
          </ac:spMkLst>
        </pc:spChg>
        <pc:spChg chg="del">
          <ac:chgData name="Subramani K" userId="bf009f75-d47a-408b-a678-4666a6eafc4c" providerId="ADAL" clId="{86E7AEE4-68B2-418C-9D9E-27A9E8325A3E}" dt="2022-04-21T11:44:57.105" v="162" actId="478"/>
          <ac:spMkLst>
            <pc:docMk/>
            <pc:sldMk cId="2288817696" sldId="1205"/>
            <ac:spMk id="48" creationId="{5230078A-8957-44A0-943D-810E752278E0}"/>
          </ac:spMkLst>
        </pc:spChg>
        <pc:spChg chg="del">
          <ac:chgData name="Subramani K" userId="bf009f75-d47a-408b-a678-4666a6eafc4c" providerId="ADAL" clId="{86E7AEE4-68B2-418C-9D9E-27A9E8325A3E}" dt="2022-04-21T11:44:57.105" v="162" actId="478"/>
          <ac:spMkLst>
            <pc:docMk/>
            <pc:sldMk cId="2288817696" sldId="1205"/>
            <ac:spMk id="55" creationId="{CE3BD136-83E1-45AD-9CDB-A9E0DE50C702}"/>
          </ac:spMkLst>
        </pc:spChg>
        <pc:spChg chg="mod">
          <ac:chgData name="Subramani K" userId="bf009f75-d47a-408b-a678-4666a6eafc4c" providerId="ADAL" clId="{86E7AEE4-68B2-418C-9D9E-27A9E8325A3E}" dt="2022-04-21T11:45:12.390" v="172"/>
          <ac:spMkLst>
            <pc:docMk/>
            <pc:sldMk cId="2288817696" sldId="1205"/>
            <ac:spMk id="65" creationId="{CF8A5A62-6ED8-4493-AAB1-1A67AF0222A2}"/>
          </ac:spMkLst>
        </pc:spChg>
        <pc:spChg chg="mod">
          <ac:chgData name="Subramani K" userId="bf009f75-d47a-408b-a678-4666a6eafc4c" providerId="ADAL" clId="{86E7AEE4-68B2-418C-9D9E-27A9E8325A3E}" dt="2022-04-21T11:45:12.390" v="172"/>
          <ac:spMkLst>
            <pc:docMk/>
            <pc:sldMk cId="2288817696" sldId="1205"/>
            <ac:spMk id="66" creationId="{591661C0-285F-4EA3-8FD8-4C385D06678C}"/>
          </ac:spMkLst>
        </pc:spChg>
        <pc:spChg chg="mod">
          <ac:chgData name="Subramani K" userId="bf009f75-d47a-408b-a678-4666a6eafc4c" providerId="ADAL" clId="{86E7AEE4-68B2-418C-9D9E-27A9E8325A3E}" dt="2022-04-21T11:45:12.390" v="172"/>
          <ac:spMkLst>
            <pc:docMk/>
            <pc:sldMk cId="2288817696" sldId="1205"/>
            <ac:spMk id="67" creationId="{CB471422-F374-472E-93DB-B53C78DF3688}"/>
          </ac:spMkLst>
        </pc:spChg>
        <pc:spChg chg="mod">
          <ac:chgData name="Subramani K" userId="bf009f75-d47a-408b-a678-4666a6eafc4c" providerId="ADAL" clId="{86E7AEE4-68B2-418C-9D9E-27A9E8325A3E}" dt="2022-04-21T11:45:13.772" v="174"/>
          <ac:spMkLst>
            <pc:docMk/>
            <pc:sldMk cId="2288817696" sldId="1205"/>
            <ac:spMk id="70" creationId="{587401D0-C6B3-419A-AB95-163D3E923884}"/>
          </ac:spMkLst>
        </pc:spChg>
        <pc:spChg chg="mod">
          <ac:chgData name="Subramani K" userId="bf009f75-d47a-408b-a678-4666a6eafc4c" providerId="ADAL" clId="{86E7AEE4-68B2-418C-9D9E-27A9E8325A3E}" dt="2022-04-21T11:45:13.772" v="174"/>
          <ac:spMkLst>
            <pc:docMk/>
            <pc:sldMk cId="2288817696" sldId="1205"/>
            <ac:spMk id="71" creationId="{8C4032B0-BA04-4AEB-ABBC-34C1409FBF13}"/>
          </ac:spMkLst>
        </pc:spChg>
        <pc:spChg chg="mod">
          <ac:chgData name="Subramani K" userId="bf009f75-d47a-408b-a678-4666a6eafc4c" providerId="ADAL" clId="{86E7AEE4-68B2-418C-9D9E-27A9E8325A3E}" dt="2022-04-21T11:45:13.772" v="174"/>
          <ac:spMkLst>
            <pc:docMk/>
            <pc:sldMk cId="2288817696" sldId="1205"/>
            <ac:spMk id="72" creationId="{8E5992EC-AEA3-4CB7-9FB9-B93427A90D74}"/>
          </ac:spMkLst>
        </pc:spChg>
        <pc:spChg chg="mod">
          <ac:chgData name="Subramani K" userId="bf009f75-d47a-408b-a678-4666a6eafc4c" providerId="ADAL" clId="{86E7AEE4-68B2-418C-9D9E-27A9E8325A3E}" dt="2022-04-21T11:45:15.661" v="176"/>
          <ac:spMkLst>
            <pc:docMk/>
            <pc:sldMk cId="2288817696" sldId="1205"/>
            <ac:spMk id="75" creationId="{CC70DA11-6E29-4453-82AE-A277815929EA}"/>
          </ac:spMkLst>
        </pc:spChg>
        <pc:spChg chg="mod">
          <ac:chgData name="Subramani K" userId="bf009f75-d47a-408b-a678-4666a6eafc4c" providerId="ADAL" clId="{86E7AEE4-68B2-418C-9D9E-27A9E8325A3E}" dt="2022-04-21T11:45:15.661" v="176"/>
          <ac:spMkLst>
            <pc:docMk/>
            <pc:sldMk cId="2288817696" sldId="1205"/>
            <ac:spMk id="76" creationId="{8A9B96D8-E17D-41B7-8C31-20704CC8498F}"/>
          </ac:spMkLst>
        </pc:spChg>
        <pc:spChg chg="mod">
          <ac:chgData name="Subramani K" userId="bf009f75-d47a-408b-a678-4666a6eafc4c" providerId="ADAL" clId="{86E7AEE4-68B2-418C-9D9E-27A9E8325A3E}" dt="2022-04-21T11:45:15.661" v="176"/>
          <ac:spMkLst>
            <pc:docMk/>
            <pc:sldMk cId="2288817696" sldId="1205"/>
            <ac:spMk id="77" creationId="{AEA8B8D7-524D-47F2-A616-39CEB87938A8}"/>
          </ac:spMkLst>
        </pc:spChg>
        <pc:spChg chg="mod">
          <ac:chgData name="Subramani K" userId="bf009f75-d47a-408b-a678-4666a6eafc4c" providerId="ADAL" clId="{86E7AEE4-68B2-418C-9D9E-27A9E8325A3E}" dt="2022-04-21T11:45:17.131" v="178"/>
          <ac:spMkLst>
            <pc:docMk/>
            <pc:sldMk cId="2288817696" sldId="1205"/>
            <ac:spMk id="80" creationId="{A5204783-E2E8-40AA-9CAD-ADDACC1E24C9}"/>
          </ac:spMkLst>
        </pc:spChg>
        <pc:spChg chg="mod">
          <ac:chgData name="Subramani K" userId="bf009f75-d47a-408b-a678-4666a6eafc4c" providerId="ADAL" clId="{86E7AEE4-68B2-418C-9D9E-27A9E8325A3E}" dt="2022-04-21T11:45:17.131" v="178"/>
          <ac:spMkLst>
            <pc:docMk/>
            <pc:sldMk cId="2288817696" sldId="1205"/>
            <ac:spMk id="81" creationId="{32F723A9-720C-4FA2-851F-0DB5082714CC}"/>
          </ac:spMkLst>
        </pc:spChg>
        <pc:spChg chg="mod">
          <ac:chgData name="Subramani K" userId="bf009f75-d47a-408b-a678-4666a6eafc4c" providerId="ADAL" clId="{86E7AEE4-68B2-418C-9D9E-27A9E8325A3E}" dt="2022-04-21T11:45:17.131" v="178"/>
          <ac:spMkLst>
            <pc:docMk/>
            <pc:sldMk cId="2288817696" sldId="1205"/>
            <ac:spMk id="82" creationId="{751CC5C3-F280-4C7A-B96B-C95C97A0A3BD}"/>
          </ac:spMkLst>
        </pc:spChg>
        <pc:spChg chg="mod">
          <ac:chgData name="Subramani K" userId="bf009f75-d47a-408b-a678-4666a6eafc4c" providerId="ADAL" clId="{86E7AEE4-68B2-418C-9D9E-27A9E8325A3E}" dt="2022-04-21T11:45:18.667" v="180"/>
          <ac:spMkLst>
            <pc:docMk/>
            <pc:sldMk cId="2288817696" sldId="1205"/>
            <ac:spMk id="85" creationId="{548F8118-8460-4DDB-9B08-9C7C935103F0}"/>
          </ac:spMkLst>
        </pc:spChg>
        <pc:spChg chg="mod">
          <ac:chgData name="Subramani K" userId="bf009f75-d47a-408b-a678-4666a6eafc4c" providerId="ADAL" clId="{86E7AEE4-68B2-418C-9D9E-27A9E8325A3E}" dt="2022-04-21T11:45:18.667" v="180"/>
          <ac:spMkLst>
            <pc:docMk/>
            <pc:sldMk cId="2288817696" sldId="1205"/>
            <ac:spMk id="86" creationId="{80092A83-FF34-48D0-BC47-9719CF5FECBD}"/>
          </ac:spMkLst>
        </pc:spChg>
        <pc:spChg chg="mod">
          <ac:chgData name="Subramani K" userId="bf009f75-d47a-408b-a678-4666a6eafc4c" providerId="ADAL" clId="{86E7AEE4-68B2-418C-9D9E-27A9E8325A3E}" dt="2022-04-21T11:45:18.667" v="180"/>
          <ac:spMkLst>
            <pc:docMk/>
            <pc:sldMk cId="2288817696" sldId="1205"/>
            <ac:spMk id="87" creationId="{5712A471-5E0B-48BE-ABB7-857E6BC877A0}"/>
          </ac:spMkLst>
        </pc:spChg>
        <pc:spChg chg="add mod">
          <ac:chgData name="Subramani K" userId="bf009f75-d47a-408b-a678-4666a6eafc4c" providerId="ADAL" clId="{86E7AEE4-68B2-418C-9D9E-27A9E8325A3E}" dt="2022-04-21T11:45:44.482" v="197" actId="1076"/>
          <ac:spMkLst>
            <pc:docMk/>
            <pc:sldMk cId="2288817696" sldId="1205"/>
            <ac:spMk id="89" creationId="{9790BDEF-96E1-4F4C-84CB-665251B4077C}"/>
          </ac:spMkLst>
        </pc:spChg>
        <pc:grpChg chg="del">
          <ac:chgData name="Subramani K" userId="bf009f75-d47a-408b-a678-4666a6eafc4c" providerId="ADAL" clId="{86E7AEE4-68B2-418C-9D9E-27A9E8325A3E}" dt="2022-04-21T11:44:57.105" v="162" actId="478"/>
          <ac:grpSpMkLst>
            <pc:docMk/>
            <pc:sldMk cId="2288817696" sldId="1205"/>
            <ac:grpSpMk id="25" creationId="{09274B39-5F20-445A-9D19-D31A1D9D52BD}"/>
          </ac:grpSpMkLst>
        </pc:grpChg>
        <pc:grpChg chg="add mod">
          <ac:chgData name="Subramani K" userId="bf009f75-d47a-408b-a678-4666a6eafc4c" providerId="ADAL" clId="{86E7AEE4-68B2-418C-9D9E-27A9E8325A3E}" dt="2022-04-21T11:46:57.138" v="206" actId="1076"/>
          <ac:grpSpMkLst>
            <pc:docMk/>
            <pc:sldMk cId="2288817696" sldId="1205"/>
            <ac:grpSpMk id="39" creationId="{1C019504-88A0-436C-B31B-D0F402CAEF34}"/>
          </ac:grpSpMkLst>
        </pc:grpChg>
        <pc:grpChg chg="add mod">
          <ac:chgData name="Subramani K" userId="bf009f75-d47a-408b-a678-4666a6eafc4c" providerId="ADAL" clId="{86E7AEE4-68B2-418C-9D9E-27A9E8325A3E}" dt="2022-04-21T11:45:11.773" v="171" actId="1076"/>
          <ac:grpSpMkLst>
            <pc:docMk/>
            <pc:sldMk cId="2288817696" sldId="1205"/>
            <ac:grpSpMk id="44" creationId="{822AABE7-B089-49A5-BF1A-35599132AA5F}"/>
          </ac:grpSpMkLst>
        </pc:grpChg>
        <pc:grpChg chg="del">
          <ac:chgData name="Subramani K" userId="bf009f75-d47a-408b-a678-4666a6eafc4c" providerId="ADAL" clId="{86E7AEE4-68B2-418C-9D9E-27A9E8325A3E}" dt="2022-04-21T11:44:57.105" v="162" actId="478"/>
          <ac:grpSpMkLst>
            <pc:docMk/>
            <pc:sldMk cId="2288817696" sldId="1205"/>
            <ac:grpSpMk id="49" creationId="{AFEC5330-1547-48D2-AE9E-923CDA5449D5}"/>
          </ac:grpSpMkLst>
        </pc:grpChg>
        <pc:grpChg chg="del">
          <ac:chgData name="Subramani K" userId="bf009f75-d47a-408b-a678-4666a6eafc4c" providerId="ADAL" clId="{86E7AEE4-68B2-418C-9D9E-27A9E8325A3E}" dt="2022-04-21T11:44:57.105" v="162" actId="478"/>
          <ac:grpSpMkLst>
            <pc:docMk/>
            <pc:sldMk cId="2288817696" sldId="1205"/>
            <ac:grpSpMk id="56" creationId="{6FFBEC81-F510-4E39-9E2B-152EE6B3B925}"/>
          </ac:grpSpMkLst>
        </pc:grpChg>
        <pc:grpChg chg="add mod">
          <ac:chgData name="Subramani K" userId="bf009f75-d47a-408b-a678-4666a6eafc4c" providerId="ADAL" clId="{86E7AEE4-68B2-418C-9D9E-27A9E8325A3E}" dt="2022-04-21T11:45:13.098" v="173" actId="1076"/>
          <ac:grpSpMkLst>
            <pc:docMk/>
            <pc:sldMk cId="2288817696" sldId="1205"/>
            <ac:grpSpMk id="64" creationId="{8551C599-DBD2-44FF-9D17-48C9CFA40116}"/>
          </ac:grpSpMkLst>
        </pc:grpChg>
        <pc:grpChg chg="add mod">
          <ac:chgData name="Subramani K" userId="bf009f75-d47a-408b-a678-4666a6eafc4c" providerId="ADAL" clId="{86E7AEE4-68B2-418C-9D9E-27A9E8325A3E}" dt="2022-04-21T11:45:23.361" v="182" actId="1076"/>
          <ac:grpSpMkLst>
            <pc:docMk/>
            <pc:sldMk cId="2288817696" sldId="1205"/>
            <ac:grpSpMk id="69" creationId="{34AAEE76-BF2C-428F-918D-52F610954AA3}"/>
          </ac:grpSpMkLst>
        </pc:grpChg>
        <pc:grpChg chg="add mod">
          <ac:chgData name="Subramani K" userId="bf009f75-d47a-408b-a678-4666a6eafc4c" providerId="ADAL" clId="{86E7AEE4-68B2-418C-9D9E-27A9E8325A3E}" dt="2022-04-21T11:45:24.670" v="183" actId="1076"/>
          <ac:grpSpMkLst>
            <pc:docMk/>
            <pc:sldMk cId="2288817696" sldId="1205"/>
            <ac:grpSpMk id="74" creationId="{4A34C9FC-77CD-4FAB-B067-A7E9F4DCDEB3}"/>
          </ac:grpSpMkLst>
        </pc:grpChg>
        <pc:grpChg chg="add mod">
          <ac:chgData name="Subramani K" userId="bf009f75-d47a-408b-a678-4666a6eafc4c" providerId="ADAL" clId="{86E7AEE4-68B2-418C-9D9E-27A9E8325A3E}" dt="2022-04-21T11:45:25.662" v="184" actId="1076"/>
          <ac:grpSpMkLst>
            <pc:docMk/>
            <pc:sldMk cId="2288817696" sldId="1205"/>
            <ac:grpSpMk id="79" creationId="{0F78E3D5-572B-4A69-B28F-EBD8C116E58D}"/>
          </ac:grpSpMkLst>
        </pc:grpChg>
        <pc:grpChg chg="add mod">
          <ac:chgData name="Subramani K" userId="bf009f75-d47a-408b-a678-4666a6eafc4c" providerId="ADAL" clId="{86E7AEE4-68B2-418C-9D9E-27A9E8325A3E}" dt="2022-04-21T11:46:52.325" v="204" actId="1076"/>
          <ac:grpSpMkLst>
            <pc:docMk/>
            <pc:sldMk cId="2288817696" sldId="1205"/>
            <ac:grpSpMk id="84" creationId="{A088129A-A5CD-451C-957D-719F49E86F82}"/>
          </ac:grpSpMkLst>
        </pc:grpChg>
        <pc:picChg chg="mod">
          <ac:chgData name="Subramani K" userId="bf009f75-d47a-408b-a678-4666a6eafc4c" providerId="ADAL" clId="{86E7AEE4-68B2-418C-9D9E-27A9E8325A3E}" dt="2022-04-21T11:45:09.200" v="168"/>
          <ac:picMkLst>
            <pc:docMk/>
            <pc:sldMk cId="2288817696" sldId="1205"/>
            <ac:picMk id="43" creationId="{E16F8554-A337-462A-AF31-5CB46FC2FCC1}"/>
          </ac:picMkLst>
        </pc:picChg>
        <pc:picChg chg="mod">
          <ac:chgData name="Subramani K" userId="bf009f75-d47a-408b-a678-4666a6eafc4c" providerId="ADAL" clId="{86E7AEE4-68B2-418C-9D9E-27A9E8325A3E}" dt="2022-04-21T11:45:10.916" v="170"/>
          <ac:picMkLst>
            <pc:docMk/>
            <pc:sldMk cId="2288817696" sldId="1205"/>
            <ac:picMk id="63" creationId="{5558F035-7337-4006-BE98-BCAF65B81DF7}"/>
          </ac:picMkLst>
        </pc:picChg>
        <pc:picChg chg="mod">
          <ac:chgData name="Subramani K" userId="bf009f75-d47a-408b-a678-4666a6eafc4c" providerId="ADAL" clId="{86E7AEE4-68B2-418C-9D9E-27A9E8325A3E}" dt="2022-04-21T11:45:12.390" v="172"/>
          <ac:picMkLst>
            <pc:docMk/>
            <pc:sldMk cId="2288817696" sldId="1205"/>
            <ac:picMk id="68" creationId="{6175A3D4-72C5-4FDF-BCEF-7A7643CCE22F}"/>
          </ac:picMkLst>
        </pc:picChg>
        <pc:picChg chg="mod">
          <ac:chgData name="Subramani K" userId="bf009f75-d47a-408b-a678-4666a6eafc4c" providerId="ADAL" clId="{86E7AEE4-68B2-418C-9D9E-27A9E8325A3E}" dt="2022-04-21T11:45:13.772" v="174"/>
          <ac:picMkLst>
            <pc:docMk/>
            <pc:sldMk cId="2288817696" sldId="1205"/>
            <ac:picMk id="73" creationId="{1500093F-67F1-4148-8F9B-B0A2B16022E4}"/>
          </ac:picMkLst>
        </pc:picChg>
        <pc:picChg chg="mod">
          <ac:chgData name="Subramani K" userId="bf009f75-d47a-408b-a678-4666a6eafc4c" providerId="ADAL" clId="{86E7AEE4-68B2-418C-9D9E-27A9E8325A3E}" dt="2022-04-21T11:45:15.661" v="176"/>
          <ac:picMkLst>
            <pc:docMk/>
            <pc:sldMk cId="2288817696" sldId="1205"/>
            <ac:picMk id="78" creationId="{FDC0CD7A-62E1-4616-A4C1-AB338F05D10C}"/>
          </ac:picMkLst>
        </pc:picChg>
        <pc:picChg chg="mod">
          <ac:chgData name="Subramani K" userId="bf009f75-d47a-408b-a678-4666a6eafc4c" providerId="ADAL" clId="{86E7AEE4-68B2-418C-9D9E-27A9E8325A3E}" dt="2022-04-21T11:45:17.131" v="178"/>
          <ac:picMkLst>
            <pc:docMk/>
            <pc:sldMk cId="2288817696" sldId="1205"/>
            <ac:picMk id="83" creationId="{16D627DC-951A-4BAF-AE79-6DF012509EC4}"/>
          </ac:picMkLst>
        </pc:picChg>
        <pc:picChg chg="mod">
          <ac:chgData name="Subramani K" userId="bf009f75-d47a-408b-a678-4666a6eafc4c" providerId="ADAL" clId="{86E7AEE4-68B2-418C-9D9E-27A9E8325A3E}" dt="2022-04-21T11:45:18.667" v="180"/>
          <ac:picMkLst>
            <pc:docMk/>
            <pc:sldMk cId="2288817696" sldId="1205"/>
            <ac:picMk id="88" creationId="{7B9CE477-B041-46BD-8A76-DDACC91D37F0}"/>
          </ac:picMkLst>
        </pc:pic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5" creationId="{3DC87D16-7F87-47D9-9F38-09A39E577268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32" creationId="{8A1ABA1D-72B3-41EF-A78F-F48D85EA1069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33" creationId="{D89C4722-EAF4-44BF-BD7C-566997A878E3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54" creationId="{161419F7-932A-45D6-A8FF-CE02FD34F610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61" creationId="{670848F4-6A37-41E9-B340-79DBB9F3E52C}"/>
          </ac:cxnSpMkLst>
        </pc:cxnChg>
        <pc:cxnChg chg="del">
          <ac:chgData name="Subramani K" userId="bf009f75-d47a-408b-a678-4666a6eafc4c" providerId="ADAL" clId="{86E7AEE4-68B2-418C-9D9E-27A9E8325A3E}" dt="2022-04-21T11:44:57.105" v="162" actId="478"/>
          <ac:cxnSpMkLst>
            <pc:docMk/>
            <pc:sldMk cId="2288817696" sldId="1205"/>
            <ac:cxnSpMk id="62" creationId="{25537417-3E69-497E-A895-1106D786CDE4}"/>
          </ac:cxnSpMkLst>
        </pc:cxnChg>
      </pc:sld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25/04/2022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648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698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7789BC-800F-41AC-A8D7-2BF4879DBC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609" y="2906720"/>
            <a:ext cx="1380638" cy="12109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2773BE-A00F-4417-9B02-D16FCD061F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8277" y="1264752"/>
            <a:ext cx="1680831" cy="13217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G04-M-Animation-002-SL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230078A-8957-44A0-943D-810E752278E0}"/>
              </a:ext>
            </a:extLst>
          </p:cNvPr>
          <p:cNvSpPr/>
          <p:nvPr/>
        </p:nvSpPr>
        <p:spPr>
          <a:xfrm>
            <a:off x="422470" y="1348883"/>
            <a:ext cx="4956353" cy="861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“Before anything else, </a:t>
            </a:r>
            <a:r>
              <a:rPr lang="en-US" sz="2800" b="1" dirty="0">
                <a:solidFill>
                  <a:schemeClr val="tx1"/>
                </a:solidFill>
              </a:rPr>
              <a:t>preparation </a:t>
            </a:r>
            <a:r>
              <a:rPr lang="en-US" sz="2400" dirty="0">
                <a:solidFill>
                  <a:schemeClr val="tx1"/>
                </a:solidFill>
              </a:rPr>
              <a:t>is the key to </a:t>
            </a:r>
            <a:r>
              <a:rPr lang="en-US" sz="2800" b="1" dirty="0">
                <a:solidFill>
                  <a:schemeClr val="tx1"/>
                </a:solidFill>
              </a:rPr>
              <a:t>success</a:t>
            </a:r>
            <a:r>
              <a:rPr lang="en-US" sz="2400" dirty="0">
                <a:solidFill>
                  <a:schemeClr val="tx1"/>
                </a:solidFill>
              </a:rPr>
              <a:t>.”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C87D16-7F87-47D9-9F38-09A39E577268}"/>
              </a:ext>
            </a:extLst>
          </p:cNvPr>
          <p:cNvCxnSpPr/>
          <p:nvPr/>
        </p:nvCxnSpPr>
        <p:spPr>
          <a:xfrm>
            <a:off x="422470" y="1183344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61419F7-932A-45D6-A8FF-CE02FD34F610}"/>
              </a:ext>
            </a:extLst>
          </p:cNvPr>
          <p:cNvCxnSpPr/>
          <p:nvPr/>
        </p:nvCxnSpPr>
        <p:spPr>
          <a:xfrm>
            <a:off x="422470" y="2774579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E3BD136-83E1-45AD-9CDB-A9E0DE50C702}"/>
              </a:ext>
            </a:extLst>
          </p:cNvPr>
          <p:cNvSpPr/>
          <p:nvPr/>
        </p:nvSpPr>
        <p:spPr>
          <a:xfrm>
            <a:off x="422470" y="2961597"/>
            <a:ext cx="49563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Training delivery is an </a:t>
            </a:r>
            <a:r>
              <a:rPr lang="en-US" sz="2800" b="1" dirty="0">
                <a:solidFill>
                  <a:schemeClr val="tx1"/>
                </a:solidFill>
              </a:rPr>
              <a:t>opportunity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5537417-3E69-497E-A895-1106D786CDE4}"/>
              </a:ext>
            </a:extLst>
          </p:cNvPr>
          <p:cNvCxnSpPr/>
          <p:nvPr/>
        </p:nvCxnSpPr>
        <p:spPr>
          <a:xfrm>
            <a:off x="422470" y="4360399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94AB9E3-3AA8-4F09-9DFE-B47261EE161E}"/>
              </a:ext>
            </a:extLst>
          </p:cNvPr>
          <p:cNvGrpSpPr/>
          <p:nvPr/>
        </p:nvGrpSpPr>
        <p:grpSpPr>
          <a:xfrm>
            <a:off x="721330" y="5009349"/>
            <a:ext cx="8125366" cy="210895"/>
            <a:chOff x="1015972" y="4776146"/>
            <a:chExt cx="8125366" cy="210895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5E738DA4-21B6-4771-9D60-385FCDBB01F6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E80C2B36-8783-4F51-943D-9F18466537BA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146042F-23B9-48F6-889D-ACC384921B00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230078A-8957-44A0-943D-810E752278E0}"/>
              </a:ext>
            </a:extLst>
          </p:cNvPr>
          <p:cNvSpPr/>
          <p:nvPr/>
        </p:nvSpPr>
        <p:spPr>
          <a:xfrm>
            <a:off x="462811" y="1289670"/>
            <a:ext cx="4956353" cy="861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Adults </a:t>
            </a:r>
            <a:r>
              <a:rPr lang="en-US" sz="2800" b="1" dirty="0">
                <a:solidFill>
                  <a:schemeClr val="tx1"/>
                </a:solidFill>
              </a:rPr>
              <a:t>learn</a:t>
            </a:r>
            <a:r>
              <a:rPr lang="en-US" sz="2400" dirty="0">
                <a:solidFill>
                  <a:schemeClr val="tx1"/>
                </a:solidFill>
              </a:rPr>
              <a:t> best by </a:t>
            </a:r>
            <a:r>
              <a:rPr lang="en-US" sz="2800" b="1" dirty="0">
                <a:solidFill>
                  <a:schemeClr val="tx1"/>
                </a:solidFill>
              </a:rPr>
              <a:t>applying concepts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C87D16-7F87-47D9-9F38-09A39E577268}"/>
              </a:ext>
            </a:extLst>
          </p:cNvPr>
          <p:cNvCxnSpPr/>
          <p:nvPr/>
        </p:nvCxnSpPr>
        <p:spPr>
          <a:xfrm>
            <a:off x="462811" y="1064169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CE3BD136-83E1-45AD-9CDB-A9E0DE50C702}"/>
              </a:ext>
            </a:extLst>
          </p:cNvPr>
          <p:cNvSpPr/>
          <p:nvPr/>
        </p:nvSpPr>
        <p:spPr>
          <a:xfrm>
            <a:off x="462811" y="2784004"/>
            <a:ext cx="49563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Learn to </a:t>
            </a:r>
            <a:r>
              <a:rPr lang="en-US" sz="2800" b="1" dirty="0">
                <a:solidFill>
                  <a:schemeClr val="tx1"/>
                </a:solidFill>
              </a:rPr>
              <a:t>maximize engagement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70848F4-6A37-41E9-B340-79DBB9F3E52C}"/>
              </a:ext>
            </a:extLst>
          </p:cNvPr>
          <p:cNvCxnSpPr/>
          <p:nvPr/>
        </p:nvCxnSpPr>
        <p:spPr>
          <a:xfrm>
            <a:off x="462811" y="2360547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CAE49F7-83BB-4937-8F16-E133DD7C44CE}"/>
              </a:ext>
            </a:extLst>
          </p:cNvPr>
          <p:cNvSpPr/>
          <p:nvPr/>
        </p:nvSpPr>
        <p:spPr>
          <a:xfrm>
            <a:off x="462811" y="4059562"/>
            <a:ext cx="49563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Guide </a:t>
            </a:r>
            <a:r>
              <a:rPr lang="en-US" sz="2400" dirty="0">
                <a:solidFill>
                  <a:schemeClr val="tx1"/>
                </a:solidFill>
              </a:rPr>
              <a:t>participants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A1ABA1D-72B3-41EF-A78F-F48D85EA1069}"/>
              </a:ext>
            </a:extLst>
          </p:cNvPr>
          <p:cNvCxnSpPr/>
          <p:nvPr/>
        </p:nvCxnSpPr>
        <p:spPr>
          <a:xfrm>
            <a:off x="462811" y="3699151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4E164A4-F445-42E6-A2FB-D0C7AAE39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847" y="1136627"/>
            <a:ext cx="901268" cy="11169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CDA7B0-7232-4B35-B750-815FFF2C1E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2795" y="2469110"/>
            <a:ext cx="1216313" cy="10976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C046FB8-7493-4F39-B175-787117CC2A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1716" y="3782245"/>
            <a:ext cx="1207392" cy="107244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47122553-4552-412A-AAC0-9915D52B19B9}"/>
              </a:ext>
            </a:extLst>
          </p:cNvPr>
          <p:cNvGrpSpPr/>
          <p:nvPr/>
        </p:nvGrpSpPr>
        <p:grpSpPr>
          <a:xfrm>
            <a:off x="721330" y="5009349"/>
            <a:ext cx="8125366" cy="210895"/>
            <a:chOff x="1015972" y="4776146"/>
            <a:chExt cx="8125366" cy="210895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71BBA7B4-0237-4436-8973-35E33C6D5B93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79398A10-D817-40EB-9035-4D4176CFD027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1BE6708-F1F1-45F4-9B34-70CA93A667FA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</p:spTree>
    <p:extLst>
      <p:ext uri="{BB962C8B-B14F-4D97-AF65-F5344CB8AC3E}">
        <p14:creationId xmlns:p14="http://schemas.microsoft.com/office/powerpoint/2010/main" val="60605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230078A-8957-44A0-943D-810E752278E0}"/>
              </a:ext>
            </a:extLst>
          </p:cNvPr>
          <p:cNvSpPr/>
          <p:nvPr/>
        </p:nvSpPr>
        <p:spPr>
          <a:xfrm>
            <a:off x="477801" y="2114128"/>
            <a:ext cx="4956353" cy="430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Prepare </a:t>
            </a:r>
            <a:r>
              <a:rPr lang="en-US" sz="2400" dirty="0">
                <a:solidFill>
                  <a:schemeClr val="tx1"/>
                </a:solidFill>
              </a:rPr>
              <a:t>to train effectively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DC87D16-7F87-47D9-9F38-09A39E577268}"/>
              </a:ext>
            </a:extLst>
          </p:cNvPr>
          <p:cNvCxnSpPr/>
          <p:nvPr/>
        </p:nvCxnSpPr>
        <p:spPr>
          <a:xfrm>
            <a:off x="462811" y="1588825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B59002C-0E87-4DB3-927D-5D2B6DFCB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5532" y="1772833"/>
            <a:ext cx="1453773" cy="106125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72222A3-EE15-463C-B03B-CC7F89CA3FE1}"/>
              </a:ext>
            </a:extLst>
          </p:cNvPr>
          <p:cNvCxnSpPr/>
          <p:nvPr/>
        </p:nvCxnSpPr>
        <p:spPr>
          <a:xfrm>
            <a:off x="375369" y="3075350"/>
            <a:ext cx="86771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05D7F6-C0B8-4BD2-9DF4-C7AB339DFE39}"/>
              </a:ext>
            </a:extLst>
          </p:cNvPr>
          <p:cNvGrpSpPr/>
          <p:nvPr/>
        </p:nvGrpSpPr>
        <p:grpSpPr>
          <a:xfrm>
            <a:off x="721330" y="5009349"/>
            <a:ext cx="8125366" cy="210895"/>
            <a:chOff x="1015972" y="4776146"/>
            <a:chExt cx="8125366" cy="210895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A0F6871D-AE42-407E-B3D2-05107F4754E1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F9BF2526-288B-47C9-B741-A0267AA81731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D5C524A-AB7F-4D2A-96CA-A0C6A4CABFEE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</p:spTree>
    <p:extLst>
      <p:ext uri="{BB962C8B-B14F-4D97-AF65-F5344CB8AC3E}">
        <p14:creationId xmlns:p14="http://schemas.microsoft.com/office/powerpoint/2010/main" val="1708317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17387</TotalTime>
  <Words>81</Words>
  <Application>Microsoft Office PowerPoint</Application>
  <PresentationFormat>Custom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2424</cp:revision>
  <dcterms:created xsi:type="dcterms:W3CDTF">2017-07-21T05:01:19Z</dcterms:created>
  <dcterms:modified xsi:type="dcterms:W3CDTF">2022-04-25T12:45:45Z</dcterms:modified>
</cp:coreProperties>
</file>