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5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C45359-4DE3-4F31-85CE-C4A7B5E76315}" v="9" dt="2022-04-21T16:44:05.441"/>
    <p1510:client id="{86E7AEE4-68B2-418C-9D9E-27A9E8325A3E}" v="21" dt="2022-04-21T11:45:36.741"/>
    <p1510:client id="{F6B41087-6549-4F75-94AB-11809A0DFFEF}" v="1" dt="2022-04-21T16:28:09.2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DC45359-4DE3-4F31-85CE-C4A7B5E76315}"/>
    <pc:docChg chg="custSel addSld delSld modSld">
      <pc:chgData name="Subramani K" userId="bf009f75-d47a-408b-a678-4666a6eafc4c" providerId="ADAL" clId="{5DC45359-4DE3-4F31-85CE-C4A7B5E76315}" dt="2022-04-21T16:44:36.081" v="215" actId="20577"/>
      <pc:docMkLst>
        <pc:docMk/>
      </pc:docMkLst>
      <pc:sldChg chg="addSp delSp modSp mod">
        <pc:chgData name="Subramani K" userId="bf009f75-d47a-408b-a678-4666a6eafc4c" providerId="ADAL" clId="{5DC45359-4DE3-4F31-85CE-C4A7B5E76315}" dt="2022-04-21T16:44:08.756" v="139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5DC45359-4DE3-4F31-85CE-C4A7B5E76315}" dt="2022-04-21T16:42:04.443" v="30" actId="478"/>
          <ac:spMkLst>
            <pc:docMk/>
            <pc:sldMk cId="2508173990" sldId="1202"/>
            <ac:spMk id="8" creationId="{CADD2F24-F2BD-42C4-8880-1306FB8CE8AA}"/>
          </ac:spMkLst>
        </pc:spChg>
        <pc:spChg chg="add mod">
          <ac:chgData name="Subramani K" userId="bf009f75-d47a-408b-a678-4666a6eafc4c" providerId="ADAL" clId="{5DC45359-4DE3-4F31-85CE-C4A7B5E76315}" dt="2022-04-21T16:43:24.729" v="90" actId="1076"/>
          <ac:spMkLst>
            <pc:docMk/>
            <pc:sldMk cId="2508173990" sldId="1202"/>
            <ac:spMk id="26" creationId="{5FC5C251-C9B9-499B-8A09-622E79DB648A}"/>
          </ac:spMkLst>
        </pc:spChg>
        <pc:spChg chg="mod">
          <ac:chgData name="Subramani K" userId="bf009f75-d47a-408b-a678-4666a6eafc4c" providerId="ADAL" clId="{5DC45359-4DE3-4F31-85CE-C4A7B5E76315}" dt="2022-04-21T16:44:08.756" v="139" actId="20577"/>
          <ac:spMkLst>
            <pc:docMk/>
            <pc:sldMk cId="2508173990" sldId="1202"/>
            <ac:spMk id="28" creationId="{434AA221-4D9E-4CF9-8EB9-17748FDE8C58}"/>
          </ac:spMkLst>
        </pc:spChg>
        <pc:spChg chg="add mod">
          <ac:chgData name="Subramani K" userId="bf009f75-d47a-408b-a678-4666a6eafc4c" providerId="ADAL" clId="{5DC45359-4DE3-4F31-85CE-C4A7B5E76315}" dt="2022-04-21T16:43:46.972" v="114" actId="20577"/>
          <ac:spMkLst>
            <pc:docMk/>
            <pc:sldMk cId="2508173990" sldId="1202"/>
            <ac:spMk id="29" creationId="{723581E3-03C5-4ED4-ACFA-E39525F42F55}"/>
          </ac:spMkLst>
        </pc:spChg>
        <pc:spChg chg="del">
          <ac:chgData name="Subramani K" userId="bf009f75-d47a-408b-a678-4666a6eafc4c" providerId="ADAL" clId="{5DC45359-4DE3-4F31-85CE-C4A7B5E76315}" dt="2022-04-21T16:40:27.718" v="0" actId="478"/>
          <ac:spMkLst>
            <pc:docMk/>
            <pc:sldMk cId="2508173990" sldId="1202"/>
            <ac:spMk id="48" creationId="{5230078A-8957-44A0-943D-810E752278E0}"/>
          </ac:spMkLst>
        </pc:spChg>
        <pc:spChg chg="del">
          <ac:chgData name="Subramani K" userId="bf009f75-d47a-408b-a678-4666a6eafc4c" providerId="ADAL" clId="{5DC45359-4DE3-4F31-85CE-C4A7B5E76315}" dt="2022-04-21T16:40:27.718" v="0" actId="478"/>
          <ac:spMkLst>
            <pc:docMk/>
            <pc:sldMk cId="2508173990" sldId="1202"/>
            <ac:spMk id="55" creationId="{CE3BD136-83E1-45AD-9CDB-A9E0DE50C702}"/>
          </ac:spMkLst>
        </pc:spChg>
        <pc:picChg chg="add del mod">
          <ac:chgData name="Subramani K" userId="bf009f75-d47a-408b-a678-4666a6eafc4c" providerId="ADAL" clId="{5DC45359-4DE3-4F31-85CE-C4A7B5E76315}" dt="2022-04-21T16:41:11.239" v="3" actId="478"/>
          <ac:picMkLst>
            <pc:docMk/>
            <pc:sldMk cId="2508173990" sldId="1202"/>
            <ac:picMk id="3" creationId="{76C285F9-9B69-4E53-B70A-2DBAB3053785}"/>
          </ac:picMkLst>
        </pc:picChg>
        <pc:picChg chg="del">
          <ac:chgData name="Subramani K" userId="bf009f75-d47a-408b-a678-4666a6eafc4c" providerId="ADAL" clId="{5DC45359-4DE3-4F31-85CE-C4A7B5E76315}" dt="2022-04-21T16:40:27.718" v="0" actId="478"/>
          <ac:picMkLst>
            <pc:docMk/>
            <pc:sldMk cId="2508173990" sldId="1202"/>
            <ac:picMk id="6" creationId="{CC2773BE-A00F-4417-9B02-D16FCD061FF5}"/>
          </ac:picMkLst>
        </pc:picChg>
        <pc:picChg chg="add del mod">
          <ac:chgData name="Subramani K" userId="bf009f75-d47a-408b-a678-4666a6eafc4c" providerId="ADAL" clId="{5DC45359-4DE3-4F31-85CE-C4A7B5E76315}" dt="2022-04-21T16:42:04.443" v="30" actId="478"/>
          <ac:picMkLst>
            <pc:docMk/>
            <pc:sldMk cId="2508173990" sldId="1202"/>
            <ac:picMk id="7" creationId="{2EC0DCD4-EF90-4AD9-9DED-AB6ABE9189DE}"/>
          </ac:picMkLst>
        </pc:picChg>
        <pc:picChg chg="del">
          <ac:chgData name="Subramani K" userId="bf009f75-d47a-408b-a678-4666a6eafc4c" providerId="ADAL" clId="{5DC45359-4DE3-4F31-85CE-C4A7B5E76315}" dt="2022-04-21T16:40:27.718" v="0" actId="478"/>
          <ac:picMkLst>
            <pc:docMk/>
            <pc:sldMk cId="2508173990" sldId="1202"/>
            <ac:picMk id="10" creationId="{5B7789BC-800F-41AC-A8D7-2BF4879DBC71}"/>
          </ac:picMkLst>
        </pc:picChg>
        <pc:picChg chg="add mod modCrop">
          <ac:chgData name="Subramani K" userId="bf009f75-d47a-408b-a678-4666a6eafc4c" providerId="ADAL" clId="{5DC45359-4DE3-4F31-85CE-C4A7B5E76315}" dt="2022-04-21T16:43:54.288" v="117" actId="732"/>
          <ac:picMkLst>
            <pc:docMk/>
            <pc:sldMk cId="2508173990" sldId="1202"/>
            <ac:picMk id="12" creationId="{A160A403-0189-4D3A-8A33-7E9B819AEE59}"/>
          </ac:picMkLst>
        </pc:picChg>
        <pc:picChg chg="add del mod">
          <ac:chgData name="Subramani K" userId="bf009f75-d47a-408b-a678-4666a6eafc4c" providerId="ADAL" clId="{5DC45359-4DE3-4F31-85CE-C4A7B5E76315}" dt="2022-04-21T16:42:58.855" v="86" actId="478"/>
          <ac:picMkLst>
            <pc:docMk/>
            <pc:sldMk cId="2508173990" sldId="1202"/>
            <ac:picMk id="15" creationId="{87B11952-2C8E-436D-AC74-D18609B6A517}"/>
          </ac:picMkLst>
        </pc:picChg>
        <pc:picChg chg="add del mod">
          <ac:chgData name="Subramani K" userId="bf009f75-d47a-408b-a678-4666a6eafc4c" providerId="ADAL" clId="{5DC45359-4DE3-4F31-85CE-C4A7B5E76315}" dt="2022-04-21T16:43:56.082" v="118" actId="478"/>
          <ac:picMkLst>
            <pc:docMk/>
            <pc:sldMk cId="2508173990" sldId="1202"/>
            <ac:picMk id="31" creationId="{073E3421-85CE-4426-97D1-80C817FF1EAD}"/>
          </ac:picMkLst>
        </pc:picChg>
        <pc:picChg chg="add mod">
          <ac:chgData name="Subramani K" userId="bf009f75-d47a-408b-a678-4666a6eafc4c" providerId="ADAL" clId="{5DC45359-4DE3-4F31-85CE-C4A7B5E76315}" dt="2022-04-21T16:44:01.842" v="134" actId="1076"/>
          <ac:picMkLst>
            <pc:docMk/>
            <pc:sldMk cId="2508173990" sldId="1202"/>
            <ac:picMk id="32" creationId="{FF096547-2696-40B3-ADC5-AD8155344AD0}"/>
          </ac:picMkLst>
        </pc:picChg>
        <pc:picChg chg="add del mod">
          <ac:chgData name="Subramani K" userId="bf009f75-d47a-408b-a678-4666a6eafc4c" providerId="ADAL" clId="{5DC45359-4DE3-4F31-85CE-C4A7B5E76315}" dt="2022-04-21T16:44:04.195" v="136"/>
          <ac:picMkLst>
            <pc:docMk/>
            <pc:sldMk cId="2508173990" sldId="1202"/>
            <ac:picMk id="33" creationId="{083DE194-8AF3-40CC-8C25-D95AD9104A75}"/>
          </ac:picMkLst>
        </pc:picChg>
        <pc:cxnChg chg="del">
          <ac:chgData name="Subramani K" userId="bf009f75-d47a-408b-a678-4666a6eafc4c" providerId="ADAL" clId="{5DC45359-4DE3-4F31-85CE-C4A7B5E76315}" dt="2022-04-21T16:40:27.718" v="0" actId="478"/>
          <ac:cxnSpMkLst>
            <pc:docMk/>
            <pc:sldMk cId="2508173990" sldId="1202"/>
            <ac:cxnSpMk id="5" creationId="{3DC87D16-7F87-47D9-9F38-09A39E577268}"/>
          </ac:cxnSpMkLst>
        </pc:cxnChg>
        <pc:cxnChg chg="add mod">
          <ac:chgData name="Subramani K" userId="bf009f75-d47a-408b-a678-4666a6eafc4c" providerId="ADAL" clId="{5DC45359-4DE3-4F31-85CE-C4A7B5E76315}" dt="2022-04-21T16:43:59.101" v="132" actId="1035"/>
          <ac:cxnSpMkLst>
            <pc:docMk/>
            <pc:sldMk cId="2508173990" sldId="1202"/>
            <ac:cxnSpMk id="27" creationId="{6EF56A98-C627-4900-B3B4-1C34BBFE18E8}"/>
          </ac:cxnSpMkLst>
        </pc:cxnChg>
        <pc:cxnChg chg="del">
          <ac:chgData name="Subramani K" userId="bf009f75-d47a-408b-a678-4666a6eafc4c" providerId="ADAL" clId="{5DC45359-4DE3-4F31-85CE-C4A7B5E76315}" dt="2022-04-21T16:40:27.718" v="0" actId="478"/>
          <ac:cxnSpMkLst>
            <pc:docMk/>
            <pc:sldMk cId="2508173990" sldId="1202"/>
            <ac:cxnSpMk id="54" creationId="{161419F7-932A-45D6-A8FF-CE02FD34F610}"/>
          </ac:cxnSpMkLst>
        </pc:cxnChg>
        <pc:cxnChg chg="del">
          <ac:chgData name="Subramani K" userId="bf009f75-d47a-408b-a678-4666a6eafc4c" providerId="ADAL" clId="{5DC45359-4DE3-4F31-85CE-C4A7B5E76315}" dt="2022-04-21T16:40:27.718" v="0" actId="478"/>
          <ac:cxnSpMkLst>
            <pc:docMk/>
            <pc:sldMk cId="2508173990" sldId="1202"/>
            <ac:cxnSpMk id="62" creationId="{25537417-3E69-497E-A895-1106D786CDE4}"/>
          </ac:cxnSpMkLst>
        </pc:cxnChg>
      </pc:sldChg>
      <pc:sldChg chg="del">
        <pc:chgData name="Subramani K" userId="bf009f75-d47a-408b-a678-4666a6eafc4c" providerId="ADAL" clId="{5DC45359-4DE3-4F31-85CE-C4A7B5E76315}" dt="2022-04-21T16:44:11.102" v="140" actId="47"/>
        <pc:sldMkLst>
          <pc:docMk/>
          <pc:sldMk cId="606056718" sldId="1203"/>
        </pc:sldMkLst>
      </pc:sldChg>
      <pc:sldChg chg="del">
        <pc:chgData name="Subramani K" userId="bf009f75-d47a-408b-a678-4666a6eafc4c" providerId="ADAL" clId="{5DC45359-4DE3-4F31-85CE-C4A7B5E76315}" dt="2022-04-21T16:44:11.696" v="141" actId="47"/>
        <pc:sldMkLst>
          <pc:docMk/>
          <pc:sldMk cId="1708317084" sldId="1204"/>
        </pc:sldMkLst>
      </pc:sldChg>
      <pc:sldChg chg="modSp add mod">
        <pc:chgData name="Subramani K" userId="bf009f75-d47a-408b-a678-4666a6eafc4c" providerId="ADAL" clId="{5DC45359-4DE3-4F31-85CE-C4A7B5E76315}" dt="2022-04-21T16:44:36.081" v="215" actId="20577"/>
        <pc:sldMkLst>
          <pc:docMk/>
          <pc:sldMk cId="3860314942" sldId="1205"/>
        </pc:sldMkLst>
        <pc:spChg chg="mod">
          <ac:chgData name="Subramani K" userId="bf009f75-d47a-408b-a678-4666a6eafc4c" providerId="ADAL" clId="{5DC45359-4DE3-4F31-85CE-C4A7B5E76315}" dt="2022-04-21T16:44:22.863" v="173" actId="20577"/>
          <ac:spMkLst>
            <pc:docMk/>
            <pc:sldMk cId="3860314942" sldId="1205"/>
            <ac:spMk id="26" creationId="{5FC5C251-C9B9-499B-8A09-622E79DB648A}"/>
          </ac:spMkLst>
        </pc:spChg>
        <pc:spChg chg="mod">
          <ac:chgData name="Subramani K" userId="bf009f75-d47a-408b-a678-4666a6eafc4c" providerId="ADAL" clId="{5DC45359-4DE3-4F31-85CE-C4A7B5E76315}" dt="2022-04-21T16:44:36.081" v="215" actId="20577"/>
          <ac:spMkLst>
            <pc:docMk/>
            <pc:sldMk cId="3860314942" sldId="1205"/>
            <ac:spMk id="29" creationId="{723581E3-03C5-4ED4-ACFA-E39525F42F55}"/>
          </ac:spMkLst>
        </pc:sp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EE05B262-3DAE-4C1A-9AE3-79EE17508330}"/>
    <pc:docChg chg="custSel modSld">
      <pc:chgData name="Subramani K" userId="bf009f75-d47a-408b-a678-4666a6eafc4c" providerId="ADAL" clId="{EE05B262-3DAE-4C1A-9AE3-79EE17508330}" dt="2022-04-06T19:06:47.543" v="1" actId="478"/>
      <pc:docMkLst>
        <pc:docMk/>
      </pc:docMkLst>
      <pc:sldChg chg="delSp mod">
        <pc:chgData name="Subramani K" userId="bf009f75-d47a-408b-a678-4666a6eafc4c" providerId="ADAL" clId="{EE05B262-3DAE-4C1A-9AE3-79EE17508330}" dt="2022-04-06T19:06:47.543" v="1" actId="478"/>
        <pc:sldMkLst>
          <pc:docMk/>
          <pc:sldMk cId="2508173990" sldId="1202"/>
        </pc:sldMkLst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EE05B262-3DAE-4C1A-9AE3-79EE17508330}" dt="2022-04-06T19:06:47.543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9" creationId="{1A6CD4C7-A5FB-4482-87AA-79B3D3F9EDF4}"/>
          </ac:spMkLst>
        </pc:spChg>
        <pc:picChg chg="del">
          <ac:chgData name="Subramani K" userId="bf009f75-d47a-408b-a678-4666a6eafc4c" providerId="ADAL" clId="{EE05B262-3DAE-4C1A-9AE3-79EE17508330}" dt="2022-04-06T19:06:44.929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CC836F63-94EB-470D-8F9A-D114BEEE4931}"/>
    <pc:docChg chg="undo custSel addSld delSld modSld">
      <pc:chgData name="Subramani K" userId="bf009f75-d47a-408b-a678-4666a6eafc4c" providerId="ADAL" clId="{CC836F63-94EB-470D-8F9A-D114BEEE4931}" dt="2022-04-20T15:32:36.376" v="142" actId="20577"/>
      <pc:docMkLst>
        <pc:docMk/>
      </pc:docMkLst>
      <pc:sldChg chg="addSp delSp modSp mod">
        <pc:chgData name="Subramani K" userId="bf009f75-d47a-408b-a678-4666a6eafc4c" providerId="ADAL" clId="{CC836F63-94EB-470D-8F9A-D114BEEE4931}" dt="2022-04-20T15:32:36.376" v="142" actId="20577"/>
        <pc:sldMkLst>
          <pc:docMk/>
          <pc:sldMk cId="2508173990" sldId="1202"/>
        </pc:sldMkLst>
        <pc:spChg chg="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2" creationId="{66024A90-B528-446D-A2F6-9F0158EE4715}"/>
          </ac:spMkLst>
        </pc:spChg>
        <pc:spChg chg="mod">
          <ac:chgData name="Subramani K" userId="bf009f75-d47a-408b-a678-4666a6eafc4c" providerId="ADAL" clId="{CC836F63-94EB-470D-8F9A-D114BEEE4931}" dt="2022-04-20T15:29:25.776" v="44" actId="20577"/>
          <ac:spMkLst>
            <pc:docMk/>
            <pc:sldMk cId="2508173990" sldId="1202"/>
            <ac:spMk id="10" creationId="{67ED8EF9-84F1-422C-A22B-545102E716C9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0" creationId="{ABD9B350-78D8-42DF-A5E8-EA181AC1A55A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1" creationId="{FCA90B1D-28C6-4F3B-A1B6-D9741AE688CE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2" creationId="{88B6C401-7D50-40F6-AC5F-50B97757BE52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3" creationId="{C4FD52E4-7F71-47A2-8C6F-E534016BB2CF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4" creationId="{45C1CC50-B8B3-4675-95E9-1A58341066FA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5" creationId="{926E2CF8-8EFA-47DA-AF29-961E56B39345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6" creationId="{0AF8A216-54EB-479D-A75B-498EC478AAD4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7" creationId="{E126DE42-C850-452B-8B48-875C99064A51}"/>
          </ac:spMkLst>
        </pc:spChg>
        <pc:spChg chg="mod">
          <ac:chgData name="Subramani K" userId="bf009f75-d47a-408b-a678-4666a6eafc4c" providerId="ADAL" clId="{CC836F63-94EB-470D-8F9A-D114BEEE4931}" dt="2022-04-20T15:32:36.376" v="142" actId="20577"/>
          <ac:spMkLst>
            <pc:docMk/>
            <pc:sldMk cId="2508173990" sldId="1202"/>
            <ac:spMk id="28" creationId="{434AA221-4D9E-4CF9-8EB9-17748FDE8C58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9" creationId="{F9923E11-9C2C-43C4-A049-65F16AB582A9}"/>
          </ac:spMkLst>
        </pc:spChg>
        <pc:spChg chg="add mod ord">
          <ac:chgData name="Subramani K" userId="bf009f75-d47a-408b-a678-4666a6eafc4c" providerId="ADAL" clId="{CC836F63-94EB-470D-8F9A-D114BEEE4931}" dt="2022-04-20T15:30:35.816" v="92" actId="167"/>
          <ac:spMkLst>
            <pc:docMk/>
            <pc:sldMk cId="2508173990" sldId="1202"/>
            <ac:spMk id="31" creationId="{EB01FE03-E840-4682-AAB0-61F8AD73B02B}"/>
          </ac:spMkLst>
        </pc:spChg>
        <pc:spChg chg="add 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32" creationId="{BBD9B873-4810-42B0-8EBB-39F761964D5B}"/>
          </ac:spMkLst>
        </pc:spChg>
        <pc:spChg chg="mod">
          <ac:chgData name="Subramani K" userId="bf009f75-d47a-408b-a678-4666a6eafc4c" providerId="ADAL" clId="{CC836F63-94EB-470D-8F9A-D114BEEE4931}" dt="2022-04-20T15:31:43.028" v="122"/>
          <ac:spMkLst>
            <pc:docMk/>
            <pc:sldMk cId="2508173990" sldId="1202"/>
            <ac:spMk id="34" creationId="{3E35F006-E269-46D6-94B3-8E53E90334E7}"/>
          </ac:spMkLst>
        </pc:spChg>
        <pc:spChg chg="mod">
          <ac:chgData name="Subramani K" userId="bf009f75-d47a-408b-a678-4666a6eafc4c" providerId="ADAL" clId="{CC836F63-94EB-470D-8F9A-D114BEEE4931}" dt="2022-04-20T15:31:47.655" v="124" actId="20577"/>
          <ac:spMkLst>
            <pc:docMk/>
            <pc:sldMk cId="2508173990" sldId="1202"/>
            <ac:spMk id="35" creationId="{E368563D-AA6E-43D2-A9F2-06D0715BAA6C}"/>
          </ac:spMkLst>
        </pc:spChg>
        <pc:spChg chg="mod">
          <ac:chgData name="Subramani K" userId="bf009f75-d47a-408b-a678-4666a6eafc4c" providerId="ADAL" clId="{CC836F63-94EB-470D-8F9A-D114BEEE4931}" dt="2022-04-20T15:31:49.208" v="125"/>
          <ac:spMkLst>
            <pc:docMk/>
            <pc:sldMk cId="2508173990" sldId="1202"/>
            <ac:spMk id="37" creationId="{DA7EF9E8-F85A-49E8-BBFE-C7EB3F7367FE}"/>
          </ac:spMkLst>
        </pc:spChg>
        <pc:spChg chg="mod">
          <ac:chgData name="Subramani K" userId="bf009f75-d47a-408b-a678-4666a6eafc4c" providerId="ADAL" clId="{CC836F63-94EB-470D-8F9A-D114BEEE4931}" dt="2022-04-20T15:31:54.012" v="127" actId="20577"/>
          <ac:spMkLst>
            <pc:docMk/>
            <pc:sldMk cId="2508173990" sldId="1202"/>
            <ac:spMk id="38" creationId="{3FF242F4-AF75-40F2-8C2F-49478A499F20}"/>
          </ac:spMkLst>
        </pc:spChg>
        <pc:spChg chg="mod">
          <ac:chgData name="Subramani K" userId="bf009f75-d47a-408b-a678-4666a6eafc4c" providerId="ADAL" clId="{CC836F63-94EB-470D-8F9A-D114BEEE4931}" dt="2022-04-20T15:31:54.758" v="128"/>
          <ac:spMkLst>
            <pc:docMk/>
            <pc:sldMk cId="2508173990" sldId="1202"/>
            <ac:spMk id="40" creationId="{5C4AD4AB-7236-4E11-A3D8-C0805A54F252}"/>
          </ac:spMkLst>
        </pc:spChg>
        <pc:spChg chg="mod">
          <ac:chgData name="Subramani K" userId="bf009f75-d47a-408b-a678-4666a6eafc4c" providerId="ADAL" clId="{CC836F63-94EB-470D-8F9A-D114BEEE4931}" dt="2022-04-20T15:31:59.815" v="132" actId="20577"/>
          <ac:spMkLst>
            <pc:docMk/>
            <pc:sldMk cId="2508173990" sldId="1202"/>
            <ac:spMk id="41" creationId="{8449636D-A881-42B7-A736-95D766B33AFD}"/>
          </ac:spMkLst>
        </pc:spChg>
        <pc:spChg chg="mod">
          <ac:chgData name="Subramani K" userId="bf009f75-d47a-408b-a678-4666a6eafc4c" providerId="ADAL" clId="{CC836F63-94EB-470D-8F9A-D114BEEE4931}" dt="2022-04-20T15:32:00.537" v="133"/>
          <ac:spMkLst>
            <pc:docMk/>
            <pc:sldMk cId="2508173990" sldId="1202"/>
            <ac:spMk id="43" creationId="{053389AD-E569-4EFB-813A-1C2F7EDC65D5}"/>
          </ac:spMkLst>
        </pc:spChg>
        <pc:spChg chg="mod">
          <ac:chgData name="Subramani K" userId="bf009f75-d47a-408b-a678-4666a6eafc4c" providerId="ADAL" clId="{CC836F63-94EB-470D-8F9A-D114BEEE4931}" dt="2022-04-20T15:32:05.472" v="135" actId="20577"/>
          <ac:spMkLst>
            <pc:docMk/>
            <pc:sldMk cId="2508173990" sldId="1202"/>
            <ac:spMk id="44" creationId="{6DDB9B31-7ABF-434C-9687-8F8BA587404F}"/>
          </ac:spMkLst>
        </pc:spChg>
        <pc:spChg chg="mod">
          <ac:chgData name="Subramani K" userId="bf009f75-d47a-408b-a678-4666a6eafc4c" providerId="ADAL" clId="{CC836F63-94EB-470D-8F9A-D114BEEE4931}" dt="2022-04-20T15:32:06.201" v="136"/>
          <ac:spMkLst>
            <pc:docMk/>
            <pc:sldMk cId="2508173990" sldId="1202"/>
            <ac:spMk id="46" creationId="{DAFBFBCB-464C-448F-9839-048238854BAA}"/>
          </ac:spMkLst>
        </pc:spChg>
        <pc:spChg chg="mod">
          <ac:chgData name="Subramani K" userId="bf009f75-d47a-408b-a678-4666a6eafc4c" providerId="ADAL" clId="{CC836F63-94EB-470D-8F9A-D114BEEE4931}" dt="2022-04-20T15:32:11.653" v="138" actId="20577"/>
          <ac:spMkLst>
            <pc:docMk/>
            <pc:sldMk cId="2508173990" sldId="1202"/>
            <ac:spMk id="47" creationId="{6D9DC150-619E-447C-B8F4-1C9AAFDBAA47}"/>
          </ac:spMkLst>
        </pc:spChg>
        <pc:grpChg chg="add mod">
          <ac:chgData name="Subramani K" userId="bf009f75-d47a-408b-a678-4666a6eafc4c" providerId="ADAL" clId="{CC836F63-94EB-470D-8F9A-D114BEEE4931}" dt="2022-04-20T15:31:40.483" v="121" actId="1076"/>
          <ac:grpSpMkLst>
            <pc:docMk/>
            <pc:sldMk cId="2508173990" sldId="1202"/>
            <ac:grpSpMk id="9" creationId="{FEE357A3-33B9-40FF-A0B9-5624DB6C74D5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3" creationId="{99D58339-CC61-4C87-8199-D3DD6262423A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6" creationId="{AB0C41B8-CA12-4077-B3B6-272FAAAD8F6C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9" creationId="{9C8F19B3-FC5B-4558-89D2-5E5F4C28A758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42" creationId="{DC2D87B2-3922-4974-8A2E-D1B4DF7BA08B}"/>
          </ac:grpSpMkLst>
        </pc:grpChg>
        <pc:grpChg chg="add mod">
          <ac:chgData name="Subramani K" userId="bf009f75-d47a-408b-a678-4666a6eafc4c" providerId="ADAL" clId="{CC836F63-94EB-470D-8F9A-D114BEEE4931}" dt="2022-04-20T15:32:09.822" v="137" actId="1076"/>
          <ac:grpSpMkLst>
            <pc:docMk/>
            <pc:sldMk cId="2508173990" sldId="1202"/>
            <ac:grpSpMk id="45" creationId="{758D3438-60DA-43E4-B027-4B5E6FAB4C80}"/>
          </ac:grpSpMkLst>
        </pc:grpChg>
        <pc:picChg chg="add del">
          <ac:chgData name="Subramani K" userId="bf009f75-d47a-408b-a678-4666a6eafc4c" providerId="ADAL" clId="{CC836F63-94EB-470D-8F9A-D114BEEE4931}" dt="2022-04-20T15:29:27.591" v="45" actId="478"/>
          <ac:picMkLst>
            <pc:docMk/>
            <pc:sldMk cId="2508173990" sldId="1202"/>
            <ac:picMk id="6" creationId="{A11A5870-4D21-45FB-AE59-E79905CB8BEE}"/>
          </ac:picMkLst>
        </pc:picChg>
        <pc:cxnChg chg="del mod">
          <ac:chgData name="Subramani K" userId="bf009f75-d47a-408b-a678-4666a6eafc4c" providerId="ADAL" clId="{CC836F63-94EB-470D-8F9A-D114BEEE4931}" dt="2022-04-20T15:30:28.852" v="89" actId="478"/>
          <ac:cxnSpMkLst>
            <pc:docMk/>
            <pc:sldMk cId="2508173990" sldId="1202"/>
            <ac:cxnSpMk id="5" creationId="{FF097ED8-35DF-459C-9109-448B91E3F8CA}"/>
          </ac:cxnSpMkLst>
        </pc:cxnChg>
      </pc:sldChg>
      <pc:sldChg chg="del">
        <pc:chgData name="Subramani K" userId="bf009f75-d47a-408b-a678-4666a6eafc4c" providerId="ADAL" clId="{CC836F63-94EB-470D-8F9A-D114BEEE4931}" dt="2022-04-20T15:32:28.843" v="140" actId="47"/>
        <pc:sldMkLst>
          <pc:docMk/>
          <pc:sldMk cId="1589884021" sldId="1204"/>
        </pc:sldMkLst>
      </pc:sldChg>
      <pc:sldChg chg="add">
        <pc:chgData name="Subramani K" userId="bf009f75-d47a-408b-a678-4666a6eafc4c" providerId="ADAL" clId="{CC836F63-94EB-470D-8F9A-D114BEEE4931}" dt="2022-04-20T15:32:30.010" v="141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4749EBFD-809A-42AC-91A1-BF1978D975C5}"/>
    <pc:docChg chg="undo custSel addSld modSld">
      <pc:chgData name="Subramani K" userId="bf009f75-d47a-408b-a678-4666a6eafc4c" providerId="ADAL" clId="{4749EBFD-809A-42AC-91A1-BF1978D975C5}" dt="2022-04-06T19:22:32.390" v="185" actId="1036"/>
      <pc:docMkLst>
        <pc:docMk/>
      </pc:docMkLst>
      <pc:sldChg chg="addSp delSp modSp mod">
        <pc:chgData name="Subramani K" userId="bf009f75-d47a-408b-a678-4666a6eafc4c" providerId="ADAL" clId="{4749EBFD-809A-42AC-91A1-BF1978D975C5}" dt="2022-04-06T19:22:32.390" v="185" actId="1036"/>
        <pc:sldMkLst>
          <pc:docMk/>
          <pc:sldMk cId="2508173990" sldId="1202"/>
        </pc:sldMkLst>
        <pc:spChg chg="add mod">
          <ac:chgData name="Subramani K" userId="bf009f75-d47a-408b-a678-4666a6eafc4c" providerId="ADAL" clId="{4749EBFD-809A-42AC-91A1-BF1978D975C5}" dt="2022-04-06T19:18:44.417" v="0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4749EBFD-809A-42AC-91A1-BF1978D975C5}" dt="2022-04-06T19:21:06.986" v="10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4749EBFD-809A-42AC-91A1-BF1978D975C5}" dt="2022-04-06T19:22:20.102" v="18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4749EBFD-809A-42AC-91A1-BF1978D975C5}" dt="2022-04-06T19:22:27.410" v="183" actId="14100"/>
          <ac:spMkLst>
            <pc:docMk/>
            <pc:sldMk cId="2508173990" sldId="1202"/>
            <ac:spMk id="16" creationId="{B67DA262-B298-45E7-BFC0-550B980D3AAB}"/>
          </ac:spMkLst>
        </pc:spChg>
        <pc:spChg chg="add del mod">
          <ac:chgData name="Subramani K" userId="bf009f75-d47a-408b-a678-4666a6eafc4c" providerId="ADAL" clId="{4749EBFD-809A-42AC-91A1-BF1978D975C5}" dt="2022-04-06T19:20:04.070" v="34" actId="478"/>
          <ac:spMkLst>
            <pc:docMk/>
            <pc:sldMk cId="2508173990" sldId="1202"/>
            <ac:spMk id="17" creationId="{E5B708D1-A284-481D-A329-6F3FC8985BA4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18" creationId="{9D458362-6148-4114-8D29-A789F027D2C4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0" creationId="{ABD9B350-78D8-42DF-A5E8-EA181AC1A55A}"/>
          </ac:spMkLst>
        </pc:spChg>
        <pc:spChg chg="add del mod">
          <ac:chgData name="Subramani K" userId="bf009f75-d47a-408b-a678-4666a6eafc4c" providerId="ADAL" clId="{4749EBFD-809A-42AC-91A1-BF1978D975C5}" dt="2022-04-06T19:20:02.031" v="33" actId="478"/>
          <ac:spMkLst>
            <pc:docMk/>
            <pc:sldMk cId="2508173990" sldId="1202"/>
            <ac:spMk id="21" creationId="{F2914BC7-5B3F-4FFE-9969-812E92056249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22" creationId="{E8E21FD9-A1CA-450E-B297-BB4E7BB5EEBD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3" creationId="{C4FD52E4-7F71-47A2-8C6F-E534016BB2CF}"/>
          </ac:spMkLst>
        </pc:spChg>
        <pc:spChg chg="add mod">
          <ac:chgData name="Subramani K" userId="bf009f75-d47a-408b-a678-4666a6eafc4c" providerId="ADAL" clId="{4749EBFD-809A-42AC-91A1-BF1978D975C5}" dt="2022-04-06T19:20:06.684" v="35" actId="20577"/>
          <ac:spMkLst>
            <pc:docMk/>
            <pc:sldMk cId="2508173990" sldId="1202"/>
            <ac:spMk id="25" creationId="{926E2CF8-8EFA-47DA-AF29-961E56B39345}"/>
          </ac:spMkLst>
        </pc:spChg>
        <pc:spChg chg="add mod">
          <ac:chgData name="Subramani K" userId="bf009f75-d47a-408b-a678-4666a6eafc4c" providerId="ADAL" clId="{4749EBFD-809A-42AC-91A1-BF1978D975C5}" dt="2022-04-06T19:20:09.165" v="38" actId="20577"/>
          <ac:spMkLst>
            <pc:docMk/>
            <pc:sldMk cId="2508173990" sldId="1202"/>
            <ac:spMk id="26" creationId="{0AF8A216-54EB-479D-A75B-498EC478AAD4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7" creationId="{15BB25C5-79E3-48FC-81E8-5D34C5667A02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8" creationId="{18BA6149-CFD2-4727-BB9E-D9B09E92AFB0}"/>
          </ac:spMkLst>
        </pc:spChg>
        <pc:spChg chg="add mod">
          <ac:chgData name="Subramani K" userId="bf009f75-d47a-408b-a678-4666a6eafc4c" providerId="ADAL" clId="{4749EBFD-809A-42AC-91A1-BF1978D975C5}" dt="2022-04-06T19:20:11.105" v="39" actId="20577"/>
          <ac:spMkLst>
            <pc:docMk/>
            <pc:sldMk cId="2508173990" sldId="1202"/>
            <ac:spMk id="29" creationId="{F9923E11-9C2C-43C4-A049-65F16AB582A9}"/>
          </ac:spMkLst>
        </pc:spChg>
        <pc:grpChg chg="add 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8" creationId="{3709086D-3CAF-4491-808E-34E505B0D811}"/>
          </ac:grpSpMkLst>
        </pc:grpChg>
        <pc:grpChg chg="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13" creationId="{5BA7499B-B64C-43BF-9F34-13DDF0FF800E}"/>
          </ac:grpSpMkLst>
        </pc:grpChg>
        <pc:picChg chg="mod">
          <ac:chgData name="Subramani K" userId="bf009f75-d47a-408b-a678-4666a6eafc4c" providerId="ADAL" clId="{4749EBFD-809A-42AC-91A1-BF1978D975C5}" dt="2022-04-06T19:22:32.390" v="185" actId="1036"/>
          <ac:picMkLst>
            <pc:docMk/>
            <pc:sldMk cId="2508173990" sldId="1202"/>
            <ac:picMk id="15" creationId="{880F66C0-7317-447B-BF57-13D60C690BDA}"/>
          </ac:picMkLst>
        </pc:picChg>
        <pc:picChg chg="add del mod">
          <ac:chgData name="Subramani K" userId="bf009f75-d47a-408b-a678-4666a6eafc4c" providerId="ADAL" clId="{4749EBFD-809A-42AC-91A1-BF1978D975C5}" dt="2022-04-06T19:18:50.138" v="1" actId="478"/>
          <ac:picMkLst>
            <pc:docMk/>
            <pc:sldMk cId="2508173990" sldId="1202"/>
            <ac:picMk id="24" creationId="{14FF5CAF-F70F-429F-B6CE-C667ADFB33A9}"/>
          </ac:picMkLst>
        </pc:picChg>
        <pc:cxnChg chg="add">
          <ac:chgData name="Subramani K" userId="bf009f75-d47a-408b-a678-4666a6eafc4c" providerId="ADAL" clId="{4749EBFD-809A-42AC-91A1-BF1978D975C5}" dt="2022-04-06T19:19:10.739" v="6" actId="11529"/>
          <ac:cxnSpMkLst>
            <pc:docMk/>
            <pc:sldMk cId="2508173990" sldId="1202"/>
            <ac:cxnSpMk id="5" creationId="{FF097ED8-35DF-459C-9109-448B91E3F8CA}"/>
          </ac:cxnSpMkLst>
        </pc:cxnChg>
        <pc:cxnChg chg="add del mod">
          <ac:chgData name="Subramani K" userId="bf009f75-d47a-408b-a678-4666a6eafc4c" providerId="ADAL" clId="{4749EBFD-809A-42AC-91A1-BF1978D975C5}" dt="2022-04-06T19:19:04.468" v="5" actId="478"/>
          <ac:cxnSpMkLst>
            <pc:docMk/>
            <pc:sldMk cId="2508173990" sldId="1202"/>
            <ac:cxnSpMk id="19" creationId="{8CAFC0AD-EA96-44B6-913F-BE3111D8AD29}"/>
          </ac:cxnSpMkLst>
        </pc:cxnChg>
      </pc:sldChg>
      <pc:sldChg chg="addSp delSp modSp add mod">
        <pc:chgData name="Subramani K" userId="bf009f75-d47a-408b-a678-4666a6eafc4c" providerId="ADAL" clId="{4749EBFD-809A-42AC-91A1-BF1978D975C5}" dt="2022-04-06T19:21:44.168" v="140" actId="20577"/>
        <pc:sldMkLst>
          <pc:docMk/>
          <pc:sldMk cId="3082782398" sldId="1203"/>
        </pc:sldMkLst>
        <pc:spChg chg="add mod">
          <ac:chgData name="Subramani K" userId="bf009f75-d47a-408b-a678-4666a6eafc4c" providerId="ADAL" clId="{4749EBFD-809A-42AC-91A1-BF1978D975C5}" dt="2022-04-06T19:21:25.102" v="115" actId="20577"/>
          <ac:spMkLst>
            <pc:docMk/>
            <pc:sldMk cId="3082782398" sldId="1203"/>
            <ac:spMk id="10" creationId="{0055B33B-C693-4B50-85F3-68EBD87375AD}"/>
          </ac:spMkLst>
        </pc:spChg>
        <pc:spChg chg="add mod">
          <ac:chgData name="Subramani K" userId="bf009f75-d47a-408b-a678-4666a6eafc4c" providerId="ADAL" clId="{4749EBFD-809A-42AC-91A1-BF1978D975C5}" dt="2022-04-06T19:21:23.352" v="113" actId="1076"/>
          <ac:spMkLst>
            <pc:docMk/>
            <pc:sldMk cId="3082782398" sldId="1203"/>
            <ac:spMk id="13" creationId="{A53F9BAB-9323-49D5-B4B6-A0D07055F32F}"/>
          </ac:spMkLst>
        </pc:spChg>
        <pc:spChg chg="add del mod">
          <ac:chgData name="Subramani K" userId="bf009f75-d47a-408b-a678-4666a6eafc4c" providerId="ADAL" clId="{4749EBFD-809A-42AC-91A1-BF1978D975C5}" dt="2022-04-06T19:21:35.301" v="118" actId="478"/>
          <ac:spMkLst>
            <pc:docMk/>
            <pc:sldMk cId="3082782398" sldId="1203"/>
            <ac:spMk id="15" creationId="{D1DBC5AE-0F17-4D1A-A209-3C07F270EA18}"/>
          </ac:spMkLst>
        </pc:spChg>
        <pc:spChg chg="add mod">
          <ac:chgData name="Subramani K" userId="bf009f75-d47a-408b-a678-4666a6eafc4c" providerId="ADAL" clId="{4749EBFD-809A-42AC-91A1-BF1978D975C5}" dt="2022-04-06T19:21:32.914" v="117" actId="1076"/>
          <ac:spMkLst>
            <pc:docMk/>
            <pc:sldMk cId="3082782398" sldId="1203"/>
            <ac:spMk id="16" creationId="{255BF45A-ECF7-4C38-8A2B-AA926EEF5492}"/>
          </ac:spMkLst>
        </pc:spChg>
        <pc:spChg chg="add mod">
          <ac:chgData name="Subramani K" userId="bf009f75-d47a-408b-a678-4666a6eafc4c" providerId="ADAL" clId="{4749EBFD-809A-42AC-91A1-BF1978D975C5}" dt="2022-04-06T19:21:44.168" v="140" actId="20577"/>
          <ac:spMkLst>
            <pc:docMk/>
            <pc:sldMk cId="3082782398" sldId="1203"/>
            <ac:spMk id="17" creationId="{6BC2FB2D-16B7-487B-9C7F-0A3A818FBB00}"/>
          </ac:spMkLst>
        </pc:spChg>
        <pc:spChg chg="add mod">
          <ac:chgData name="Subramani K" userId="bf009f75-d47a-408b-a678-4666a6eafc4c" providerId="ADAL" clId="{4749EBFD-809A-42AC-91A1-BF1978D975C5}" dt="2022-04-06T19:21:41.411" v="138" actId="1035"/>
          <ac:spMkLst>
            <pc:docMk/>
            <pc:sldMk cId="3082782398" sldId="1203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4" creationId="{031BA563-5F0D-4EB3-AF26-311CAE025EFC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5" creationId="{42E999D0-62D3-4574-AC94-4909121C0126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6" creationId="{C73FE5F3-2A13-406E-A996-CCAFD9AF4413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7" creationId="{770CE015-93D7-4850-B0A7-37E5C55F443C}"/>
          </ac:spMkLst>
        </pc:spChg>
      </pc:sldChg>
      <pc:sldChg chg="delSp modSp add mod">
        <pc:chgData name="Subramani K" userId="bf009f75-d47a-408b-a678-4666a6eafc4c" providerId="ADAL" clId="{4749EBFD-809A-42AC-91A1-BF1978D975C5}" dt="2022-04-06T19:21:53.486" v="146" actId="20577"/>
        <pc:sldMkLst>
          <pc:docMk/>
          <pc:sldMk cId="1589884021" sldId="1204"/>
        </pc:sldMkLst>
        <pc:spChg chg="mod">
          <ac:chgData name="Subramani K" userId="bf009f75-d47a-408b-a678-4666a6eafc4c" providerId="ADAL" clId="{4749EBFD-809A-42AC-91A1-BF1978D975C5}" dt="2022-04-06T19:21:53.486" v="146" actId="20577"/>
          <ac:spMkLst>
            <pc:docMk/>
            <pc:sldMk cId="1589884021" sldId="1204"/>
            <ac:spMk id="10" creationId="{0055B33B-C693-4B50-85F3-68EBD87375AD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7" creationId="{6BC2FB2D-16B7-487B-9C7F-0A3A818FBB00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51.669" v="144" actId="20577"/>
          <ac:spMkLst>
            <pc:docMk/>
            <pc:sldMk cId="1589884021" sldId="1204"/>
            <ac:spMk id="34" creationId="{031BA563-5F0D-4EB3-AF26-311CAE025EFC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86E7AEE4-68B2-418C-9D9E-27A9E8325A3E}"/>
    <pc:docChg chg="undo custSel addSld delSld modSld sldOrd">
      <pc:chgData name="Subramani K" userId="bf009f75-d47a-408b-a678-4666a6eafc4c" providerId="ADAL" clId="{86E7AEE4-68B2-418C-9D9E-27A9E8325A3E}" dt="2022-04-21T11:47:30.165" v="240" actId="1038"/>
      <pc:docMkLst>
        <pc:docMk/>
      </pc:docMkLst>
      <pc:sldChg chg="addSp delSp modSp mod">
        <pc:chgData name="Subramani K" userId="bf009f75-d47a-408b-a678-4666a6eafc4c" providerId="ADAL" clId="{86E7AEE4-68B2-418C-9D9E-27A9E8325A3E}" dt="2022-04-21T11:47:30.165" v="240" actId="1038"/>
        <pc:sldMkLst>
          <pc:docMk/>
          <pc:sldMk cId="2508173990" sldId="1202"/>
        </pc:sldMkLst>
        <pc:spChg chg="del mod">
          <ac:chgData name="Subramani K" userId="bf009f75-d47a-408b-a678-4666a6eafc4c" providerId="ADAL" clId="{86E7AEE4-68B2-418C-9D9E-27A9E8325A3E}" dt="2022-04-21T11:44:02.331" v="144" actId="478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86E7AEE4-68B2-418C-9D9E-27A9E8325A3E}" dt="2022-04-21T11:28:34.312" v="52" actId="20577"/>
          <ac:spMkLst>
            <pc:docMk/>
            <pc:sldMk cId="2508173990" sldId="1202"/>
            <ac:spMk id="28" creationId="{434AA221-4D9E-4CF9-8EB9-17748FDE8C58}"/>
          </ac:spMkLst>
        </pc:spChg>
        <pc:spChg chg="del">
          <ac:chgData name="Subramani K" userId="bf009f75-d47a-408b-a678-4666a6eafc4c" providerId="ADAL" clId="{86E7AEE4-68B2-418C-9D9E-27A9E8325A3E}" dt="2022-04-21T11:26:13.266" v="2" actId="478"/>
          <ac:spMkLst>
            <pc:docMk/>
            <pc:sldMk cId="2508173990" sldId="1202"/>
            <ac:spMk id="31" creationId="{EB01FE03-E840-4682-AAB0-61F8AD73B02B}"/>
          </ac:spMkLst>
        </pc:spChg>
        <pc:spChg chg="add mod">
          <ac:chgData name="Subramani K" userId="bf009f75-d47a-408b-a678-4666a6eafc4c" providerId="ADAL" clId="{86E7AEE4-68B2-418C-9D9E-27A9E8325A3E}" dt="2022-04-21T11:47:30.165" v="240" actId="1038"/>
          <ac:spMkLst>
            <pc:docMk/>
            <pc:sldMk cId="2508173990" sldId="1202"/>
            <ac:spMk id="48" creationId="{5230078A-8957-44A0-943D-810E752278E0}"/>
          </ac:spMkLst>
        </pc:spChg>
        <pc:spChg chg="mod">
          <ac:chgData name="Subramani K" userId="bf009f75-d47a-408b-a678-4666a6eafc4c" providerId="ADAL" clId="{86E7AEE4-68B2-418C-9D9E-27A9E8325A3E}" dt="2022-04-21T11:27:10.416" v="23"/>
          <ac:spMkLst>
            <pc:docMk/>
            <pc:sldMk cId="2508173990" sldId="1202"/>
            <ac:spMk id="50" creationId="{C73F65FF-6033-4A10-AB00-5A5DFE29C301}"/>
          </ac:spMkLst>
        </pc:spChg>
        <pc:spChg chg="mod">
          <ac:chgData name="Subramani K" userId="bf009f75-d47a-408b-a678-4666a6eafc4c" providerId="ADAL" clId="{86E7AEE4-68B2-418C-9D9E-27A9E8325A3E}" dt="2022-04-21T11:27:10.416" v="23"/>
          <ac:spMkLst>
            <pc:docMk/>
            <pc:sldMk cId="2508173990" sldId="1202"/>
            <ac:spMk id="51" creationId="{7721E506-E670-4849-AB8D-8DDF8FD1D7B5}"/>
          </ac:spMkLst>
        </pc:spChg>
        <pc:spChg chg="mod">
          <ac:chgData name="Subramani K" userId="bf009f75-d47a-408b-a678-4666a6eafc4c" providerId="ADAL" clId="{86E7AEE4-68B2-418C-9D9E-27A9E8325A3E}" dt="2022-04-21T11:27:10.416" v="23"/>
          <ac:spMkLst>
            <pc:docMk/>
            <pc:sldMk cId="2508173990" sldId="1202"/>
            <ac:spMk id="52" creationId="{4120A37C-BE0F-4E65-8966-A46F18C23F72}"/>
          </ac:spMkLst>
        </pc:spChg>
        <pc:spChg chg="add mod">
          <ac:chgData name="Subramani K" userId="bf009f75-d47a-408b-a678-4666a6eafc4c" providerId="ADAL" clId="{86E7AEE4-68B2-418C-9D9E-27A9E8325A3E}" dt="2022-04-21T11:47:30.165" v="240" actId="1038"/>
          <ac:spMkLst>
            <pc:docMk/>
            <pc:sldMk cId="2508173990" sldId="1202"/>
            <ac:spMk id="55" creationId="{CE3BD136-83E1-45AD-9CDB-A9E0DE50C702}"/>
          </ac:spMkLst>
        </pc:spChg>
        <pc:spChg chg="mod">
          <ac:chgData name="Subramani K" userId="bf009f75-d47a-408b-a678-4666a6eafc4c" providerId="ADAL" clId="{86E7AEE4-68B2-418C-9D9E-27A9E8325A3E}" dt="2022-04-21T11:27:38.875" v="39"/>
          <ac:spMkLst>
            <pc:docMk/>
            <pc:sldMk cId="2508173990" sldId="1202"/>
            <ac:spMk id="57" creationId="{A2789DAC-3067-479B-AE54-34B79018F916}"/>
          </ac:spMkLst>
        </pc:spChg>
        <pc:spChg chg="mod">
          <ac:chgData name="Subramani K" userId="bf009f75-d47a-408b-a678-4666a6eafc4c" providerId="ADAL" clId="{86E7AEE4-68B2-418C-9D9E-27A9E8325A3E}" dt="2022-04-21T11:27:38.875" v="39"/>
          <ac:spMkLst>
            <pc:docMk/>
            <pc:sldMk cId="2508173990" sldId="1202"/>
            <ac:spMk id="58" creationId="{D91A4378-33CD-45D8-92EC-CD8CEF921790}"/>
          </ac:spMkLst>
        </pc:spChg>
        <pc:spChg chg="mod">
          <ac:chgData name="Subramani K" userId="bf009f75-d47a-408b-a678-4666a6eafc4c" providerId="ADAL" clId="{86E7AEE4-68B2-418C-9D9E-27A9E8325A3E}" dt="2022-04-21T11:27:38.875" v="39"/>
          <ac:spMkLst>
            <pc:docMk/>
            <pc:sldMk cId="2508173990" sldId="1202"/>
            <ac:spMk id="59" creationId="{1E536797-0EDF-4311-953D-0A7F131AEBEB}"/>
          </ac:spMkLst>
        </pc:spChg>
        <pc:spChg chg="mod">
          <ac:chgData name="Subramani K" userId="bf009f75-d47a-408b-a678-4666a6eafc4c" providerId="ADAL" clId="{86E7AEE4-68B2-418C-9D9E-27A9E8325A3E}" dt="2022-04-21T11:33:07.217" v="56"/>
          <ac:spMkLst>
            <pc:docMk/>
            <pc:sldMk cId="2508173990" sldId="1202"/>
            <ac:spMk id="64" creationId="{5E738DA4-21B6-4771-9D60-385FCDBB01F6}"/>
          </ac:spMkLst>
        </pc:spChg>
        <pc:spChg chg="mod">
          <ac:chgData name="Subramani K" userId="bf009f75-d47a-408b-a678-4666a6eafc4c" providerId="ADAL" clId="{86E7AEE4-68B2-418C-9D9E-27A9E8325A3E}" dt="2022-04-21T11:33:07.217" v="56"/>
          <ac:spMkLst>
            <pc:docMk/>
            <pc:sldMk cId="2508173990" sldId="1202"/>
            <ac:spMk id="65" creationId="{E80C2B36-8783-4F51-943D-9F18466537BA}"/>
          </ac:spMkLst>
        </pc:spChg>
        <pc:spChg chg="mod">
          <ac:chgData name="Subramani K" userId="bf009f75-d47a-408b-a678-4666a6eafc4c" providerId="ADAL" clId="{86E7AEE4-68B2-418C-9D9E-27A9E8325A3E}" dt="2022-04-21T11:33:07.217" v="56"/>
          <ac:spMkLst>
            <pc:docMk/>
            <pc:sldMk cId="2508173990" sldId="1202"/>
            <ac:spMk id="66" creationId="{5146042F-23B9-48F6-889D-ACC384921B00}"/>
          </ac:spMkLst>
        </pc:spChg>
        <pc:grpChg chg="del">
          <ac:chgData name="Subramani K" userId="bf009f75-d47a-408b-a678-4666a6eafc4c" providerId="ADAL" clId="{86E7AEE4-68B2-418C-9D9E-27A9E8325A3E}" dt="2022-04-21T11:26:16.483" v="3" actId="478"/>
          <ac:grpSpMkLst>
            <pc:docMk/>
            <pc:sldMk cId="2508173990" sldId="1202"/>
            <ac:grpSpMk id="8" creationId="{3709086D-3CAF-4491-808E-34E505B0D811}"/>
          </ac:grpSpMkLst>
        </pc:grpChg>
        <pc:grpChg chg="del">
          <ac:chgData name="Subramani K" userId="bf009f75-d47a-408b-a678-4666a6eafc4c" providerId="ADAL" clId="{86E7AEE4-68B2-418C-9D9E-27A9E8325A3E}" dt="2022-04-21T11:26:11.238" v="1" actId="478"/>
          <ac:grpSpMkLst>
            <pc:docMk/>
            <pc:sldMk cId="2508173990" sldId="1202"/>
            <ac:grpSpMk id="9" creationId="{FEE357A3-33B9-40FF-A0B9-5624DB6C74D5}"/>
          </ac:grpSpMkLst>
        </pc:grpChg>
        <pc:grpChg chg="del">
          <ac:chgData name="Subramani K" userId="bf009f75-d47a-408b-a678-4666a6eafc4c" providerId="ADAL" clId="{86E7AEE4-68B2-418C-9D9E-27A9E8325A3E}" dt="2022-04-21T11:26:11.238" v="1" actId="478"/>
          <ac:grpSpMkLst>
            <pc:docMk/>
            <pc:sldMk cId="2508173990" sldId="1202"/>
            <ac:grpSpMk id="33" creationId="{99D58339-CC61-4C87-8199-D3DD6262423A}"/>
          </ac:grpSpMkLst>
        </pc:grpChg>
        <pc:grpChg chg="del">
          <ac:chgData name="Subramani K" userId="bf009f75-d47a-408b-a678-4666a6eafc4c" providerId="ADAL" clId="{86E7AEE4-68B2-418C-9D9E-27A9E8325A3E}" dt="2022-04-21T11:26:11.238" v="1" actId="478"/>
          <ac:grpSpMkLst>
            <pc:docMk/>
            <pc:sldMk cId="2508173990" sldId="1202"/>
            <ac:grpSpMk id="36" creationId="{AB0C41B8-CA12-4077-B3B6-272FAAAD8F6C}"/>
          </ac:grpSpMkLst>
        </pc:grpChg>
        <pc:grpChg chg="del">
          <ac:chgData name="Subramani K" userId="bf009f75-d47a-408b-a678-4666a6eafc4c" providerId="ADAL" clId="{86E7AEE4-68B2-418C-9D9E-27A9E8325A3E}" dt="2022-04-21T11:26:11.238" v="1" actId="478"/>
          <ac:grpSpMkLst>
            <pc:docMk/>
            <pc:sldMk cId="2508173990" sldId="1202"/>
            <ac:grpSpMk id="39" creationId="{9C8F19B3-FC5B-4558-89D2-5E5F4C28A758}"/>
          </ac:grpSpMkLst>
        </pc:grpChg>
        <pc:grpChg chg="del">
          <ac:chgData name="Subramani K" userId="bf009f75-d47a-408b-a678-4666a6eafc4c" providerId="ADAL" clId="{86E7AEE4-68B2-418C-9D9E-27A9E8325A3E}" dt="2022-04-21T11:26:11.238" v="1" actId="478"/>
          <ac:grpSpMkLst>
            <pc:docMk/>
            <pc:sldMk cId="2508173990" sldId="1202"/>
            <ac:grpSpMk id="42" creationId="{DC2D87B2-3922-4974-8A2E-D1B4DF7BA08B}"/>
          </ac:grpSpMkLst>
        </pc:grpChg>
        <pc:grpChg chg="del">
          <ac:chgData name="Subramani K" userId="bf009f75-d47a-408b-a678-4666a6eafc4c" providerId="ADAL" clId="{86E7AEE4-68B2-418C-9D9E-27A9E8325A3E}" dt="2022-04-21T11:26:11.238" v="1" actId="478"/>
          <ac:grpSpMkLst>
            <pc:docMk/>
            <pc:sldMk cId="2508173990" sldId="1202"/>
            <ac:grpSpMk id="45" creationId="{758D3438-60DA-43E4-B027-4B5E6FAB4C80}"/>
          </ac:grpSpMkLst>
        </pc:grpChg>
        <pc:grpChg chg="add mod">
          <ac:chgData name="Subramani K" userId="bf009f75-d47a-408b-a678-4666a6eafc4c" providerId="ADAL" clId="{86E7AEE4-68B2-418C-9D9E-27A9E8325A3E}" dt="2022-04-21T11:47:30.165" v="240" actId="1038"/>
          <ac:grpSpMkLst>
            <pc:docMk/>
            <pc:sldMk cId="2508173990" sldId="1202"/>
            <ac:grpSpMk id="49" creationId="{AFEC5330-1547-48D2-AE9E-923CDA5449D5}"/>
          </ac:grpSpMkLst>
        </pc:grpChg>
        <pc:grpChg chg="add mod">
          <ac:chgData name="Subramani K" userId="bf009f75-d47a-408b-a678-4666a6eafc4c" providerId="ADAL" clId="{86E7AEE4-68B2-418C-9D9E-27A9E8325A3E}" dt="2022-04-21T11:47:30.165" v="240" actId="1038"/>
          <ac:grpSpMkLst>
            <pc:docMk/>
            <pc:sldMk cId="2508173990" sldId="1202"/>
            <ac:grpSpMk id="56" creationId="{6FFBEC81-F510-4E39-9E2B-152EE6B3B925}"/>
          </ac:grpSpMkLst>
        </pc:grpChg>
        <pc:grpChg chg="add mod">
          <ac:chgData name="Subramani K" userId="bf009f75-d47a-408b-a678-4666a6eafc4c" providerId="ADAL" clId="{86E7AEE4-68B2-418C-9D9E-27A9E8325A3E}" dt="2022-04-21T11:34:04.639" v="127" actId="1036"/>
          <ac:grpSpMkLst>
            <pc:docMk/>
            <pc:sldMk cId="2508173990" sldId="1202"/>
            <ac:grpSpMk id="63" creationId="{494AB9E3-3AA8-4F09-9DFE-B47261EE161E}"/>
          </ac:grpSpMkLst>
        </pc:grpChg>
        <pc:picChg chg="mod">
          <ac:chgData name="Subramani K" userId="bf009f75-d47a-408b-a678-4666a6eafc4c" providerId="ADAL" clId="{86E7AEE4-68B2-418C-9D9E-27A9E8325A3E}" dt="2022-04-21T11:27:10.416" v="23"/>
          <ac:picMkLst>
            <pc:docMk/>
            <pc:sldMk cId="2508173990" sldId="1202"/>
            <ac:picMk id="53" creationId="{ECE2F020-4227-4718-83D7-A19082035AC4}"/>
          </ac:picMkLst>
        </pc:picChg>
        <pc:picChg chg="mod">
          <ac:chgData name="Subramani K" userId="bf009f75-d47a-408b-a678-4666a6eafc4c" providerId="ADAL" clId="{86E7AEE4-68B2-418C-9D9E-27A9E8325A3E}" dt="2022-04-21T11:27:38.875" v="39"/>
          <ac:picMkLst>
            <pc:docMk/>
            <pc:sldMk cId="2508173990" sldId="1202"/>
            <ac:picMk id="60" creationId="{173BE0F9-B180-4E8F-BBBC-1A2AD1B870E1}"/>
          </ac:picMkLst>
        </pc:picChg>
        <pc:cxnChg chg="del">
          <ac:chgData name="Subramani K" userId="bf009f75-d47a-408b-a678-4666a6eafc4c" providerId="ADAL" clId="{86E7AEE4-68B2-418C-9D9E-27A9E8325A3E}" dt="2022-04-21T11:47:22.977" v="209" actId="478"/>
          <ac:cxnSpMkLst>
            <pc:docMk/>
            <pc:sldMk cId="2508173990" sldId="1202"/>
            <ac:cxnSpMk id="3" creationId="{59EAE1A2-CF00-48F0-980B-880A1FAEB4C6}"/>
          </ac:cxnSpMkLst>
        </pc:cxnChg>
        <pc:cxnChg chg="add mod">
          <ac:chgData name="Subramani K" userId="bf009f75-d47a-408b-a678-4666a6eafc4c" providerId="ADAL" clId="{86E7AEE4-68B2-418C-9D9E-27A9E8325A3E}" dt="2022-04-21T11:47:30.165" v="240" actId="1038"/>
          <ac:cxnSpMkLst>
            <pc:docMk/>
            <pc:sldMk cId="2508173990" sldId="1202"/>
            <ac:cxnSpMk id="5" creationId="{3DC87D16-7F87-47D9-9F38-09A39E577268}"/>
          </ac:cxnSpMkLst>
        </pc:cxnChg>
        <pc:cxnChg chg="add mod">
          <ac:chgData name="Subramani K" userId="bf009f75-d47a-408b-a678-4666a6eafc4c" providerId="ADAL" clId="{86E7AEE4-68B2-418C-9D9E-27A9E8325A3E}" dt="2022-04-21T11:47:30.165" v="240" actId="1038"/>
          <ac:cxnSpMkLst>
            <pc:docMk/>
            <pc:sldMk cId="2508173990" sldId="1202"/>
            <ac:cxnSpMk id="54" creationId="{161419F7-932A-45D6-A8FF-CE02FD34F610}"/>
          </ac:cxnSpMkLst>
        </pc:cxnChg>
        <pc:cxnChg chg="add mod">
          <ac:chgData name="Subramani K" userId="bf009f75-d47a-408b-a678-4666a6eafc4c" providerId="ADAL" clId="{86E7AEE4-68B2-418C-9D9E-27A9E8325A3E}" dt="2022-04-21T11:47:30.165" v="240" actId="1038"/>
          <ac:cxnSpMkLst>
            <pc:docMk/>
            <pc:sldMk cId="2508173990" sldId="1202"/>
            <ac:cxnSpMk id="61" creationId="{670848F4-6A37-41E9-B340-79DBB9F3E52C}"/>
          </ac:cxnSpMkLst>
        </pc:cxnChg>
        <pc:cxnChg chg="add mod">
          <ac:chgData name="Subramani K" userId="bf009f75-d47a-408b-a678-4666a6eafc4c" providerId="ADAL" clId="{86E7AEE4-68B2-418C-9D9E-27A9E8325A3E}" dt="2022-04-21T11:47:30.165" v="240" actId="1038"/>
          <ac:cxnSpMkLst>
            <pc:docMk/>
            <pc:sldMk cId="2508173990" sldId="1202"/>
            <ac:cxnSpMk id="62" creationId="{25537417-3E69-497E-A895-1106D786CDE4}"/>
          </ac:cxnSpMkLst>
        </pc:cxnChg>
      </pc:sldChg>
      <pc:sldChg chg="addSp delSp modSp add mod">
        <pc:chgData name="Subramani K" userId="bf009f75-d47a-408b-a678-4666a6eafc4c" providerId="ADAL" clId="{86E7AEE4-68B2-418C-9D9E-27A9E8325A3E}" dt="2022-04-21T11:46:29.162" v="203" actId="255"/>
        <pc:sldMkLst>
          <pc:docMk/>
          <pc:sldMk cId="606056718" sldId="1203"/>
        </pc:sldMkLst>
        <pc:spChg chg="del">
          <ac:chgData name="Subramani K" userId="bf009f75-d47a-408b-a678-4666a6eafc4c" providerId="ADAL" clId="{86E7AEE4-68B2-418C-9D9E-27A9E8325A3E}" dt="2022-04-21T11:27:46.616" v="42" actId="478"/>
          <ac:spMkLst>
            <pc:docMk/>
            <pc:sldMk cId="606056718" sldId="1203"/>
            <ac:spMk id="7" creationId="{4F5E49A1-B6AF-486A-9D3F-34C132B0CBD1}"/>
          </ac:spMkLst>
        </pc:spChg>
        <pc:spChg chg="add mod">
          <ac:chgData name="Subramani K" userId="bf009f75-d47a-408b-a678-4666a6eafc4c" providerId="ADAL" clId="{86E7AEE4-68B2-418C-9D9E-27A9E8325A3E}" dt="2022-04-21T11:33:58.903" v="120" actId="1035"/>
          <ac:spMkLst>
            <pc:docMk/>
            <pc:sldMk cId="606056718" sldId="1203"/>
            <ac:spMk id="24" creationId="{ECAE49F7-83BB-4937-8F16-E133DD7C44CE}"/>
          </ac:spMkLst>
        </pc:spChg>
        <pc:spChg chg="mod">
          <ac:chgData name="Subramani K" userId="bf009f75-d47a-408b-a678-4666a6eafc4c" providerId="ADAL" clId="{86E7AEE4-68B2-418C-9D9E-27A9E8325A3E}" dt="2022-04-21T11:28:01.797" v="45"/>
          <ac:spMkLst>
            <pc:docMk/>
            <pc:sldMk cId="606056718" sldId="1203"/>
            <ac:spMk id="26" creationId="{C92E4A0E-ADCE-4759-8624-E891A8BDC3CA}"/>
          </ac:spMkLst>
        </pc:spChg>
        <pc:spChg chg="mod">
          <ac:chgData name="Subramani K" userId="bf009f75-d47a-408b-a678-4666a6eafc4c" providerId="ADAL" clId="{86E7AEE4-68B2-418C-9D9E-27A9E8325A3E}" dt="2022-04-21T11:28:01.797" v="45"/>
          <ac:spMkLst>
            <pc:docMk/>
            <pc:sldMk cId="606056718" sldId="1203"/>
            <ac:spMk id="27" creationId="{4A8FDD57-2A4A-4761-9B9D-5B541C95B845}"/>
          </ac:spMkLst>
        </pc:spChg>
        <pc:spChg chg="del">
          <ac:chgData name="Subramani K" userId="bf009f75-d47a-408b-a678-4666a6eafc4c" providerId="ADAL" clId="{86E7AEE4-68B2-418C-9D9E-27A9E8325A3E}" dt="2022-04-21T11:28:40.706" v="53" actId="478"/>
          <ac:spMkLst>
            <pc:docMk/>
            <pc:sldMk cId="606056718" sldId="1203"/>
            <ac:spMk id="28" creationId="{434AA221-4D9E-4CF9-8EB9-17748FDE8C58}"/>
          </ac:spMkLst>
        </pc:spChg>
        <pc:spChg chg="mod">
          <ac:chgData name="Subramani K" userId="bf009f75-d47a-408b-a678-4666a6eafc4c" providerId="ADAL" clId="{86E7AEE4-68B2-418C-9D9E-27A9E8325A3E}" dt="2022-04-21T11:28:01.797" v="45"/>
          <ac:spMkLst>
            <pc:docMk/>
            <pc:sldMk cId="606056718" sldId="1203"/>
            <ac:spMk id="29" creationId="{73788D86-C20C-46E5-B349-B4567734BFBD}"/>
          </ac:spMkLst>
        </pc:spChg>
        <pc:spChg chg="del">
          <ac:chgData name="Subramani K" userId="bf009f75-d47a-408b-a678-4666a6eafc4c" providerId="ADAL" clId="{86E7AEE4-68B2-418C-9D9E-27A9E8325A3E}" dt="2022-04-21T11:28:43.021" v="54" actId="478"/>
          <ac:spMkLst>
            <pc:docMk/>
            <pc:sldMk cId="606056718" sldId="1203"/>
            <ac:spMk id="30" creationId="{1701B524-58FB-4049-8CA6-90A2BC415FD8}"/>
          </ac:spMkLst>
        </pc:spChg>
        <pc:spChg chg="mod">
          <ac:chgData name="Subramani K" userId="bf009f75-d47a-408b-a678-4666a6eafc4c" providerId="ADAL" clId="{86E7AEE4-68B2-418C-9D9E-27A9E8325A3E}" dt="2022-04-21T11:34:06.133" v="128"/>
          <ac:spMkLst>
            <pc:docMk/>
            <pc:sldMk cId="606056718" sldId="1203"/>
            <ac:spMk id="35" creationId="{93437645-1C3E-4CF3-82EE-5C29AC88DF84}"/>
          </ac:spMkLst>
        </pc:spChg>
        <pc:spChg chg="mod">
          <ac:chgData name="Subramani K" userId="bf009f75-d47a-408b-a678-4666a6eafc4c" providerId="ADAL" clId="{86E7AEE4-68B2-418C-9D9E-27A9E8325A3E}" dt="2022-04-21T11:34:06.133" v="128"/>
          <ac:spMkLst>
            <pc:docMk/>
            <pc:sldMk cId="606056718" sldId="1203"/>
            <ac:spMk id="36" creationId="{42681B60-B069-4E6E-9802-D6F6503EABB8}"/>
          </ac:spMkLst>
        </pc:spChg>
        <pc:spChg chg="mod">
          <ac:chgData name="Subramani K" userId="bf009f75-d47a-408b-a678-4666a6eafc4c" providerId="ADAL" clId="{86E7AEE4-68B2-418C-9D9E-27A9E8325A3E}" dt="2022-04-21T11:34:06.133" v="128"/>
          <ac:spMkLst>
            <pc:docMk/>
            <pc:sldMk cId="606056718" sldId="1203"/>
            <ac:spMk id="37" creationId="{28DCA6C4-0B4F-42D9-9F21-54C502ED2E20}"/>
          </ac:spMkLst>
        </pc:spChg>
        <pc:spChg chg="mod">
          <ac:chgData name="Subramani K" userId="bf009f75-d47a-408b-a678-4666a6eafc4c" providerId="ADAL" clId="{86E7AEE4-68B2-418C-9D9E-27A9E8325A3E}" dt="2022-04-21T11:33:39.085" v="89" actId="1035"/>
          <ac:spMkLst>
            <pc:docMk/>
            <pc:sldMk cId="606056718" sldId="1203"/>
            <ac:spMk id="48" creationId="{5230078A-8957-44A0-943D-810E752278E0}"/>
          </ac:spMkLst>
        </pc:spChg>
        <pc:spChg chg="mod">
          <ac:chgData name="Subramani K" userId="bf009f75-d47a-408b-a678-4666a6eafc4c" providerId="ADAL" clId="{86E7AEE4-68B2-418C-9D9E-27A9E8325A3E}" dt="2022-04-21T11:46:29.162" v="203" actId="255"/>
          <ac:spMkLst>
            <pc:docMk/>
            <pc:sldMk cId="606056718" sldId="1203"/>
            <ac:spMk id="55" creationId="{CE3BD136-83E1-45AD-9CDB-A9E0DE50C702}"/>
          </ac:spMkLst>
        </pc:spChg>
        <pc:grpChg chg="add mod">
          <ac:chgData name="Subramani K" userId="bf009f75-d47a-408b-a678-4666a6eafc4c" providerId="ADAL" clId="{86E7AEE4-68B2-418C-9D9E-27A9E8325A3E}" dt="2022-04-21T11:33:58.903" v="120" actId="1035"/>
          <ac:grpSpMkLst>
            <pc:docMk/>
            <pc:sldMk cId="606056718" sldId="1203"/>
            <ac:grpSpMk id="25" creationId="{09274B39-5F20-445A-9D19-D31A1D9D52BD}"/>
          </ac:grpSpMkLst>
        </pc:grpChg>
        <pc:grpChg chg="add mod">
          <ac:chgData name="Subramani K" userId="bf009f75-d47a-408b-a678-4666a6eafc4c" providerId="ADAL" clId="{86E7AEE4-68B2-418C-9D9E-27A9E8325A3E}" dt="2022-04-21T11:34:08.370" v="140" actId="1036"/>
          <ac:grpSpMkLst>
            <pc:docMk/>
            <pc:sldMk cId="606056718" sldId="1203"/>
            <ac:grpSpMk id="34" creationId="{4BCD0957-E521-432C-8A22-248211F57806}"/>
          </ac:grpSpMkLst>
        </pc:grpChg>
        <pc:grpChg chg="mod">
          <ac:chgData name="Subramani K" userId="bf009f75-d47a-408b-a678-4666a6eafc4c" providerId="ADAL" clId="{86E7AEE4-68B2-418C-9D9E-27A9E8325A3E}" dt="2022-04-21T11:33:39.085" v="89" actId="1035"/>
          <ac:grpSpMkLst>
            <pc:docMk/>
            <pc:sldMk cId="606056718" sldId="1203"/>
            <ac:grpSpMk id="49" creationId="{AFEC5330-1547-48D2-AE9E-923CDA5449D5}"/>
          </ac:grpSpMkLst>
        </pc:grpChg>
        <pc:grpChg chg="mod">
          <ac:chgData name="Subramani K" userId="bf009f75-d47a-408b-a678-4666a6eafc4c" providerId="ADAL" clId="{86E7AEE4-68B2-418C-9D9E-27A9E8325A3E}" dt="2022-04-21T11:33:49.005" v="104" actId="1035"/>
          <ac:grpSpMkLst>
            <pc:docMk/>
            <pc:sldMk cId="606056718" sldId="1203"/>
            <ac:grpSpMk id="56" creationId="{6FFBEC81-F510-4E39-9E2B-152EE6B3B925}"/>
          </ac:grpSpMkLst>
        </pc:grpChg>
        <pc:picChg chg="mod">
          <ac:chgData name="Subramani K" userId="bf009f75-d47a-408b-a678-4666a6eafc4c" providerId="ADAL" clId="{86E7AEE4-68B2-418C-9D9E-27A9E8325A3E}" dt="2022-04-21T11:28:01.797" v="45"/>
          <ac:picMkLst>
            <pc:docMk/>
            <pc:sldMk cId="606056718" sldId="1203"/>
            <ac:picMk id="31" creationId="{17BF3CA3-903C-497A-ACCA-57CD2316D58C}"/>
          </ac:picMkLst>
        </pc:picChg>
        <pc:cxnChg chg="del">
          <ac:chgData name="Subramani K" userId="bf009f75-d47a-408b-a678-4666a6eafc4c" providerId="ADAL" clId="{86E7AEE4-68B2-418C-9D9E-27A9E8325A3E}" dt="2022-04-21T11:27:48.484" v="43" actId="478"/>
          <ac:cxnSpMkLst>
            <pc:docMk/>
            <pc:sldMk cId="606056718" sldId="1203"/>
            <ac:cxnSpMk id="3" creationId="{59EAE1A2-CF00-48F0-980B-880A1FAEB4C6}"/>
          </ac:cxnSpMkLst>
        </pc:cxnChg>
        <pc:cxnChg chg="mod">
          <ac:chgData name="Subramani K" userId="bf009f75-d47a-408b-a678-4666a6eafc4c" providerId="ADAL" clId="{86E7AEE4-68B2-418C-9D9E-27A9E8325A3E}" dt="2022-04-21T11:33:39.085" v="89" actId="1035"/>
          <ac:cxnSpMkLst>
            <pc:docMk/>
            <pc:sldMk cId="606056718" sldId="1203"/>
            <ac:cxnSpMk id="5" creationId="{3DC87D16-7F87-47D9-9F38-09A39E577268}"/>
          </ac:cxnSpMkLst>
        </pc:cxnChg>
        <pc:cxnChg chg="add mod">
          <ac:chgData name="Subramani K" userId="bf009f75-d47a-408b-a678-4666a6eafc4c" providerId="ADAL" clId="{86E7AEE4-68B2-418C-9D9E-27A9E8325A3E}" dt="2022-04-21T11:33:58.903" v="120" actId="1035"/>
          <ac:cxnSpMkLst>
            <pc:docMk/>
            <pc:sldMk cId="606056718" sldId="1203"/>
            <ac:cxnSpMk id="32" creationId="{8A1ABA1D-72B3-41EF-A78F-F48D85EA1069}"/>
          </ac:cxnSpMkLst>
        </pc:cxnChg>
        <pc:cxnChg chg="add mod">
          <ac:chgData name="Subramani K" userId="bf009f75-d47a-408b-a678-4666a6eafc4c" providerId="ADAL" clId="{86E7AEE4-68B2-418C-9D9E-27A9E8325A3E}" dt="2022-04-21T11:33:58.903" v="120" actId="1035"/>
          <ac:cxnSpMkLst>
            <pc:docMk/>
            <pc:sldMk cId="606056718" sldId="1203"/>
            <ac:cxnSpMk id="33" creationId="{D89C4722-EAF4-44BF-BD7C-566997A878E3}"/>
          </ac:cxnSpMkLst>
        </pc:cxnChg>
        <pc:cxnChg chg="mod">
          <ac:chgData name="Subramani K" userId="bf009f75-d47a-408b-a678-4666a6eafc4c" providerId="ADAL" clId="{86E7AEE4-68B2-418C-9D9E-27A9E8325A3E}" dt="2022-04-21T11:33:42.861" v="94" actId="1035"/>
          <ac:cxnSpMkLst>
            <pc:docMk/>
            <pc:sldMk cId="606056718" sldId="1203"/>
            <ac:cxnSpMk id="54" creationId="{161419F7-932A-45D6-A8FF-CE02FD34F610}"/>
          </ac:cxnSpMkLst>
        </pc:cxnChg>
        <pc:cxnChg chg="mod">
          <ac:chgData name="Subramani K" userId="bf009f75-d47a-408b-a678-4666a6eafc4c" providerId="ADAL" clId="{86E7AEE4-68B2-418C-9D9E-27A9E8325A3E}" dt="2022-04-21T11:46:27.089" v="200" actId="1076"/>
          <ac:cxnSpMkLst>
            <pc:docMk/>
            <pc:sldMk cId="606056718" sldId="1203"/>
            <ac:cxnSpMk id="61" creationId="{670848F4-6A37-41E9-B340-79DBB9F3E52C}"/>
          </ac:cxnSpMkLst>
        </pc:cxnChg>
        <pc:cxnChg chg="mod">
          <ac:chgData name="Subramani K" userId="bf009f75-d47a-408b-a678-4666a6eafc4c" providerId="ADAL" clId="{86E7AEE4-68B2-418C-9D9E-27A9E8325A3E}" dt="2022-04-21T11:33:52.119" v="106" actId="1035"/>
          <ac:cxnSpMkLst>
            <pc:docMk/>
            <pc:sldMk cId="606056718" sldId="1203"/>
            <ac:cxnSpMk id="62" creationId="{25537417-3E69-497E-A895-1106D786CDE4}"/>
          </ac:cxnSpMkLst>
        </pc:cxnChg>
      </pc:sldChg>
      <pc:sldChg chg="del">
        <pc:chgData name="Subramani K" userId="bf009f75-d47a-408b-a678-4666a6eafc4c" providerId="ADAL" clId="{86E7AEE4-68B2-418C-9D9E-27A9E8325A3E}" dt="2022-04-21T11:27:30.954" v="29" actId="47"/>
        <pc:sldMkLst>
          <pc:docMk/>
          <pc:sldMk cId="3082782398" sldId="1203"/>
        </pc:sldMkLst>
      </pc:sldChg>
      <pc:sldChg chg="add">
        <pc:chgData name="Subramani K" userId="bf009f75-d47a-408b-a678-4666a6eafc4c" providerId="ADAL" clId="{86E7AEE4-68B2-418C-9D9E-27A9E8325A3E}" dt="2022-04-21T11:34:09.858" v="141"/>
        <pc:sldMkLst>
          <pc:docMk/>
          <pc:sldMk cId="1077497520" sldId="1204"/>
        </pc:sldMkLst>
      </pc:sldChg>
      <pc:sldChg chg="add del">
        <pc:chgData name="Subramani K" userId="bf009f75-d47a-408b-a678-4666a6eafc4c" providerId="ADAL" clId="{86E7AEE4-68B2-418C-9D9E-27A9E8325A3E}" dt="2022-04-21T11:34:01.111" v="121" actId="47"/>
        <pc:sldMkLst>
          <pc:docMk/>
          <pc:sldMk cId="3077627937" sldId="1204"/>
        </pc:sldMkLst>
      </pc:sldChg>
      <pc:sldChg chg="del">
        <pc:chgData name="Subramani K" userId="bf009f75-d47a-408b-a678-4666a6eafc4c" providerId="ADAL" clId="{86E7AEE4-68B2-418C-9D9E-27A9E8325A3E}" dt="2022-04-21T11:25:54.883" v="0" actId="47"/>
        <pc:sldMkLst>
          <pc:docMk/>
          <pc:sldMk cId="3239859308" sldId="1204"/>
        </pc:sldMkLst>
      </pc:sldChg>
      <pc:sldChg chg="add del">
        <pc:chgData name="Subramani K" userId="bf009f75-d47a-408b-a678-4666a6eafc4c" providerId="ADAL" clId="{86E7AEE4-68B2-418C-9D9E-27A9E8325A3E}" dt="2022-04-21T11:28:15.912" v="48" actId="47"/>
        <pc:sldMkLst>
          <pc:docMk/>
          <pc:sldMk cId="3469147118" sldId="1204"/>
        </pc:sldMkLst>
      </pc:sldChg>
      <pc:sldChg chg="addSp delSp modSp add mod ord">
        <pc:chgData name="Subramani K" userId="bf009f75-d47a-408b-a678-4666a6eafc4c" providerId="ADAL" clId="{86E7AEE4-68B2-418C-9D9E-27A9E8325A3E}" dt="2022-04-21T11:47:13.767" v="208"/>
        <pc:sldMkLst>
          <pc:docMk/>
          <pc:sldMk cId="2288817696" sldId="1205"/>
        </pc:sldMkLst>
        <pc:spChg chg="del">
          <ac:chgData name="Subramani K" userId="bf009f75-d47a-408b-a678-4666a6eafc4c" providerId="ADAL" clId="{86E7AEE4-68B2-418C-9D9E-27A9E8325A3E}" dt="2022-04-21T11:44:57.105" v="162" actId="478"/>
          <ac:spMkLst>
            <pc:docMk/>
            <pc:sldMk cId="2288817696" sldId="1205"/>
            <ac:spMk id="24" creationId="{ECAE49F7-83BB-4937-8F16-E133DD7C44CE}"/>
          </ac:spMkLst>
        </pc:spChg>
        <pc:spChg chg="add mod">
          <ac:chgData name="Subramani K" userId="bf009f75-d47a-408b-a678-4666a6eafc4c" providerId="ADAL" clId="{86E7AEE4-68B2-418C-9D9E-27A9E8325A3E}" dt="2022-04-21T11:45:06.688" v="167" actId="1076"/>
          <ac:spMkLst>
            <pc:docMk/>
            <pc:sldMk cId="2288817696" sldId="1205"/>
            <ac:spMk id="38" creationId="{83E3C7A7-181D-4494-B779-8E60ED3B14DB}"/>
          </ac:spMkLst>
        </pc:spChg>
        <pc:spChg chg="mod">
          <ac:chgData name="Subramani K" userId="bf009f75-d47a-408b-a678-4666a6eafc4c" providerId="ADAL" clId="{86E7AEE4-68B2-418C-9D9E-27A9E8325A3E}" dt="2022-04-21T11:45:09.200" v="168"/>
          <ac:spMkLst>
            <pc:docMk/>
            <pc:sldMk cId="2288817696" sldId="1205"/>
            <ac:spMk id="40" creationId="{05C8607D-C556-4570-9C95-35689DC933C0}"/>
          </ac:spMkLst>
        </pc:spChg>
        <pc:spChg chg="mod">
          <ac:chgData name="Subramani K" userId="bf009f75-d47a-408b-a678-4666a6eafc4c" providerId="ADAL" clId="{86E7AEE4-68B2-418C-9D9E-27A9E8325A3E}" dt="2022-04-21T11:45:09.200" v="168"/>
          <ac:spMkLst>
            <pc:docMk/>
            <pc:sldMk cId="2288817696" sldId="1205"/>
            <ac:spMk id="41" creationId="{3393D735-8C99-4998-AD35-9C48C23CD4DD}"/>
          </ac:spMkLst>
        </pc:spChg>
        <pc:spChg chg="mod">
          <ac:chgData name="Subramani K" userId="bf009f75-d47a-408b-a678-4666a6eafc4c" providerId="ADAL" clId="{86E7AEE4-68B2-418C-9D9E-27A9E8325A3E}" dt="2022-04-21T11:45:09.200" v="168"/>
          <ac:spMkLst>
            <pc:docMk/>
            <pc:sldMk cId="2288817696" sldId="1205"/>
            <ac:spMk id="42" creationId="{46F8C60B-9576-4F2B-824E-E83DC4922DE1}"/>
          </ac:spMkLst>
        </pc:spChg>
        <pc:spChg chg="mod">
          <ac:chgData name="Subramani K" userId="bf009f75-d47a-408b-a678-4666a6eafc4c" providerId="ADAL" clId="{86E7AEE4-68B2-418C-9D9E-27A9E8325A3E}" dt="2022-04-21T11:45:10.916" v="170"/>
          <ac:spMkLst>
            <pc:docMk/>
            <pc:sldMk cId="2288817696" sldId="1205"/>
            <ac:spMk id="45" creationId="{B1042524-6732-4E35-92E5-F9628593A74C}"/>
          </ac:spMkLst>
        </pc:spChg>
        <pc:spChg chg="mod">
          <ac:chgData name="Subramani K" userId="bf009f75-d47a-408b-a678-4666a6eafc4c" providerId="ADAL" clId="{86E7AEE4-68B2-418C-9D9E-27A9E8325A3E}" dt="2022-04-21T11:45:10.916" v="170"/>
          <ac:spMkLst>
            <pc:docMk/>
            <pc:sldMk cId="2288817696" sldId="1205"/>
            <ac:spMk id="46" creationId="{6071DE8E-CD4F-444D-84B6-97C5873CCA56}"/>
          </ac:spMkLst>
        </pc:spChg>
        <pc:spChg chg="mod">
          <ac:chgData name="Subramani K" userId="bf009f75-d47a-408b-a678-4666a6eafc4c" providerId="ADAL" clId="{86E7AEE4-68B2-418C-9D9E-27A9E8325A3E}" dt="2022-04-21T11:45:10.916" v="170"/>
          <ac:spMkLst>
            <pc:docMk/>
            <pc:sldMk cId="2288817696" sldId="1205"/>
            <ac:spMk id="47" creationId="{3362D8C3-9424-4FFA-B627-F7C711AF30E5}"/>
          </ac:spMkLst>
        </pc:spChg>
        <pc:spChg chg="del">
          <ac:chgData name="Subramani K" userId="bf009f75-d47a-408b-a678-4666a6eafc4c" providerId="ADAL" clId="{86E7AEE4-68B2-418C-9D9E-27A9E8325A3E}" dt="2022-04-21T11:44:57.105" v="162" actId="478"/>
          <ac:spMkLst>
            <pc:docMk/>
            <pc:sldMk cId="2288817696" sldId="1205"/>
            <ac:spMk id="48" creationId="{5230078A-8957-44A0-943D-810E752278E0}"/>
          </ac:spMkLst>
        </pc:spChg>
        <pc:spChg chg="del">
          <ac:chgData name="Subramani K" userId="bf009f75-d47a-408b-a678-4666a6eafc4c" providerId="ADAL" clId="{86E7AEE4-68B2-418C-9D9E-27A9E8325A3E}" dt="2022-04-21T11:44:57.105" v="162" actId="478"/>
          <ac:spMkLst>
            <pc:docMk/>
            <pc:sldMk cId="2288817696" sldId="1205"/>
            <ac:spMk id="55" creationId="{CE3BD136-83E1-45AD-9CDB-A9E0DE50C702}"/>
          </ac:spMkLst>
        </pc:spChg>
        <pc:spChg chg="mod">
          <ac:chgData name="Subramani K" userId="bf009f75-d47a-408b-a678-4666a6eafc4c" providerId="ADAL" clId="{86E7AEE4-68B2-418C-9D9E-27A9E8325A3E}" dt="2022-04-21T11:45:12.390" v="172"/>
          <ac:spMkLst>
            <pc:docMk/>
            <pc:sldMk cId="2288817696" sldId="1205"/>
            <ac:spMk id="65" creationId="{CF8A5A62-6ED8-4493-AAB1-1A67AF0222A2}"/>
          </ac:spMkLst>
        </pc:spChg>
        <pc:spChg chg="mod">
          <ac:chgData name="Subramani K" userId="bf009f75-d47a-408b-a678-4666a6eafc4c" providerId="ADAL" clId="{86E7AEE4-68B2-418C-9D9E-27A9E8325A3E}" dt="2022-04-21T11:45:12.390" v="172"/>
          <ac:spMkLst>
            <pc:docMk/>
            <pc:sldMk cId="2288817696" sldId="1205"/>
            <ac:spMk id="66" creationId="{591661C0-285F-4EA3-8FD8-4C385D06678C}"/>
          </ac:spMkLst>
        </pc:spChg>
        <pc:spChg chg="mod">
          <ac:chgData name="Subramani K" userId="bf009f75-d47a-408b-a678-4666a6eafc4c" providerId="ADAL" clId="{86E7AEE4-68B2-418C-9D9E-27A9E8325A3E}" dt="2022-04-21T11:45:12.390" v="172"/>
          <ac:spMkLst>
            <pc:docMk/>
            <pc:sldMk cId="2288817696" sldId="1205"/>
            <ac:spMk id="67" creationId="{CB471422-F374-472E-93DB-B53C78DF3688}"/>
          </ac:spMkLst>
        </pc:spChg>
        <pc:spChg chg="mod">
          <ac:chgData name="Subramani K" userId="bf009f75-d47a-408b-a678-4666a6eafc4c" providerId="ADAL" clId="{86E7AEE4-68B2-418C-9D9E-27A9E8325A3E}" dt="2022-04-21T11:45:13.772" v="174"/>
          <ac:spMkLst>
            <pc:docMk/>
            <pc:sldMk cId="2288817696" sldId="1205"/>
            <ac:spMk id="70" creationId="{587401D0-C6B3-419A-AB95-163D3E923884}"/>
          </ac:spMkLst>
        </pc:spChg>
        <pc:spChg chg="mod">
          <ac:chgData name="Subramani K" userId="bf009f75-d47a-408b-a678-4666a6eafc4c" providerId="ADAL" clId="{86E7AEE4-68B2-418C-9D9E-27A9E8325A3E}" dt="2022-04-21T11:45:13.772" v="174"/>
          <ac:spMkLst>
            <pc:docMk/>
            <pc:sldMk cId="2288817696" sldId="1205"/>
            <ac:spMk id="71" creationId="{8C4032B0-BA04-4AEB-ABBC-34C1409FBF13}"/>
          </ac:spMkLst>
        </pc:spChg>
        <pc:spChg chg="mod">
          <ac:chgData name="Subramani K" userId="bf009f75-d47a-408b-a678-4666a6eafc4c" providerId="ADAL" clId="{86E7AEE4-68B2-418C-9D9E-27A9E8325A3E}" dt="2022-04-21T11:45:13.772" v="174"/>
          <ac:spMkLst>
            <pc:docMk/>
            <pc:sldMk cId="2288817696" sldId="1205"/>
            <ac:spMk id="72" creationId="{8E5992EC-AEA3-4CB7-9FB9-B93427A90D74}"/>
          </ac:spMkLst>
        </pc:spChg>
        <pc:spChg chg="mod">
          <ac:chgData name="Subramani K" userId="bf009f75-d47a-408b-a678-4666a6eafc4c" providerId="ADAL" clId="{86E7AEE4-68B2-418C-9D9E-27A9E8325A3E}" dt="2022-04-21T11:45:15.661" v="176"/>
          <ac:spMkLst>
            <pc:docMk/>
            <pc:sldMk cId="2288817696" sldId="1205"/>
            <ac:spMk id="75" creationId="{CC70DA11-6E29-4453-82AE-A277815929EA}"/>
          </ac:spMkLst>
        </pc:spChg>
        <pc:spChg chg="mod">
          <ac:chgData name="Subramani K" userId="bf009f75-d47a-408b-a678-4666a6eafc4c" providerId="ADAL" clId="{86E7AEE4-68B2-418C-9D9E-27A9E8325A3E}" dt="2022-04-21T11:45:15.661" v="176"/>
          <ac:spMkLst>
            <pc:docMk/>
            <pc:sldMk cId="2288817696" sldId="1205"/>
            <ac:spMk id="76" creationId="{8A9B96D8-E17D-41B7-8C31-20704CC8498F}"/>
          </ac:spMkLst>
        </pc:spChg>
        <pc:spChg chg="mod">
          <ac:chgData name="Subramani K" userId="bf009f75-d47a-408b-a678-4666a6eafc4c" providerId="ADAL" clId="{86E7AEE4-68B2-418C-9D9E-27A9E8325A3E}" dt="2022-04-21T11:45:15.661" v="176"/>
          <ac:spMkLst>
            <pc:docMk/>
            <pc:sldMk cId="2288817696" sldId="1205"/>
            <ac:spMk id="77" creationId="{AEA8B8D7-524D-47F2-A616-39CEB87938A8}"/>
          </ac:spMkLst>
        </pc:spChg>
        <pc:spChg chg="mod">
          <ac:chgData name="Subramani K" userId="bf009f75-d47a-408b-a678-4666a6eafc4c" providerId="ADAL" clId="{86E7AEE4-68B2-418C-9D9E-27A9E8325A3E}" dt="2022-04-21T11:45:17.131" v="178"/>
          <ac:spMkLst>
            <pc:docMk/>
            <pc:sldMk cId="2288817696" sldId="1205"/>
            <ac:spMk id="80" creationId="{A5204783-E2E8-40AA-9CAD-ADDACC1E24C9}"/>
          </ac:spMkLst>
        </pc:spChg>
        <pc:spChg chg="mod">
          <ac:chgData name="Subramani K" userId="bf009f75-d47a-408b-a678-4666a6eafc4c" providerId="ADAL" clId="{86E7AEE4-68B2-418C-9D9E-27A9E8325A3E}" dt="2022-04-21T11:45:17.131" v="178"/>
          <ac:spMkLst>
            <pc:docMk/>
            <pc:sldMk cId="2288817696" sldId="1205"/>
            <ac:spMk id="81" creationId="{32F723A9-720C-4FA2-851F-0DB5082714CC}"/>
          </ac:spMkLst>
        </pc:spChg>
        <pc:spChg chg="mod">
          <ac:chgData name="Subramani K" userId="bf009f75-d47a-408b-a678-4666a6eafc4c" providerId="ADAL" clId="{86E7AEE4-68B2-418C-9D9E-27A9E8325A3E}" dt="2022-04-21T11:45:17.131" v="178"/>
          <ac:spMkLst>
            <pc:docMk/>
            <pc:sldMk cId="2288817696" sldId="1205"/>
            <ac:spMk id="82" creationId="{751CC5C3-F280-4C7A-B96B-C95C97A0A3BD}"/>
          </ac:spMkLst>
        </pc:spChg>
        <pc:spChg chg="mod">
          <ac:chgData name="Subramani K" userId="bf009f75-d47a-408b-a678-4666a6eafc4c" providerId="ADAL" clId="{86E7AEE4-68B2-418C-9D9E-27A9E8325A3E}" dt="2022-04-21T11:45:18.667" v="180"/>
          <ac:spMkLst>
            <pc:docMk/>
            <pc:sldMk cId="2288817696" sldId="1205"/>
            <ac:spMk id="85" creationId="{548F8118-8460-4DDB-9B08-9C7C935103F0}"/>
          </ac:spMkLst>
        </pc:spChg>
        <pc:spChg chg="mod">
          <ac:chgData name="Subramani K" userId="bf009f75-d47a-408b-a678-4666a6eafc4c" providerId="ADAL" clId="{86E7AEE4-68B2-418C-9D9E-27A9E8325A3E}" dt="2022-04-21T11:45:18.667" v="180"/>
          <ac:spMkLst>
            <pc:docMk/>
            <pc:sldMk cId="2288817696" sldId="1205"/>
            <ac:spMk id="86" creationId="{80092A83-FF34-48D0-BC47-9719CF5FECBD}"/>
          </ac:spMkLst>
        </pc:spChg>
        <pc:spChg chg="mod">
          <ac:chgData name="Subramani K" userId="bf009f75-d47a-408b-a678-4666a6eafc4c" providerId="ADAL" clId="{86E7AEE4-68B2-418C-9D9E-27A9E8325A3E}" dt="2022-04-21T11:45:18.667" v="180"/>
          <ac:spMkLst>
            <pc:docMk/>
            <pc:sldMk cId="2288817696" sldId="1205"/>
            <ac:spMk id="87" creationId="{5712A471-5E0B-48BE-ABB7-857E6BC877A0}"/>
          </ac:spMkLst>
        </pc:spChg>
        <pc:spChg chg="add mod">
          <ac:chgData name="Subramani K" userId="bf009f75-d47a-408b-a678-4666a6eafc4c" providerId="ADAL" clId="{86E7AEE4-68B2-418C-9D9E-27A9E8325A3E}" dt="2022-04-21T11:45:44.482" v="197" actId="1076"/>
          <ac:spMkLst>
            <pc:docMk/>
            <pc:sldMk cId="2288817696" sldId="1205"/>
            <ac:spMk id="89" creationId="{9790BDEF-96E1-4F4C-84CB-665251B4077C}"/>
          </ac:spMkLst>
        </pc:spChg>
        <pc:grpChg chg="del">
          <ac:chgData name="Subramani K" userId="bf009f75-d47a-408b-a678-4666a6eafc4c" providerId="ADAL" clId="{86E7AEE4-68B2-418C-9D9E-27A9E8325A3E}" dt="2022-04-21T11:44:57.105" v="162" actId="478"/>
          <ac:grpSpMkLst>
            <pc:docMk/>
            <pc:sldMk cId="2288817696" sldId="1205"/>
            <ac:grpSpMk id="25" creationId="{09274B39-5F20-445A-9D19-D31A1D9D52BD}"/>
          </ac:grpSpMkLst>
        </pc:grpChg>
        <pc:grpChg chg="add mod">
          <ac:chgData name="Subramani K" userId="bf009f75-d47a-408b-a678-4666a6eafc4c" providerId="ADAL" clId="{86E7AEE4-68B2-418C-9D9E-27A9E8325A3E}" dt="2022-04-21T11:46:57.138" v="206" actId="1076"/>
          <ac:grpSpMkLst>
            <pc:docMk/>
            <pc:sldMk cId="2288817696" sldId="1205"/>
            <ac:grpSpMk id="39" creationId="{1C019504-88A0-436C-B31B-D0F402CAEF34}"/>
          </ac:grpSpMkLst>
        </pc:grpChg>
        <pc:grpChg chg="add mod">
          <ac:chgData name="Subramani K" userId="bf009f75-d47a-408b-a678-4666a6eafc4c" providerId="ADAL" clId="{86E7AEE4-68B2-418C-9D9E-27A9E8325A3E}" dt="2022-04-21T11:45:11.773" v="171" actId="1076"/>
          <ac:grpSpMkLst>
            <pc:docMk/>
            <pc:sldMk cId="2288817696" sldId="1205"/>
            <ac:grpSpMk id="44" creationId="{822AABE7-B089-49A5-BF1A-35599132AA5F}"/>
          </ac:grpSpMkLst>
        </pc:grpChg>
        <pc:grpChg chg="del">
          <ac:chgData name="Subramani K" userId="bf009f75-d47a-408b-a678-4666a6eafc4c" providerId="ADAL" clId="{86E7AEE4-68B2-418C-9D9E-27A9E8325A3E}" dt="2022-04-21T11:44:57.105" v="162" actId="478"/>
          <ac:grpSpMkLst>
            <pc:docMk/>
            <pc:sldMk cId="2288817696" sldId="1205"/>
            <ac:grpSpMk id="49" creationId="{AFEC5330-1547-48D2-AE9E-923CDA5449D5}"/>
          </ac:grpSpMkLst>
        </pc:grpChg>
        <pc:grpChg chg="del">
          <ac:chgData name="Subramani K" userId="bf009f75-d47a-408b-a678-4666a6eafc4c" providerId="ADAL" clId="{86E7AEE4-68B2-418C-9D9E-27A9E8325A3E}" dt="2022-04-21T11:44:57.105" v="162" actId="478"/>
          <ac:grpSpMkLst>
            <pc:docMk/>
            <pc:sldMk cId="2288817696" sldId="1205"/>
            <ac:grpSpMk id="56" creationId="{6FFBEC81-F510-4E39-9E2B-152EE6B3B925}"/>
          </ac:grpSpMkLst>
        </pc:grpChg>
        <pc:grpChg chg="add mod">
          <ac:chgData name="Subramani K" userId="bf009f75-d47a-408b-a678-4666a6eafc4c" providerId="ADAL" clId="{86E7AEE4-68B2-418C-9D9E-27A9E8325A3E}" dt="2022-04-21T11:45:13.098" v="173" actId="1076"/>
          <ac:grpSpMkLst>
            <pc:docMk/>
            <pc:sldMk cId="2288817696" sldId="1205"/>
            <ac:grpSpMk id="64" creationId="{8551C599-DBD2-44FF-9D17-48C9CFA40116}"/>
          </ac:grpSpMkLst>
        </pc:grpChg>
        <pc:grpChg chg="add mod">
          <ac:chgData name="Subramani K" userId="bf009f75-d47a-408b-a678-4666a6eafc4c" providerId="ADAL" clId="{86E7AEE4-68B2-418C-9D9E-27A9E8325A3E}" dt="2022-04-21T11:45:23.361" v="182" actId="1076"/>
          <ac:grpSpMkLst>
            <pc:docMk/>
            <pc:sldMk cId="2288817696" sldId="1205"/>
            <ac:grpSpMk id="69" creationId="{34AAEE76-BF2C-428F-918D-52F610954AA3}"/>
          </ac:grpSpMkLst>
        </pc:grpChg>
        <pc:grpChg chg="add mod">
          <ac:chgData name="Subramani K" userId="bf009f75-d47a-408b-a678-4666a6eafc4c" providerId="ADAL" clId="{86E7AEE4-68B2-418C-9D9E-27A9E8325A3E}" dt="2022-04-21T11:45:24.670" v="183" actId="1076"/>
          <ac:grpSpMkLst>
            <pc:docMk/>
            <pc:sldMk cId="2288817696" sldId="1205"/>
            <ac:grpSpMk id="74" creationId="{4A34C9FC-77CD-4FAB-B067-A7E9F4DCDEB3}"/>
          </ac:grpSpMkLst>
        </pc:grpChg>
        <pc:grpChg chg="add mod">
          <ac:chgData name="Subramani K" userId="bf009f75-d47a-408b-a678-4666a6eafc4c" providerId="ADAL" clId="{86E7AEE4-68B2-418C-9D9E-27A9E8325A3E}" dt="2022-04-21T11:45:25.662" v="184" actId="1076"/>
          <ac:grpSpMkLst>
            <pc:docMk/>
            <pc:sldMk cId="2288817696" sldId="1205"/>
            <ac:grpSpMk id="79" creationId="{0F78E3D5-572B-4A69-B28F-EBD8C116E58D}"/>
          </ac:grpSpMkLst>
        </pc:grpChg>
        <pc:grpChg chg="add mod">
          <ac:chgData name="Subramani K" userId="bf009f75-d47a-408b-a678-4666a6eafc4c" providerId="ADAL" clId="{86E7AEE4-68B2-418C-9D9E-27A9E8325A3E}" dt="2022-04-21T11:46:52.325" v="204" actId="1076"/>
          <ac:grpSpMkLst>
            <pc:docMk/>
            <pc:sldMk cId="2288817696" sldId="1205"/>
            <ac:grpSpMk id="84" creationId="{A088129A-A5CD-451C-957D-719F49E86F82}"/>
          </ac:grpSpMkLst>
        </pc:grpChg>
        <pc:picChg chg="mod">
          <ac:chgData name="Subramani K" userId="bf009f75-d47a-408b-a678-4666a6eafc4c" providerId="ADAL" clId="{86E7AEE4-68B2-418C-9D9E-27A9E8325A3E}" dt="2022-04-21T11:45:09.200" v="168"/>
          <ac:picMkLst>
            <pc:docMk/>
            <pc:sldMk cId="2288817696" sldId="1205"/>
            <ac:picMk id="43" creationId="{E16F8554-A337-462A-AF31-5CB46FC2FCC1}"/>
          </ac:picMkLst>
        </pc:picChg>
        <pc:picChg chg="mod">
          <ac:chgData name="Subramani K" userId="bf009f75-d47a-408b-a678-4666a6eafc4c" providerId="ADAL" clId="{86E7AEE4-68B2-418C-9D9E-27A9E8325A3E}" dt="2022-04-21T11:45:10.916" v="170"/>
          <ac:picMkLst>
            <pc:docMk/>
            <pc:sldMk cId="2288817696" sldId="1205"/>
            <ac:picMk id="63" creationId="{5558F035-7337-4006-BE98-BCAF65B81DF7}"/>
          </ac:picMkLst>
        </pc:picChg>
        <pc:picChg chg="mod">
          <ac:chgData name="Subramani K" userId="bf009f75-d47a-408b-a678-4666a6eafc4c" providerId="ADAL" clId="{86E7AEE4-68B2-418C-9D9E-27A9E8325A3E}" dt="2022-04-21T11:45:12.390" v="172"/>
          <ac:picMkLst>
            <pc:docMk/>
            <pc:sldMk cId="2288817696" sldId="1205"/>
            <ac:picMk id="68" creationId="{6175A3D4-72C5-4FDF-BCEF-7A7643CCE22F}"/>
          </ac:picMkLst>
        </pc:picChg>
        <pc:picChg chg="mod">
          <ac:chgData name="Subramani K" userId="bf009f75-d47a-408b-a678-4666a6eafc4c" providerId="ADAL" clId="{86E7AEE4-68B2-418C-9D9E-27A9E8325A3E}" dt="2022-04-21T11:45:13.772" v="174"/>
          <ac:picMkLst>
            <pc:docMk/>
            <pc:sldMk cId="2288817696" sldId="1205"/>
            <ac:picMk id="73" creationId="{1500093F-67F1-4148-8F9B-B0A2B16022E4}"/>
          </ac:picMkLst>
        </pc:picChg>
        <pc:picChg chg="mod">
          <ac:chgData name="Subramani K" userId="bf009f75-d47a-408b-a678-4666a6eafc4c" providerId="ADAL" clId="{86E7AEE4-68B2-418C-9D9E-27A9E8325A3E}" dt="2022-04-21T11:45:15.661" v="176"/>
          <ac:picMkLst>
            <pc:docMk/>
            <pc:sldMk cId="2288817696" sldId="1205"/>
            <ac:picMk id="78" creationId="{FDC0CD7A-62E1-4616-A4C1-AB338F05D10C}"/>
          </ac:picMkLst>
        </pc:picChg>
        <pc:picChg chg="mod">
          <ac:chgData name="Subramani K" userId="bf009f75-d47a-408b-a678-4666a6eafc4c" providerId="ADAL" clId="{86E7AEE4-68B2-418C-9D9E-27A9E8325A3E}" dt="2022-04-21T11:45:17.131" v="178"/>
          <ac:picMkLst>
            <pc:docMk/>
            <pc:sldMk cId="2288817696" sldId="1205"/>
            <ac:picMk id="83" creationId="{16D627DC-951A-4BAF-AE79-6DF012509EC4}"/>
          </ac:picMkLst>
        </pc:picChg>
        <pc:picChg chg="mod">
          <ac:chgData name="Subramani K" userId="bf009f75-d47a-408b-a678-4666a6eafc4c" providerId="ADAL" clId="{86E7AEE4-68B2-418C-9D9E-27A9E8325A3E}" dt="2022-04-21T11:45:18.667" v="180"/>
          <ac:picMkLst>
            <pc:docMk/>
            <pc:sldMk cId="2288817696" sldId="1205"/>
            <ac:picMk id="88" creationId="{7B9CE477-B041-46BD-8A76-DDACC91D37F0}"/>
          </ac:picMkLst>
        </pc:picChg>
        <pc:cxnChg chg="del">
          <ac:chgData name="Subramani K" userId="bf009f75-d47a-408b-a678-4666a6eafc4c" providerId="ADAL" clId="{86E7AEE4-68B2-418C-9D9E-27A9E8325A3E}" dt="2022-04-21T11:44:57.105" v="162" actId="478"/>
          <ac:cxnSpMkLst>
            <pc:docMk/>
            <pc:sldMk cId="2288817696" sldId="1205"/>
            <ac:cxnSpMk id="5" creationId="{3DC87D16-7F87-47D9-9F38-09A39E577268}"/>
          </ac:cxnSpMkLst>
        </pc:cxnChg>
        <pc:cxnChg chg="del">
          <ac:chgData name="Subramani K" userId="bf009f75-d47a-408b-a678-4666a6eafc4c" providerId="ADAL" clId="{86E7AEE4-68B2-418C-9D9E-27A9E8325A3E}" dt="2022-04-21T11:44:57.105" v="162" actId="478"/>
          <ac:cxnSpMkLst>
            <pc:docMk/>
            <pc:sldMk cId="2288817696" sldId="1205"/>
            <ac:cxnSpMk id="32" creationId="{8A1ABA1D-72B3-41EF-A78F-F48D85EA1069}"/>
          </ac:cxnSpMkLst>
        </pc:cxnChg>
        <pc:cxnChg chg="del">
          <ac:chgData name="Subramani K" userId="bf009f75-d47a-408b-a678-4666a6eafc4c" providerId="ADAL" clId="{86E7AEE4-68B2-418C-9D9E-27A9E8325A3E}" dt="2022-04-21T11:44:57.105" v="162" actId="478"/>
          <ac:cxnSpMkLst>
            <pc:docMk/>
            <pc:sldMk cId="2288817696" sldId="1205"/>
            <ac:cxnSpMk id="33" creationId="{D89C4722-EAF4-44BF-BD7C-566997A878E3}"/>
          </ac:cxnSpMkLst>
        </pc:cxnChg>
        <pc:cxnChg chg="del">
          <ac:chgData name="Subramani K" userId="bf009f75-d47a-408b-a678-4666a6eafc4c" providerId="ADAL" clId="{86E7AEE4-68B2-418C-9D9E-27A9E8325A3E}" dt="2022-04-21T11:44:57.105" v="162" actId="478"/>
          <ac:cxnSpMkLst>
            <pc:docMk/>
            <pc:sldMk cId="2288817696" sldId="1205"/>
            <ac:cxnSpMk id="54" creationId="{161419F7-932A-45D6-A8FF-CE02FD34F610}"/>
          </ac:cxnSpMkLst>
        </pc:cxnChg>
        <pc:cxnChg chg="del">
          <ac:chgData name="Subramani K" userId="bf009f75-d47a-408b-a678-4666a6eafc4c" providerId="ADAL" clId="{86E7AEE4-68B2-418C-9D9E-27A9E8325A3E}" dt="2022-04-21T11:44:57.105" v="162" actId="478"/>
          <ac:cxnSpMkLst>
            <pc:docMk/>
            <pc:sldMk cId="2288817696" sldId="1205"/>
            <ac:cxnSpMk id="61" creationId="{670848F4-6A37-41E9-B340-79DBB9F3E52C}"/>
          </ac:cxnSpMkLst>
        </pc:cxnChg>
        <pc:cxnChg chg="del">
          <ac:chgData name="Subramani K" userId="bf009f75-d47a-408b-a678-4666a6eafc4c" providerId="ADAL" clId="{86E7AEE4-68B2-418C-9D9E-27A9E8325A3E}" dt="2022-04-21T11:44:57.105" v="162" actId="478"/>
          <ac:cxnSpMkLst>
            <pc:docMk/>
            <pc:sldMk cId="2288817696" sldId="1205"/>
            <ac:cxnSpMk id="62" creationId="{25537417-3E69-497E-A895-1106D786CDE4}"/>
          </ac:cxnSpMkLst>
        </pc:cxnChg>
      </pc:sldChg>
    </pc:docChg>
  </pc:docChgLst>
  <pc:docChgLst>
    <pc:chgData name="Subramani K" userId="bf009f75-d47a-408b-a678-4666a6eafc4c" providerId="ADAL" clId="{F6B41087-6549-4F75-94AB-11809A0DFFEF}"/>
    <pc:docChg chg="undo custSel addSld delSld modSld">
      <pc:chgData name="Subramani K" userId="bf009f75-d47a-408b-a678-4666a6eafc4c" providerId="ADAL" clId="{F6B41087-6549-4F75-94AB-11809A0DFFEF}" dt="2022-04-21T16:28:36.294" v="327" actId="478"/>
      <pc:docMkLst>
        <pc:docMk/>
      </pc:docMkLst>
      <pc:sldChg chg="addSp delSp modSp mod">
        <pc:chgData name="Subramani K" userId="bf009f75-d47a-408b-a678-4666a6eafc4c" providerId="ADAL" clId="{F6B41087-6549-4F75-94AB-11809A0DFFEF}" dt="2022-04-21T16:26:54.189" v="215" actId="1036"/>
        <pc:sldMkLst>
          <pc:docMk/>
          <pc:sldMk cId="2508173990" sldId="1202"/>
        </pc:sldMkLst>
        <pc:spChg chg="mod">
          <ac:chgData name="Subramani K" userId="bf009f75-d47a-408b-a678-4666a6eafc4c" providerId="ADAL" clId="{F6B41087-6549-4F75-94AB-11809A0DFFEF}" dt="2022-04-21T15:59:09.302" v="78" actId="403"/>
          <ac:spMkLst>
            <pc:docMk/>
            <pc:sldMk cId="2508173990" sldId="1202"/>
            <ac:spMk id="48" creationId="{5230078A-8957-44A0-943D-810E752278E0}"/>
          </ac:spMkLst>
        </pc:spChg>
        <pc:spChg chg="mod">
          <ac:chgData name="Subramani K" userId="bf009f75-d47a-408b-a678-4666a6eafc4c" providerId="ADAL" clId="{F6B41087-6549-4F75-94AB-11809A0DFFEF}" dt="2022-04-21T16:00:01.163" v="137" actId="403"/>
          <ac:spMkLst>
            <pc:docMk/>
            <pc:sldMk cId="2508173990" sldId="1202"/>
            <ac:spMk id="55" creationId="{CE3BD136-83E1-45AD-9CDB-A9E0DE50C702}"/>
          </ac:spMkLst>
        </pc:spChg>
        <pc:grpChg chg="del">
          <ac:chgData name="Subramani K" userId="bf009f75-d47a-408b-a678-4666a6eafc4c" providerId="ADAL" clId="{F6B41087-6549-4F75-94AB-11809A0DFFEF}" dt="2022-04-21T15:59:13.309" v="80" actId="478"/>
          <ac:grpSpMkLst>
            <pc:docMk/>
            <pc:sldMk cId="2508173990" sldId="1202"/>
            <ac:grpSpMk id="49" creationId="{AFEC5330-1547-48D2-AE9E-923CDA5449D5}"/>
          </ac:grpSpMkLst>
        </pc:grpChg>
        <pc:grpChg chg="del">
          <ac:chgData name="Subramani K" userId="bf009f75-d47a-408b-a678-4666a6eafc4c" providerId="ADAL" clId="{F6B41087-6549-4F75-94AB-11809A0DFFEF}" dt="2022-04-21T16:00:08.865" v="139" actId="478"/>
          <ac:grpSpMkLst>
            <pc:docMk/>
            <pc:sldMk cId="2508173990" sldId="1202"/>
            <ac:grpSpMk id="56" creationId="{6FFBEC81-F510-4E39-9E2B-152EE6B3B925}"/>
          </ac:grpSpMkLst>
        </pc:grpChg>
        <pc:picChg chg="add del">
          <ac:chgData name="Subramani K" userId="bf009f75-d47a-408b-a678-4666a6eafc4c" providerId="ADAL" clId="{F6B41087-6549-4F75-94AB-11809A0DFFEF}" dt="2022-04-21T15:59:11.827" v="79" actId="478"/>
          <ac:picMkLst>
            <pc:docMk/>
            <pc:sldMk cId="2508173990" sldId="1202"/>
            <ac:picMk id="3" creationId="{086F59EE-BD64-4B5B-914C-B57B861127D7}"/>
          </ac:picMkLst>
        </pc:picChg>
        <pc:picChg chg="add mod ord">
          <ac:chgData name="Subramani K" userId="bf009f75-d47a-408b-a678-4666a6eafc4c" providerId="ADAL" clId="{F6B41087-6549-4F75-94AB-11809A0DFFEF}" dt="2022-04-21T15:59:24.723" v="86" actId="1036"/>
          <ac:picMkLst>
            <pc:docMk/>
            <pc:sldMk cId="2508173990" sldId="1202"/>
            <ac:picMk id="6" creationId="{CC2773BE-A00F-4417-9B02-D16FCD061FF5}"/>
          </ac:picMkLst>
        </pc:picChg>
        <pc:picChg chg="add del">
          <ac:chgData name="Subramani K" userId="bf009f75-d47a-408b-a678-4666a6eafc4c" providerId="ADAL" clId="{F6B41087-6549-4F75-94AB-11809A0DFFEF}" dt="2022-04-21T16:00:03.024" v="138" actId="478"/>
          <ac:picMkLst>
            <pc:docMk/>
            <pc:sldMk cId="2508173990" sldId="1202"/>
            <ac:picMk id="8" creationId="{80049F99-EF85-4F1F-A513-013FF0877DC3}"/>
          </ac:picMkLst>
        </pc:picChg>
        <pc:picChg chg="add mod ord">
          <ac:chgData name="Subramani K" userId="bf009f75-d47a-408b-a678-4666a6eafc4c" providerId="ADAL" clId="{F6B41087-6549-4F75-94AB-11809A0DFFEF}" dt="2022-04-21T16:00:50.856" v="149" actId="1036"/>
          <ac:picMkLst>
            <pc:docMk/>
            <pc:sldMk cId="2508173990" sldId="1202"/>
            <ac:picMk id="10" creationId="{5B7789BC-800F-41AC-A8D7-2BF4879DBC71}"/>
          </ac:picMkLst>
        </pc:picChg>
        <pc:cxnChg chg="mod">
          <ac:chgData name="Subramani K" userId="bf009f75-d47a-408b-a678-4666a6eafc4c" providerId="ADAL" clId="{F6B41087-6549-4F75-94AB-11809A0DFFEF}" dt="2022-04-21T16:26:54.189" v="215" actId="1036"/>
          <ac:cxnSpMkLst>
            <pc:docMk/>
            <pc:sldMk cId="2508173990" sldId="1202"/>
            <ac:cxnSpMk id="54" creationId="{161419F7-932A-45D6-A8FF-CE02FD34F610}"/>
          </ac:cxnSpMkLst>
        </pc:cxnChg>
        <pc:cxnChg chg="del">
          <ac:chgData name="Subramani K" userId="bf009f75-d47a-408b-a678-4666a6eafc4c" providerId="ADAL" clId="{F6B41087-6549-4F75-94AB-11809A0DFFEF}" dt="2022-04-21T16:26:51.816" v="210" actId="478"/>
          <ac:cxnSpMkLst>
            <pc:docMk/>
            <pc:sldMk cId="2508173990" sldId="1202"/>
            <ac:cxnSpMk id="61" creationId="{670848F4-6A37-41E9-B340-79DBB9F3E52C}"/>
          </ac:cxnSpMkLst>
        </pc:cxnChg>
      </pc:sldChg>
      <pc:sldChg chg="addSp delSp modSp mod">
        <pc:chgData name="Subramani K" userId="bf009f75-d47a-408b-a678-4666a6eafc4c" providerId="ADAL" clId="{F6B41087-6549-4F75-94AB-11809A0DFFEF}" dt="2022-04-21T16:27:59.853" v="285" actId="1076"/>
        <pc:sldMkLst>
          <pc:docMk/>
          <pc:sldMk cId="606056718" sldId="1203"/>
        </pc:sldMkLst>
        <pc:spChg chg="mod">
          <ac:chgData name="Subramani K" userId="bf009f75-d47a-408b-a678-4666a6eafc4c" providerId="ADAL" clId="{F6B41087-6549-4F75-94AB-11809A0DFFEF}" dt="2022-04-21T16:27:40.575" v="277" actId="403"/>
          <ac:spMkLst>
            <pc:docMk/>
            <pc:sldMk cId="606056718" sldId="1203"/>
            <ac:spMk id="24" creationId="{ECAE49F7-83BB-4937-8F16-E133DD7C44CE}"/>
          </ac:spMkLst>
        </pc:spChg>
        <pc:spChg chg="mod">
          <ac:chgData name="Subramani K" userId="bf009f75-d47a-408b-a678-4666a6eafc4c" providerId="ADAL" clId="{F6B41087-6549-4F75-94AB-11809A0DFFEF}" dt="2022-04-21T16:26:32.051" v="202" actId="403"/>
          <ac:spMkLst>
            <pc:docMk/>
            <pc:sldMk cId="606056718" sldId="1203"/>
            <ac:spMk id="48" creationId="{5230078A-8957-44A0-943D-810E752278E0}"/>
          </ac:spMkLst>
        </pc:spChg>
        <pc:spChg chg="mod">
          <ac:chgData name="Subramani K" userId="bf009f75-d47a-408b-a678-4666a6eafc4c" providerId="ADAL" clId="{F6B41087-6549-4F75-94AB-11809A0DFFEF}" dt="2022-04-21T16:27:49" v="281" actId="113"/>
          <ac:spMkLst>
            <pc:docMk/>
            <pc:sldMk cId="606056718" sldId="1203"/>
            <ac:spMk id="55" creationId="{CE3BD136-83E1-45AD-9CDB-A9E0DE50C702}"/>
          </ac:spMkLst>
        </pc:spChg>
        <pc:grpChg chg="del">
          <ac:chgData name="Subramani K" userId="bf009f75-d47a-408b-a678-4666a6eafc4c" providerId="ADAL" clId="{F6B41087-6549-4F75-94AB-11809A0DFFEF}" dt="2022-04-21T16:27:52.051" v="283" actId="478"/>
          <ac:grpSpMkLst>
            <pc:docMk/>
            <pc:sldMk cId="606056718" sldId="1203"/>
            <ac:grpSpMk id="25" creationId="{09274B39-5F20-445A-9D19-D31A1D9D52BD}"/>
          </ac:grpSpMkLst>
        </pc:grpChg>
        <pc:grpChg chg="del">
          <ac:chgData name="Subramani K" userId="bf009f75-d47a-408b-a678-4666a6eafc4c" providerId="ADAL" clId="{F6B41087-6549-4F75-94AB-11809A0DFFEF}" dt="2022-04-21T16:26:41.690" v="204" actId="478"/>
          <ac:grpSpMkLst>
            <pc:docMk/>
            <pc:sldMk cId="606056718" sldId="1203"/>
            <ac:grpSpMk id="49" creationId="{AFEC5330-1547-48D2-AE9E-923CDA5449D5}"/>
          </ac:grpSpMkLst>
        </pc:grpChg>
        <pc:grpChg chg="del">
          <ac:chgData name="Subramani K" userId="bf009f75-d47a-408b-a678-4666a6eafc4c" providerId="ADAL" clId="{F6B41087-6549-4F75-94AB-11809A0DFFEF}" dt="2022-04-21T16:27:21.480" v="250" actId="478"/>
          <ac:grpSpMkLst>
            <pc:docMk/>
            <pc:sldMk cId="606056718" sldId="1203"/>
            <ac:grpSpMk id="56" creationId="{6FFBEC81-F510-4E39-9E2B-152EE6B3B925}"/>
          </ac:grpSpMkLst>
        </pc:grpChg>
        <pc:picChg chg="add del">
          <ac:chgData name="Subramani K" userId="bf009f75-d47a-408b-a678-4666a6eafc4c" providerId="ADAL" clId="{F6B41087-6549-4F75-94AB-11809A0DFFEF}" dt="2022-04-21T16:26:36.119" v="203" actId="478"/>
          <ac:picMkLst>
            <pc:docMk/>
            <pc:sldMk cId="606056718" sldId="1203"/>
            <ac:picMk id="3" creationId="{44CC062A-B29F-444C-B73D-276457DF4599}"/>
          </ac:picMkLst>
        </pc:picChg>
        <pc:picChg chg="add mod">
          <ac:chgData name="Subramani K" userId="bf009f75-d47a-408b-a678-4666a6eafc4c" providerId="ADAL" clId="{F6B41087-6549-4F75-94AB-11809A0DFFEF}" dt="2022-04-21T16:26:45.719" v="208" actId="14100"/>
          <ac:picMkLst>
            <pc:docMk/>
            <pc:sldMk cId="606056718" sldId="1203"/>
            <ac:picMk id="6" creationId="{64E164A4-F445-42E6-A2FB-D0C7AAE39D97}"/>
          </ac:picMkLst>
        </pc:picChg>
        <pc:picChg chg="add del mod">
          <ac:chgData name="Subramani K" userId="bf009f75-d47a-408b-a678-4666a6eafc4c" providerId="ADAL" clId="{F6B41087-6549-4F75-94AB-11809A0DFFEF}" dt="2022-04-21T16:27:25.236" v="254" actId="478"/>
          <ac:picMkLst>
            <pc:docMk/>
            <pc:sldMk cId="606056718" sldId="1203"/>
            <ac:picMk id="8" creationId="{5AB63414-03DB-438A-ADF1-CDA8B8C2D12B}"/>
          </ac:picMkLst>
        </pc:picChg>
        <pc:picChg chg="add mod">
          <ac:chgData name="Subramani K" userId="bf009f75-d47a-408b-a678-4666a6eafc4c" providerId="ADAL" clId="{F6B41087-6549-4F75-94AB-11809A0DFFEF}" dt="2022-04-21T16:27:24.009" v="253" actId="1076"/>
          <ac:picMkLst>
            <pc:docMk/>
            <pc:sldMk cId="606056718" sldId="1203"/>
            <ac:picMk id="10" creationId="{3FCDA7B0-7232-4B35-B750-815FFF2C1E17}"/>
          </ac:picMkLst>
        </pc:picChg>
        <pc:picChg chg="add del">
          <ac:chgData name="Subramani K" userId="bf009f75-d47a-408b-a678-4666a6eafc4c" providerId="ADAL" clId="{F6B41087-6549-4F75-94AB-11809A0DFFEF}" dt="2022-04-21T16:27:50.739" v="282" actId="478"/>
          <ac:picMkLst>
            <pc:docMk/>
            <pc:sldMk cId="606056718" sldId="1203"/>
            <ac:picMk id="13" creationId="{F3F5D6C5-4C37-4DE0-BB6A-3A7E9431C24C}"/>
          </ac:picMkLst>
        </pc:picChg>
        <pc:picChg chg="add mod">
          <ac:chgData name="Subramani K" userId="bf009f75-d47a-408b-a678-4666a6eafc4c" providerId="ADAL" clId="{F6B41087-6549-4F75-94AB-11809A0DFFEF}" dt="2022-04-21T16:27:59.853" v="285" actId="1076"/>
          <ac:picMkLst>
            <pc:docMk/>
            <pc:sldMk cId="606056718" sldId="1203"/>
            <ac:picMk id="16" creationId="{AC046FB8-7493-4F39-B175-787117CC2A23}"/>
          </ac:picMkLst>
        </pc:picChg>
        <pc:cxnChg chg="del">
          <ac:chgData name="Subramani K" userId="bf009f75-d47a-408b-a678-4666a6eafc4c" providerId="ADAL" clId="{F6B41087-6549-4F75-94AB-11809A0DFFEF}" dt="2022-04-21T16:26:59.654" v="217" actId="478"/>
          <ac:cxnSpMkLst>
            <pc:docMk/>
            <pc:sldMk cId="606056718" sldId="1203"/>
            <ac:cxnSpMk id="33" creationId="{D89C4722-EAF4-44BF-BD7C-566997A878E3}"/>
          </ac:cxnSpMkLst>
        </pc:cxnChg>
        <pc:cxnChg chg="del">
          <ac:chgData name="Subramani K" userId="bf009f75-d47a-408b-a678-4666a6eafc4c" providerId="ADAL" clId="{F6B41087-6549-4F75-94AB-11809A0DFFEF}" dt="2022-04-21T16:26:48.592" v="209" actId="478"/>
          <ac:cxnSpMkLst>
            <pc:docMk/>
            <pc:sldMk cId="606056718" sldId="1203"/>
            <ac:cxnSpMk id="54" creationId="{161419F7-932A-45D6-A8FF-CE02FD34F610}"/>
          </ac:cxnSpMkLst>
        </pc:cxnChg>
        <pc:cxnChg chg="mod">
          <ac:chgData name="Subramani K" userId="bf009f75-d47a-408b-a678-4666a6eafc4c" providerId="ADAL" clId="{F6B41087-6549-4F75-94AB-11809A0DFFEF}" dt="2022-04-21T16:27:02.204" v="219" actId="1036"/>
          <ac:cxnSpMkLst>
            <pc:docMk/>
            <pc:sldMk cId="606056718" sldId="1203"/>
            <ac:cxnSpMk id="61" creationId="{670848F4-6A37-41E9-B340-79DBB9F3E52C}"/>
          </ac:cxnSpMkLst>
        </pc:cxnChg>
        <pc:cxnChg chg="del">
          <ac:chgData name="Subramani K" userId="bf009f75-d47a-408b-a678-4666a6eafc4c" providerId="ADAL" clId="{F6B41087-6549-4F75-94AB-11809A0DFFEF}" dt="2022-04-21T16:26:57.138" v="216" actId="478"/>
          <ac:cxnSpMkLst>
            <pc:docMk/>
            <pc:sldMk cId="606056718" sldId="1203"/>
            <ac:cxnSpMk id="62" creationId="{25537417-3E69-497E-A895-1106D786CDE4}"/>
          </ac:cxnSpMkLst>
        </pc:cxnChg>
      </pc:sldChg>
      <pc:sldChg chg="del">
        <pc:chgData name="Subramani K" userId="bf009f75-d47a-408b-a678-4666a6eafc4c" providerId="ADAL" clId="{F6B41087-6549-4F75-94AB-11809A0DFFEF}" dt="2022-04-21T16:28:07.992" v="287" actId="47"/>
        <pc:sldMkLst>
          <pc:docMk/>
          <pc:sldMk cId="1077497520" sldId="1204"/>
        </pc:sldMkLst>
      </pc:sldChg>
      <pc:sldChg chg="addSp delSp modSp add mod">
        <pc:chgData name="Subramani K" userId="bf009f75-d47a-408b-a678-4666a6eafc4c" providerId="ADAL" clId="{F6B41087-6549-4F75-94AB-11809A0DFFEF}" dt="2022-04-21T16:28:36.294" v="327" actId="478"/>
        <pc:sldMkLst>
          <pc:docMk/>
          <pc:sldMk cId="1708317084" sldId="1204"/>
        </pc:sldMkLst>
        <pc:spChg chg="add del">
          <ac:chgData name="Subramani K" userId="bf009f75-d47a-408b-a678-4666a6eafc4c" providerId="ADAL" clId="{F6B41087-6549-4F75-94AB-11809A0DFFEF}" dt="2022-04-21T16:28:14.081" v="291" actId="478"/>
          <ac:spMkLst>
            <pc:docMk/>
            <pc:sldMk cId="1708317084" sldId="1204"/>
            <ac:spMk id="24" creationId="{ECAE49F7-83BB-4937-8F16-E133DD7C44CE}"/>
          </ac:spMkLst>
        </pc:spChg>
        <pc:spChg chg="mod">
          <ac:chgData name="Subramani K" userId="bf009f75-d47a-408b-a678-4666a6eafc4c" providerId="ADAL" clId="{F6B41087-6549-4F75-94AB-11809A0DFFEF}" dt="2022-04-21T16:28:28.263" v="323" actId="403"/>
          <ac:spMkLst>
            <pc:docMk/>
            <pc:sldMk cId="1708317084" sldId="1204"/>
            <ac:spMk id="48" creationId="{5230078A-8957-44A0-943D-810E752278E0}"/>
          </ac:spMkLst>
        </pc:spChg>
        <pc:spChg chg="add del">
          <ac:chgData name="Subramani K" userId="bf009f75-d47a-408b-a678-4666a6eafc4c" providerId="ADAL" clId="{F6B41087-6549-4F75-94AB-11809A0DFFEF}" dt="2022-04-21T16:28:14.081" v="291" actId="478"/>
          <ac:spMkLst>
            <pc:docMk/>
            <pc:sldMk cId="1708317084" sldId="1204"/>
            <ac:spMk id="55" creationId="{CE3BD136-83E1-45AD-9CDB-A9E0DE50C702}"/>
          </ac:spMkLst>
        </pc:spChg>
        <pc:grpChg chg="add del">
          <ac:chgData name="Subramani K" userId="bf009f75-d47a-408b-a678-4666a6eafc4c" providerId="ADAL" clId="{F6B41087-6549-4F75-94AB-11809A0DFFEF}" dt="2022-04-21T16:28:12.520" v="290" actId="478"/>
          <ac:grpSpMkLst>
            <pc:docMk/>
            <pc:sldMk cId="1708317084" sldId="1204"/>
            <ac:grpSpMk id="34" creationId="{4BCD0957-E521-432C-8A22-248211F57806}"/>
          </ac:grpSpMkLst>
        </pc:grpChg>
        <pc:picChg chg="add del mod">
          <ac:chgData name="Subramani K" userId="bf009f75-d47a-408b-a678-4666a6eafc4c" providerId="ADAL" clId="{F6B41087-6549-4F75-94AB-11809A0DFFEF}" dt="2022-04-21T16:28:36.294" v="327" actId="478"/>
          <ac:picMkLst>
            <pc:docMk/>
            <pc:sldMk cId="1708317084" sldId="1204"/>
            <ac:picMk id="3" creationId="{AF1DE400-1DED-4082-8670-06FA553C8C5A}"/>
          </ac:picMkLst>
        </pc:picChg>
        <pc:picChg chg="del">
          <ac:chgData name="Subramani K" userId="bf009f75-d47a-408b-a678-4666a6eafc4c" providerId="ADAL" clId="{F6B41087-6549-4F75-94AB-11809A0DFFEF}" dt="2022-04-21T16:28:30.017" v="324" actId="478"/>
          <ac:picMkLst>
            <pc:docMk/>
            <pc:sldMk cId="1708317084" sldId="1204"/>
            <ac:picMk id="6" creationId="{64E164A4-F445-42E6-A2FB-D0C7AAE39D97}"/>
          </ac:picMkLst>
        </pc:picChg>
        <pc:picChg chg="add mod">
          <ac:chgData name="Subramani K" userId="bf009f75-d47a-408b-a678-4666a6eafc4c" providerId="ADAL" clId="{F6B41087-6549-4F75-94AB-11809A0DFFEF}" dt="2022-04-21T16:28:35.467" v="326" actId="1076"/>
          <ac:picMkLst>
            <pc:docMk/>
            <pc:sldMk cId="1708317084" sldId="1204"/>
            <ac:picMk id="7" creationId="{7B59002C-0E87-4DB3-927D-5D2B6DFCBFD8}"/>
          </ac:picMkLst>
        </pc:picChg>
        <pc:picChg chg="add del">
          <ac:chgData name="Subramani K" userId="bf009f75-d47a-408b-a678-4666a6eafc4c" providerId="ADAL" clId="{F6B41087-6549-4F75-94AB-11809A0DFFEF}" dt="2022-04-21T16:28:14.081" v="291" actId="478"/>
          <ac:picMkLst>
            <pc:docMk/>
            <pc:sldMk cId="1708317084" sldId="1204"/>
            <ac:picMk id="10" creationId="{3FCDA7B0-7232-4B35-B750-815FFF2C1E17}"/>
          </ac:picMkLst>
        </pc:picChg>
        <pc:picChg chg="add del">
          <ac:chgData name="Subramani K" userId="bf009f75-d47a-408b-a678-4666a6eafc4c" providerId="ADAL" clId="{F6B41087-6549-4F75-94AB-11809A0DFFEF}" dt="2022-04-21T16:28:14.081" v="291" actId="478"/>
          <ac:picMkLst>
            <pc:docMk/>
            <pc:sldMk cId="1708317084" sldId="1204"/>
            <ac:picMk id="16" creationId="{AC046FB8-7493-4F39-B175-787117CC2A23}"/>
          </ac:picMkLst>
        </pc:picChg>
        <pc:cxnChg chg="add del">
          <ac:chgData name="Subramani K" userId="bf009f75-d47a-408b-a678-4666a6eafc4c" providerId="ADAL" clId="{F6B41087-6549-4F75-94AB-11809A0DFFEF}" dt="2022-04-21T16:28:14.081" v="291" actId="478"/>
          <ac:cxnSpMkLst>
            <pc:docMk/>
            <pc:sldMk cId="1708317084" sldId="1204"/>
            <ac:cxnSpMk id="32" creationId="{8A1ABA1D-72B3-41EF-A78F-F48D85EA1069}"/>
          </ac:cxnSpMkLst>
        </pc:cxnChg>
        <pc:cxnChg chg="add del">
          <ac:chgData name="Subramani K" userId="bf009f75-d47a-408b-a678-4666a6eafc4c" providerId="ADAL" clId="{F6B41087-6549-4F75-94AB-11809A0DFFEF}" dt="2022-04-21T16:28:14.081" v="291" actId="478"/>
          <ac:cxnSpMkLst>
            <pc:docMk/>
            <pc:sldMk cId="1708317084" sldId="1204"/>
            <ac:cxnSpMk id="61" creationId="{670848F4-6A37-41E9-B340-79DBB9F3E52C}"/>
          </ac:cxnSpMkLst>
        </pc:cxnChg>
      </pc:sldChg>
      <pc:sldChg chg="del">
        <pc:chgData name="Subramani K" userId="bf009f75-d47a-408b-a678-4666a6eafc4c" providerId="ADAL" clId="{F6B41087-6549-4F75-94AB-11809A0DFFEF}" dt="2022-04-21T16:28:07.021" v="286" actId="47"/>
        <pc:sldMkLst>
          <pc:docMk/>
          <pc:sldMk cId="2288817696" sldId="1205"/>
        </pc:sldMkLst>
      </pc:sldChg>
    </pc:docChg>
  </pc:docChgLst>
  <pc:docChgLst>
    <pc:chgData name="Subramani K" userId="bf009f75-d47a-408b-a678-4666a6eafc4c" providerId="ADAL" clId="{1FA77FB1-4389-4E5B-A4F6-900FBF70C9EB}"/>
    <pc:docChg chg="modSld">
      <pc:chgData name="Subramani K" userId="bf009f75-d47a-408b-a678-4666a6eafc4c" providerId="ADAL" clId="{1FA77FB1-4389-4E5B-A4F6-900FBF70C9EB}" dt="2022-04-06T19:11:01.340" v="14" actId="11529"/>
      <pc:docMkLst>
        <pc:docMk/>
      </pc:docMkLst>
      <pc:sldChg chg="addSp modSp mod">
        <pc:chgData name="Subramani K" userId="bf009f75-d47a-408b-a678-4666a6eafc4c" providerId="ADAL" clId="{1FA77FB1-4389-4E5B-A4F6-900FBF70C9EB}" dt="2022-04-06T19:11:01.340" v="14" actId="11529"/>
        <pc:sldMkLst>
          <pc:docMk/>
          <pc:sldMk cId="2508173990" sldId="1202"/>
        </pc:sldMkLst>
        <pc:spChg chg="mod">
          <ac:chgData name="Subramani K" userId="bf009f75-d47a-408b-a678-4666a6eafc4c" providerId="ADAL" clId="{1FA77FB1-4389-4E5B-A4F6-900FBF70C9EB}" dt="2022-04-06T19:08:33.994" v="5" actId="1038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FA77FB1-4389-4E5B-A4F6-900FBF70C9EB}" dt="2022-04-06T19:08:39.154" v="13" actId="1035"/>
          <ac:spMkLst>
            <pc:docMk/>
            <pc:sldMk cId="2508173990" sldId="1202"/>
            <ac:spMk id="12" creationId="{B4BEA475-7A09-41F4-B29E-D01CEF32D3D4}"/>
          </ac:spMkLst>
        </pc:spChg>
        <pc:cxnChg chg="add">
          <ac:chgData name="Subramani K" userId="bf009f75-d47a-408b-a678-4666a6eafc4c" providerId="ADAL" clId="{1FA77FB1-4389-4E5B-A4F6-900FBF70C9EB}" dt="2022-04-06T19:11:01.340" v="14" actId="11529"/>
          <ac:cxnSpMkLst>
            <pc:docMk/>
            <pc:sldMk cId="2508173990" sldId="1202"/>
            <ac:cxnSpMk id="3" creationId="{59EAE1A2-CF00-48F0-980B-880A1FAEB4C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15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G04-M-Animation-003-SL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94AB9E3-3AA8-4F09-9DFE-B47261EE161E}"/>
              </a:ext>
            </a:extLst>
          </p:cNvPr>
          <p:cNvGrpSpPr/>
          <p:nvPr/>
        </p:nvGrpSpPr>
        <p:grpSpPr>
          <a:xfrm>
            <a:off x="721330" y="5144261"/>
            <a:ext cx="8125366" cy="210895"/>
            <a:chOff x="1015972" y="4776146"/>
            <a:chExt cx="8125366" cy="210895"/>
          </a:xfrm>
        </p:grpSpPr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5E738DA4-21B6-4771-9D60-385FCDBB01F6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65" name="Isosceles Triangle 64">
              <a:extLst>
                <a:ext uri="{FF2B5EF4-FFF2-40B4-BE49-F238E27FC236}">
                  <a16:creationId xmlns:a16="http://schemas.microsoft.com/office/drawing/2014/main" id="{E80C2B36-8783-4F51-943D-9F18466537BA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146042F-23B9-48F6-889D-ACC384921B00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A160A403-0189-4D3A-8A33-7E9B819AEE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1970"/>
          <a:stretch/>
        </p:blipFill>
        <p:spPr>
          <a:xfrm>
            <a:off x="5789934" y="886730"/>
            <a:ext cx="2830513" cy="1806649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5FC5C251-C9B9-499B-8A09-622E79DB648A}"/>
              </a:ext>
            </a:extLst>
          </p:cNvPr>
          <p:cNvSpPr/>
          <p:nvPr/>
        </p:nvSpPr>
        <p:spPr>
          <a:xfrm>
            <a:off x="957668" y="1327541"/>
            <a:ext cx="3786460" cy="861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Building and maintaining relationships…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EF56A98-C627-4900-B3B4-1C34BBFE18E8}"/>
              </a:ext>
            </a:extLst>
          </p:cNvPr>
          <p:cNvCxnSpPr/>
          <p:nvPr/>
        </p:nvCxnSpPr>
        <p:spPr>
          <a:xfrm>
            <a:off x="405539" y="2792766"/>
            <a:ext cx="8677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723581E3-03C5-4ED4-ACFA-E39525F42F55}"/>
              </a:ext>
            </a:extLst>
          </p:cNvPr>
          <p:cNvSpPr/>
          <p:nvPr/>
        </p:nvSpPr>
        <p:spPr>
          <a:xfrm>
            <a:off x="957668" y="3457919"/>
            <a:ext cx="3786460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What is different? 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FF096547-2696-40B3-ADC5-AD8155344A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1970"/>
          <a:stretch/>
        </p:blipFill>
        <p:spPr>
          <a:xfrm>
            <a:off x="5789933" y="2895607"/>
            <a:ext cx="2830513" cy="1806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160A403-0189-4D3A-8A33-7E9B819AEE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1970"/>
          <a:stretch/>
        </p:blipFill>
        <p:spPr>
          <a:xfrm>
            <a:off x="5789934" y="901721"/>
            <a:ext cx="2830513" cy="1806649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5FC5C251-C9B9-499B-8A09-622E79DB648A}"/>
              </a:ext>
            </a:extLst>
          </p:cNvPr>
          <p:cNvSpPr/>
          <p:nvPr/>
        </p:nvSpPr>
        <p:spPr>
          <a:xfrm>
            <a:off x="957668" y="1267580"/>
            <a:ext cx="3786460" cy="861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Adapt and adjust your approach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EF56A98-C627-4900-B3B4-1C34BBFE18E8}"/>
              </a:ext>
            </a:extLst>
          </p:cNvPr>
          <p:cNvCxnSpPr/>
          <p:nvPr/>
        </p:nvCxnSpPr>
        <p:spPr>
          <a:xfrm>
            <a:off x="405539" y="2792766"/>
            <a:ext cx="8677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723581E3-03C5-4ED4-ACFA-E39525F42F55}"/>
              </a:ext>
            </a:extLst>
          </p:cNvPr>
          <p:cNvSpPr/>
          <p:nvPr/>
        </p:nvSpPr>
        <p:spPr>
          <a:xfrm>
            <a:off x="957668" y="3352988"/>
            <a:ext cx="3786460" cy="861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Build trust in virtual engagements….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FF096547-2696-40B3-ADC5-AD8155344A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1970"/>
          <a:stretch/>
        </p:blipFill>
        <p:spPr>
          <a:xfrm>
            <a:off x="5789933" y="2910597"/>
            <a:ext cx="2830513" cy="1806649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3F19450D-203B-4DDC-BB13-1D31C68BFE3D}"/>
              </a:ext>
            </a:extLst>
          </p:cNvPr>
          <p:cNvGrpSpPr/>
          <p:nvPr/>
        </p:nvGrpSpPr>
        <p:grpSpPr>
          <a:xfrm>
            <a:off x="721330" y="5144261"/>
            <a:ext cx="8125366" cy="210895"/>
            <a:chOff x="1015972" y="4776146"/>
            <a:chExt cx="8125366" cy="210895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C306C518-C975-493B-B3F7-B35C4E1ED9BF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B654B55-16D8-4985-B41C-4463DBDEABBE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5F218B2-6F35-4C4C-BA45-4DF810EE43E4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</p:spTree>
    <p:extLst>
      <p:ext uri="{BB962C8B-B14F-4D97-AF65-F5344CB8AC3E}">
        <p14:creationId xmlns:p14="http://schemas.microsoft.com/office/powerpoint/2010/main" val="3860314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17390</TotalTime>
  <Words>59</Words>
  <Application>Microsoft Office PowerPoint</Application>
  <PresentationFormat>Custom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2427</cp:revision>
  <dcterms:created xsi:type="dcterms:W3CDTF">2017-07-21T05:01:19Z</dcterms:created>
  <dcterms:modified xsi:type="dcterms:W3CDTF">2022-07-22T13:47:43Z</dcterms:modified>
</cp:coreProperties>
</file>