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1202" r:id="rId2"/>
    <p:sldId id="1204" r:id="rId3"/>
    <p:sldId id="1205" r:id="rId4"/>
    <p:sldId id="1206" r:id="rId5"/>
    <p:sldId id="1207" r:id="rId6"/>
    <p:sldId id="1208" r:id="rId7"/>
    <p:sldId id="1209" r:id="rId8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F66E8D-18DD-4856-BD32-CA83CA03C378}" v="45" dt="2022-03-30T17:47:38.3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B2F66E8D-18DD-4856-BD32-CA83CA03C378}"/>
    <pc:docChg chg="undo custSel addSld delSld modSld">
      <pc:chgData name="Subramani K" userId="bf009f75-d47a-408b-a678-4666a6eafc4c" providerId="ADAL" clId="{B2F66E8D-18DD-4856-BD32-CA83CA03C378}" dt="2022-03-31T11:14:47.730" v="832" actId="1037"/>
      <pc:docMkLst>
        <pc:docMk/>
      </pc:docMkLst>
      <pc:sldChg chg="addSp delSp modSp mod">
        <pc:chgData name="Subramani K" userId="bf009f75-d47a-408b-a678-4666a6eafc4c" providerId="ADAL" clId="{B2F66E8D-18DD-4856-BD32-CA83CA03C378}" dt="2022-03-30T17:45:21.170" v="483" actId="21"/>
        <pc:sldMkLst>
          <pc:docMk/>
          <pc:sldMk cId="2508173990" sldId="1202"/>
        </pc:sldMkLst>
        <pc:spChg chg="mod">
          <ac:chgData name="Subramani K" userId="bf009f75-d47a-408b-a678-4666a6eafc4c" providerId="ADAL" clId="{B2F66E8D-18DD-4856-BD32-CA83CA03C378}" dt="2022-03-30T17:27:43.764" v="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B2F66E8D-18DD-4856-BD32-CA83CA03C378}" dt="2022-03-30T17:28:03.579" v="28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B2F66E8D-18DD-4856-BD32-CA83CA03C378}" dt="2022-03-30T17:37:20.942" v="344" actId="20577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B2F66E8D-18DD-4856-BD32-CA83CA03C378}" dt="2022-03-30T17:28:43.697" v="89" actId="20577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B2F66E8D-18DD-4856-BD32-CA83CA03C378}" dt="2022-03-30T17:28:46.575" v="92" actId="20577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B2F66E8D-18DD-4856-BD32-CA83CA03C378}" dt="2022-03-30T17:28:48.502" v="95" actId="20577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B2F66E8D-18DD-4856-BD32-CA83CA03C378}" dt="2022-03-30T17:27:59.307" v="27" actId="20577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3" creationId="{CC3E56D8-6819-4DD9-985F-B2CCA6D7B156}"/>
          </ac:spMkLst>
        </pc:spChg>
        <pc:spChg chg="mod">
          <ac:chgData name="Subramani K" userId="bf009f75-d47a-408b-a678-4666a6eafc4c" providerId="ADAL" clId="{B2F66E8D-18DD-4856-BD32-CA83CA03C378}" dt="2022-03-30T17:28:52.996" v="101" actId="20577"/>
          <ac:spMkLst>
            <pc:docMk/>
            <pc:sldMk cId="2508173990" sldId="1202"/>
            <ac:spMk id="65" creationId="{7F6E419C-79AB-4390-8FE3-9B3ED5D9E519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6" creationId="{C25E8C41-B30C-4DC1-885D-B3768FE8E36A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7" creationId="{45CE70F8-A6CC-4FE6-8D7D-A355EC4A04BF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8" creationId="{691344F2-374E-49C0-8CC7-512F8A352B21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1" creationId="{7B9C5EBE-C6B9-43FC-87EC-06614092EF78}"/>
          </ac:spMkLst>
        </pc:spChg>
        <pc:spChg chg="mod">
          <ac:chgData name="Subramani K" userId="bf009f75-d47a-408b-a678-4666a6eafc4c" providerId="ADAL" clId="{B2F66E8D-18DD-4856-BD32-CA83CA03C378}" dt="2022-03-30T17:28:55.669" v="104" actId="20577"/>
          <ac:spMkLst>
            <pc:docMk/>
            <pc:sldMk cId="2508173990" sldId="1202"/>
            <ac:spMk id="73" creationId="{6973B51C-85D9-4A02-8E3E-7DE469682A4F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4" creationId="{1078DC8D-C566-4AFB-9671-DDF267D6C083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5" creationId="{ED46F459-2C8F-4735-83A9-4841B60092D2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6" creationId="{AD44FA9B-1C45-4D98-A908-DA97D596F697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9" creationId="{9F5BD17C-B75C-4E18-B6DC-F88608A34EFE}"/>
          </ac:spMkLst>
        </pc:spChg>
        <pc:spChg chg="mod">
          <ac:chgData name="Subramani K" userId="bf009f75-d47a-408b-a678-4666a6eafc4c" providerId="ADAL" clId="{B2F66E8D-18DD-4856-BD32-CA83CA03C378}" dt="2022-03-30T17:28:58.197" v="107" actId="20577"/>
          <ac:spMkLst>
            <pc:docMk/>
            <pc:sldMk cId="2508173990" sldId="1202"/>
            <ac:spMk id="81" creationId="{49B493CB-CA51-4D21-93F5-F3EEC579BA81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2" creationId="{A492EBCB-67C6-4C53-B77B-EF044AD467AA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3" creationId="{BB306C15-89DA-42F9-983E-A194D70824BC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4" creationId="{74E485CD-BE10-4D02-B25F-E276DA84FDE5}"/>
          </ac:spMkLst>
        </pc:spChg>
        <pc:spChg chg="add del mod">
          <ac:chgData name="Subramani K" userId="bf009f75-d47a-408b-a678-4666a6eafc4c" providerId="ADAL" clId="{B2F66E8D-18DD-4856-BD32-CA83CA03C378}" dt="2022-03-30T17:45:21.170" v="483" actId="21"/>
          <ac:spMkLst>
            <pc:docMk/>
            <pc:sldMk cId="2508173990" sldId="1202"/>
            <ac:spMk id="86" creationId="{3F28B51F-9791-4ACB-A3DC-663E2ADC2022}"/>
          </ac:spMkLst>
        </pc:s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41" creationId="{A97582DD-110D-4C91-B040-EFC470078CEB}"/>
          </ac:grpSpMkLst>
        </pc:grpChg>
        <pc:grpChg chg="del">
          <ac:chgData name="Subramani K" userId="bf009f75-d47a-408b-a678-4666a6eafc4c" providerId="ADAL" clId="{B2F66E8D-18DD-4856-BD32-CA83CA03C378}" dt="2022-03-30T17:28:05.982" v="29" actId="478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B2F66E8D-18DD-4856-BD32-CA83CA03C378}" dt="2022-03-30T17:28:34.561" v="76" actId="1035"/>
          <ac:grpSpMkLst>
            <pc:docMk/>
            <pc:sldMk cId="2508173990" sldId="1202"/>
            <ac:grpSpMk id="57" creationId="{5464A22C-6720-4997-AFB0-FEC5992B68EC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62" creationId="{468AA1DC-EEB3-4E63-B84D-39A49D55DF2E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64" creationId="{A35CFC6E-37BC-40D4-A1A0-C2AA81EBAC41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70" creationId="{93500142-228E-4016-A997-4D7EF1E76565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72" creationId="{66ADD9E9-84EB-4B73-85CF-908C6392D058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78" creationId="{56127420-224E-4529-A9C2-869D4997E4C3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80" creationId="{D3B02FDC-7BFC-4F14-B00D-972BFBBC3E27}"/>
          </ac:grpSpMkLst>
        </pc:grp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69" creationId="{A79C614C-40FB-4A4A-B169-60BB166CFFF4}"/>
          </ac:picMkLst>
        </pc:pic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77" creationId="{F10DFBB8-D558-4405-B69A-40903F2F1ADF}"/>
          </ac:picMkLst>
        </pc:pic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85" creationId="{331ABBB1-B2F8-4615-A56B-AA80B11A079D}"/>
          </ac:picMkLst>
        </pc:picChg>
      </pc:sldChg>
      <pc:sldChg chg="del">
        <pc:chgData name="Subramani K" userId="bf009f75-d47a-408b-a678-4666a6eafc4c" providerId="ADAL" clId="{B2F66E8D-18DD-4856-BD32-CA83CA03C378}" dt="2022-03-30T17:30:24.598" v="113" actId="47"/>
        <pc:sldMkLst>
          <pc:docMk/>
          <pc:sldMk cId="2285015065" sldId="1203"/>
        </pc:sldMkLst>
      </pc:sldChg>
      <pc:sldChg chg="addSp delSp modSp add mod">
        <pc:chgData name="Subramani K" userId="bf009f75-d47a-408b-a678-4666a6eafc4c" providerId="ADAL" clId="{B2F66E8D-18DD-4856-BD32-CA83CA03C378}" dt="2022-03-30T17:42:02.218" v="463" actId="164"/>
        <pc:sldMkLst>
          <pc:docMk/>
          <pc:sldMk cId="1766288037" sldId="1204"/>
        </pc:sldMkLst>
        <pc:spChg chg="add del mod">
          <ac:chgData name="Subramani K" userId="bf009f75-d47a-408b-a678-4666a6eafc4c" providerId="ADAL" clId="{B2F66E8D-18DD-4856-BD32-CA83CA03C378}" dt="2022-03-30T17:38:17.181" v="358" actId="478"/>
          <ac:spMkLst>
            <pc:docMk/>
            <pc:sldMk cId="1766288037" sldId="1204"/>
            <ac:spMk id="2" creationId="{8E411F7D-D2F0-4B96-9458-B0AA887C91E9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" creationId="{AB8876C9-B7D9-4F63-B428-4D36E413FC33}"/>
          </ac:spMkLst>
        </pc:spChg>
        <pc:spChg chg="del">
          <ac:chgData name="Subramani K" userId="bf009f75-d47a-408b-a678-4666a6eafc4c" providerId="ADAL" clId="{B2F66E8D-18DD-4856-BD32-CA83CA03C378}" dt="2022-03-30T17:29:54.295" v="110" actId="478"/>
          <ac:spMkLst>
            <pc:docMk/>
            <pc:sldMk cId="1766288037" sldId="1204"/>
            <ac:spMk id="9" creationId="{B7E2EC3C-9883-47AA-9BD1-48DE0A1C8C38}"/>
          </ac:spMkLst>
        </pc:spChg>
        <pc:spChg chg="del">
          <ac:chgData name="Subramani K" userId="bf009f75-d47a-408b-a678-4666a6eafc4c" providerId="ADAL" clId="{B2F66E8D-18DD-4856-BD32-CA83CA03C378}" dt="2022-03-30T17:29:56.200" v="111" actId="478"/>
          <ac:spMkLst>
            <pc:docMk/>
            <pc:sldMk cId="1766288037" sldId="1204"/>
            <ac:spMk id="12" creationId="{B4BEA475-7A09-41F4-B29E-D01CEF32D3D4}"/>
          </ac:spMkLst>
        </pc:spChg>
        <pc:spChg chg="add mod">
          <ac:chgData name="Subramani K" userId="bf009f75-d47a-408b-a678-4666a6eafc4c" providerId="ADAL" clId="{B2F66E8D-18DD-4856-BD32-CA83CA03C378}" dt="2022-03-30T17:36:50.699" v="335" actId="20577"/>
          <ac:spMkLst>
            <pc:docMk/>
            <pc:sldMk cId="1766288037" sldId="1204"/>
            <ac:spMk id="29" creationId="{68318908-8FD6-4CD9-9B8C-B3EF39709062}"/>
          </ac:spMkLst>
        </pc:spChg>
        <pc:spChg chg="mod">
          <ac:chgData name="Subramani K" userId="bf009f75-d47a-408b-a678-4666a6eafc4c" providerId="ADAL" clId="{B2F66E8D-18DD-4856-BD32-CA83CA03C378}" dt="2022-03-30T17:31:13.773" v="290" actId="20577"/>
          <ac:spMkLst>
            <pc:docMk/>
            <pc:sldMk cId="1766288037" sldId="1204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2.930" v="294"/>
          <ac:spMkLst>
            <pc:docMk/>
            <pc:sldMk cId="1766288037" sldId="1204"/>
            <ac:spMk id="32" creationId="{1E91CEBB-CF07-4BD3-8BD8-59B3CAB6FF2C}"/>
          </ac:spMkLst>
        </pc:spChg>
        <pc:spChg chg="add del mod">
          <ac:chgData name="Subramani K" userId="bf009f75-d47a-408b-a678-4666a6eafc4c" providerId="ADAL" clId="{B2F66E8D-18DD-4856-BD32-CA83CA03C378}" dt="2022-03-30T17:38:30.674" v="372"/>
          <ac:spMkLst>
            <pc:docMk/>
            <pc:sldMk cId="1766288037" sldId="1204"/>
            <ac:spMk id="42" creationId="{CBAA851B-7880-48B6-9C45-E030184DCFE8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3" creationId="{A48C043C-3639-4C7B-8F31-FEFDCDF6CA1D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8" creationId="{9DA5CD83-805E-4D0C-BE20-E5CEBDE601C6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9" creationId="{A85D49D1-A6FC-447C-A52A-683A8514DF5C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2" creationId="{6213B4C0-D0C2-45EE-83C7-74DF7FBBDF73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3" creationId="{6A315F9B-4E85-4962-B045-B0F11782E01C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4" creationId="{987D5496-A241-4E05-92B5-08EC1C219E28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5" creationId="{9688B5B0-E171-4A09-A01D-83130BAC8730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6" creationId="{1158F666-5CCE-46CE-9D78-0477BF6C79F1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9" creationId="{5AF056F6-E283-4A67-89A2-B2F1A12162A4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60" creationId="{8C1C7611-3F2F-4968-A563-1CD2051ADFF7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61" creationId="{256D82F7-0619-41D1-822A-1281DD0A0F46}"/>
          </ac:spMkLst>
        </pc:spChg>
        <pc:grpChg chg="add del mod">
          <ac:chgData name="Subramani K" userId="bf009f75-d47a-408b-a678-4666a6eafc4c" providerId="ADAL" clId="{B2F66E8D-18DD-4856-BD32-CA83CA03C378}" dt="2022-03-30T17:41:17.078" v="457" actId="165"/>
          <ac:grpSpMkLst>
            <pc:docMk/>
            <pc:sldMk cId="1766288037" sldId="1204"/>
            <ac:grpSpMk id="6" creationId="{0A3226EF-85EA-401A-8679-73C38EE5E104}"/>
          </ac:grpSpMkLst>
        </pc:grpChg>
        <pc:grpChg chg="add mod">
          <ac:chgData name="Subramani K" userId="bf009f75-d47a-408b-a678-4666a6eafc4c" providerId="ADAL" clId="{B2F66E8D-18DD-4856-BD32-CA83CA03C378}" dt="2022-03-30T17:42:02.218" v="463" actId="164"/>
          <ac:grpSpMkLst>
            <pc:docMk/>
            <pc:sldMk cId="1766288037" sldId="1204"/>
            <ac:grpSpMk id="7" creationId="{7E4C51FA-2749-46DD-8EA5-5DFC792A961E}"/>
          </ac:grpSpMkLst>
        </pc:grpChg>
        <pc:grpChg chg="del">
          <ac:chgData name="Subramani K" userId="bf009f75-d47a-408b-a678-4666a6eafc4c" providerId="ADAL" clId="{B2F66E8D-18DD-4856-BD32-CA83CA03C378}" dt="2022-03-30T17:30:19.057" v="112" actId="478"/>
          <ac:grpSpMkLst>
            <pc:docMk/>
            <pc:sldMk cId="1766288037" sldId="1204"/>
            <ac:grpSpMk id="46" creationId="{BE163DAB-70AC-4713-B40E-290A1DB65DC9}"/>
          </ac:grpSpMkLst>
        </pc:grpChg>
        <pc:cxnChg chg="del">
          <ac:chgData name="Subramani K" userId="bf009f75-d47a-408b-a678-4666a6eafc4c" providerId="ADAL" clId="{B2F66E8D-18DD-4856-BD32-CA83CA03C378}" dt="2022-03-30T17:33:46.013" v="297" actId="478"/>
          <ac:cxnSpMkLst>
            <pc:docMk/>
            <pc:sldMk cId="1766288037" sldId="1204"/>
            <ac:cxnSpMk id="4" creationId="{2EACDE21-5AA9-436E-BE2C-34964D3827F1}"/>
          </ac:cxnSpMkLst>
        </pc:cxnChg>
      </pc:sldChg>
      <pc:sldChg chg="del">
        <pc:chgData name="Subramani K" userId="bf009f75-d47a-408b-a678-4666a6eafc4c" providerId="ADAL" clId="{B2F66E8D-18DD-4856-BD32-CA83CA03C378}" dt="2022-03-30T17:29:34.730" v="108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B2F66E8D-18DD-4856-BD32-CA83CA03C378}" dt="2022-03-30T17:42:05.289" v="464"/>
        <pc:sldMkLst>
          <pc:docMk/>
          <pc:sldMk cId="3814842757" sldId="1205"/>
        </pc:sldMkLst>
        <pc:spChg chg="add mod">
          <ac:chgData name="Subramani K" userId="bf009f75-d47a-408b-a678-4666a6eafc4c" providerId="ADAL" clId="{B2F66E8D-18DD-4856-BD32-CA83CA03C378}" dt="2022-03-30T17:36:55.018" v="336"/>
          <ac:spMkLst>
            <pc:docMk/>
            <pc:sldMk cId="3814842757" sldId="1205"/>
            <ac:spMk id="24" creationId="{E251370F-0F1B-4A50-87BC-125F25C3E93F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6" creationId="{8382B1AF-4499-4F95-8F01-13148A6B3E3A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7" creationId="{6321A792-B995-4392-84A9-9CAF6DF6CB19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8" creationId="{E147161F-F223-4927-A090-F8244FFF8EEB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9" creationId="{CE1214E2-EDB0-47C8-BFCE-160A5C2D22C6}"/>
          </ac:spMkLst>
        </pc:spChg>
        <pc:spChg chg="mod">
          <ac:chgData name="Subramani K" userId="bf009f75-d47a-408b-a678-4666a6eafc4c" providerId="ADAL" clId="{B2F66E8D-18DD-4856-BD32-CA83CA03C378}" dt="2022-03-30T17:31:17.601" v="291"/>
          <ac:spMkLst>
            <pc:docMk/>
            <pc:sldMk cId="3814842757" sldId="1205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5.863" v="295"/>
          <ac:spMkLst>
            <pc:docMk/>
            <pc:sldMk cId="3814842757" sldId="1205"/>
            <ac:spMk id="32" creationId="{1E91CEBB-CF07-4BD3-8BD8-59B3CAB6FF2C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2" creationId="{AF615A48-F72A-4919-826B-0C3BD224352B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3" creationId="{95ECD04F-E0A3-4758-B470-3BBDC6FAC7A9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6" creationId="{5283F4CB-A5A4-4BC2-BE84-25E1FF77C121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7" creationId="{C90B8E38-338D-496E-8A1A-3DCF97682FE5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8" creationId="{CC294F42-1DCB-4309-AE6D-11241A52C997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9" creationId="{31F56382-2C34-4F26-A80E-CA167CF77906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50" creationId="{9B07A3B3-CFF0-43A1-B8CA-CB9F619AA145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52" creationId="{19A33925-C5D7-4CE4-B227-195043E021B8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4" creationId="{C993617A-B2C6-41D2-BFC1-87A6D83FA55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5" creationId="{708A1ED4-7C5D-4018-BEDC-259F141D8DE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6" creationId="{2A4029AC-F43E-4083-9F40-602D702C2596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9" creationId="{A6973C3B-2DF0-43FD-920E-C01A16C3D64E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0" creationId="{31D7E59E-2FA3-4239-9D9E-6CC3EA2FDB5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1" creationId="{4A65C247-BD8F-4652-AF0D-BDCDEE6D1211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2" creationId="{857B3F47-C988-44C5-910D-77D088B3CADD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3" creationId="{5546FA16-BDC7-4128-87D7-1A222C1B76BC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5" creationId="{D58CA5A7-290E-4659-A708-756FD2F2D37B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6" creationId="{4E279434-FA39-4B19-B621-6DE9A1DAC006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7" creationId="{C6555D48-D648-4B2D-A179-5DE0E694F94F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8" creationId="{C2D4E918-80E8-4179-BD53-A3A4FE4B158F}"/>
          </ac:spMkLst>
        </pc:spChg>
        <pc:grpChg chg="add del mod">
          <ac:chgData name="Subramani K" userId="bf009f75-d47a-408b-a678-4666a6eafc4c" providerId="ADAL" clId="{B2F66E8D-18DD-4856-BD32-CA83CA03C378}" dt="2022-03-30T17:40:41.387" v="454"/>
          <ac:grpSpMkLst>
            <pc:docMk/>
            <pc:sldMk cId="3814842757" sldId="1205"/>
            <ac:grpSpMk id="25" creationId="{B7A3B04B-2833-4B2C-9A55-B564F5BCFF3B}"/>
          </ac:grpSpMkLst>
        </pc:grpChg>
        <pc:grpChg chg="mod">
          <ac:chgData name="Subramani K" userId="bf009f75-d47a-408b-a678-4666a6eafc4c" providerId="ADAL" clId="{B2F66E8D-18DD-4856-BD32-CA83CA03C378}" dt="2022-03-30T17:30:45.178" v="201" actId="1037"/>
          <ac:grpSpMkLst>
            <pc:docMk/>
            <pc:sldMk cId="3814842757" sldId="1205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B2F66E8D-18DD-4856-BD32-CA83CA03C378}" dt="2022-03-30T17:30:41.504" v="186" actId="1037"/>
          <ac:grpSpMkLst>
            <pc:docMk/>
            <pc:sldMk cId="3814842757" sldId="1205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B2F66E8D-18DD-4856-BD32-CA83CA03C378}" dt="2022-03-30T17:42:05.289" v="464"/>
          <ac:grpSpMkLst>
            <pc:docMk/>
            <pc:sldMk cId="3814842757" sldId="1205"/>
            <ac:grpSpMk id="53" creationId="{3365F4A9-BEBF-4B33-92E1-EAB706ECB686}"/>
          </ac:grpSpMkLst>
        </pc:grpChg>
        <pc:cxnChg chg="del">
          <ac:chgData name="Subramani K" userId="bf009f75-d47a-408b-a678-4666a6eafc4c" providerId="ADAL" clId="{B2F66E8D-18DD-4856-BD32-CA83CA03C378}" dt="2022-03-30T17:33:48.008" v="298" actId="478"/>
          <ac:cxnSpMkLst>
            <pc:docMk/>
            <pc:sldMk cId="3814842757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B2F66E8D-18DD-4856-BD32-CA83CA03C378}" dt="2022-03-31T11:14:47.730" v="832" actId="1037"/>
        <pc:sldMkLst>
          <pc:docMk/>
          <pc:sldMk cId="14278386" sldId="1206"/>
        </pc:sldMkLst>
        <pc:spChg chg="add del mod">
          <ac:chgData name="Subramani K" userId="bf009f75-d47a-408b-a678-4666a6eafc4c" providerId="ADAL" clId="{B2F66E8D-18DD-4856-BD32-CA83CA03C378}" dt="2022-03-31T11:14:18.996" v="802" actId="478"/>
          <ac:spMkLst>
            <pc:docMk/>
            <pc:sldMk cId="14278386" sldId="1206"/>
            <ac:spMk id="24" creationId="{752D25F6-A771-4C68-A4EA-8743D12ACBA1}"/>
          </ac:spMkLst>
        </pc:spChg>
        <pc:spChg chg="add mod">
          <ac:chgData name="Subramani K" userId="bf009f75-d47a-408b-a678-4666a6eafc4c" providerId="ADAL" clId="{B2F66E8D-18DD-4856-BD32-CA83CA03C378}" dt="2022-03-30T17:36:57.420" v="337"/>
          <ac:spMkLst>
            <pc:docMk/>
            <pc:sldMk cId="14278386" sldId="1206"/>
            <ac:spMk id="25" creationId="{87451462-2F79-4A4C-9F11-7C0C94E6260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7" creationId="{B3704556-B4A5-4360-BAE8-98AF56B1DC2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8" creationId="{CDF4A8A3-68E2-44D6-B12F-A59B1C02C664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9" creationId="{14FBE735-97F8-4AEB-96A0-8CD021160D2E}"/>
          </ac:spMkLst>
        </pc:spChg>
        <pc:spChg chg="mod">
          <ac:chgData name="Subramani K" userId="bf009f75-d47a-408b-a678-4666a6eafc4c" providerId="ADAL" clId="{B2F66E8D-18DD-4856-BD32-CA83CA03C378}" dt="2022-03-30T17:31:21.382" v="293" actId="6549"/>
          <ac:spMkLst>
            <pc:docMk/>
            <pc:sldMk cId="14278386" sldId="1206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7.820" v="296"/>
          <ac:spMkLst>
            <pc:docMk/>
            <pc:sldMk cId="14278386" sldId="1206"/>
            <ac:spMk id="32" creationId="{1E91CEBB-CF07-4BD3-8BD8-59B3CAB6FF2C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2" creationId="{96E521E3-A7C4-46E7-B9F7-C93D1B15931A}"/>
          </ac:spMkLst>
        </pc:spChg>
        <pc:spChg chg="add mod">
          <ac:chgData name="Subramani K" userId="bf009f75-d47a-408b-a678-4666a6eafc4c" providerId="ADAL" clId="{B2F66E8D-18DD-4856-BD32-CA83CA03C378}" dt="2022-03-31T11:14:47.730" v="832" actId="1037"/>
          <ac:spMkLst>
            <pc:docMk/>
            <pc:sldMk cId="14278386" sldId="1206"/>
            <ac:spMk id="42" creationId="{A8BA4B8A-361A-428E-8A85-FDD991718DDF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3" creationId="{D47F597F-71F8-4499-886D-FDA689E3D1F2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6" creationId="{13396507-1BC9-4CEA-A2A5-3B7F52556D7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7" creationId="{3D3AD01B-D059-4638-99A5-1DBE1661B2E1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8" creationId="{7B172715-344C-4586-BF6A-5C5B210EB08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9" creationId="{98B8253C-2B2E-427F-9F4F-6C059C4AE7E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0" creationId="{AA10CCB2-2059-4C6C-93E5-55E14DB8EFF5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2" creationId="{62F2C0E1-7C33-4688-9707-21EFFD91515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3" creationId="{DE2EADC7-9176-496F-963C-C206BF7776EC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5" creationId="{AC14AAEF-21F0-40D9-8046-1BA3BEC78407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6" creationId="{0E42493C-5FA6-4E8B-990F-CDBFCB471368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9" creationId="{AB37AF07-682F-467D-BABE-E41D21A9886B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0" creationId="{137040AD-E335-4DF9-BD7C-6CBC2A155343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1" creationId="{45B30FC4-1C06-478A-8249-69D473DEC9B5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2" creationId="{F3E1D019-3E4E-40DF-8F01-4D54F31BAF7D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3" creationId="{D95223F9-11DD-431C-B5AC-391A02122781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5" creationId="{EAC1038D-044E-4575-AF25-957A22047284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6" creationId="{7620DD44-759E-4B2F-816C-2AC50FC0CD6A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7" creationId="{D938F971-2618-4189-91D1-B4F9813AD1ED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8" creationId="{712682C0-7DE4-4198-94B3-4CC87743FFF8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9" creationId="{BC7A573C-FEDE-4133-A05C-2521C29C6DBD}"/>
          </ac:spMkLst>
        </pc:spChg>
        <pc:spChg chg="add mod">
          <ac:chgData name="Subramani K" userId="bf009f75-d47a-408b-a678-4666a6eafc4c" providerId="ADAL" clId="{B2F66E8D-18DD-4856-BD32-CA83CA03C378}" dt="2022-03-30T17:44:12.100" v="481" actId="1037"/>
          <ac:spMkLst>
            <pc:docMk/>
            <pc:sldMk cId="14278386" sldId="1206"/>
            <ac:spMk id="70" creationId="{597619DA-C7B7-49F9-8161-2DA821AC3275}"/>
          </ac:spMkLst>
        </pc:spChg>
        <pc:spChg chg="add mod">
          <ac:chgData name="Subramani K" userId="bf009f75-d47a-408b-a678-4666a6eafc4c" providerId="ADAL" clId="{B2F66E8D-18DD-4856-BD32-CA83CA03C378}" dt="2022-03-30T17:43:51.575" v="478" actId="1036"/>
          <ac:spMkLst>
            <pc:docMk/>
            <pc:sldMk cId="14278386" sldId="1206"/>
            <ac:spMk id="71" creationId="{09379027-7965-499F-8856-4C52E2753695}"/>
          </ac:spMkLst>
        </pc:spChg>
        <pc:grpChg chg="add del mod">
          <ac:chgData name="Subramani K" userId="bf009f75-d47a-408b-a678-4666a6eafc4c" providerId="ADAL" clId="{B2F66E8D-18DD-4856-BD32-CA83CA03C378}" dt="2022-03-30T17:40:40.987" v="453"/>
          <ac:grpSpMkLst>
            <pc:docMk/>
            <pc:sldMk cId="14278386" sldId="1206"/>
            <ac:grpSpMk id="26" creationId="{4A175607-1710-4ECE-A90B-206C123A7DDA}"/>
          </ac:grpSpMkLst>
        </pc:grpChg>
        <pc:grpChg chg="mod">
          <ac:chgData name="Subramani K" userId="bf009f75-d47a-408b-a678-4666a6eafc4c" providerId="ADAL" clId="{B2F66E8D-18DD-4856-BD32-CA83CA03C378}" dt="2022-03-30T17:30:58.221" v="278" actId="1038"/>
          <ac:grpSpMkLst>
            <pc:docMk/>
            <pc:sldMk cId="14278386" sldId="1206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B2F66E8D-18DD-4856-BD32-CA83CA03C378}" dt="2022-03-30T17:30:55.149" v="263" actId="1037"/>
          <ac:grpSpMkLst>
            <pc:docMk/>
            <pc:sldMk cId="14278386" sldId="1206"/>
            <ac:grpSpMk id="51" creationId="{F7E94852-7C80-4080-AAD2-AC30285401C1}"/>
          </ac:grpSpMkLst>
        </pc:grpChg>
        <pc:grpChg chg="add mod">
          <ac:chgData name="Subramani K" userId="bf009f75-d47a-408b-a678-4666a6eafc4c" providerId="ADAL" clId="{B2F66E8D-18DD-4856-BD32-CA83CA03C378}" dt="2022-03-30T17:42:07.032" v="465"/>
          <ac:grpSpMkLst>
            <pc:docMk/>
            <pc:sldMk cId="14278386" sldId="1206"/>
            <ac:grpSpMk id="54" creationId="{8866966F-EBD8-43BC-98D0-2A2E987433D3}"/>
          </ac:grpSpMkLst>
        </pc:grpChg>
        <pc:picChg chg="mod">
          <ac:chgData name="Subramani K" userId="bf009f75-d47a-408b-a678-4666a6eafc4c" providerId="ADAL" clId="{B2F66E8D-18DD-4856-BD32-CA83CA03C378}" dt="2022-03-31T11:14:21.707" v="805" actId="1076"/>
          <ac:picMkLst>
            <pc:docMk/>
            <pc:sldMk cId="14278386" sldId="1206"/>
            <ac:picMk id="3" creationId="{9F822A2B-E4B5-40A6-83A1-E29749005007}"/>
          </ac:picMkLst>
        </pc:picChg>
        <pc:cxnChg chg="del">
          <ac:chgData name="Subramani K" userId="bf009f75-d47a-408b-a678-4666a6eafc4c" providerId="ADAL" clId="{B2F66E8D-18DD-4856-BD32-CA83CA03C378}" dt="2022-03-30T17:33:49.787" v="299" actId="478"/>
          <ac:cxnSpMkLst>
            <pc:docMk/>
            <pc:sldMk cId="14278386" sldId="1206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B2F66E8D-18DD-4856-BD32-CA83CA03C378}" dt="2022-03-30T17:37:04.343" v="342" actId="478"/>
        <pc:sldMkLst>
          <pc:docMk/>
          <pc:sldMk cId="2068635860" sldId="1207"/>
        </pc:sldMkLst>
        <pc:spChg chg="del">
          <ac:chgData name="Subramani K" userId="bf009f75-d47a-408b-a678-4666a6eafc4c" providerId="ADAL" clId="{B2F66E8D-18DD-4856-BD32-CA83CA03C378}" dt="2022-03-30T17:37:04.343" v="342" actId="478"/>
          <ac:spMkLst>
            <pc:docMk/>
            <pc:sldMk cId="2068635860" sldId="1207"/>
            <ac:spMk id="9" creationId="{B7E2EC3C-9883-47AA-9BD1-48DE0A1C8C38}"/>
          </ac:spMkLst>
        </pc:spChg>
        <pc:spChg chg="del">
          <ac:chgData name="Subramani K" userId="bf009f75-d47a-408b-a678-4666a6eafc4c" providerId="ADAL" clId="{B2F66E8D-18DD-4856-BD32-CA83CA03C378}" dt="2022-03-30T17:37:02.020" v="340" actId="478"/>
          <ac:spMkLst>
            <pc:docMk/>
            <pc:sldMk cId="2068635860" sldId="1207"/>
            <ac:spMk id="12" creationId="{B4BEA475-7A09-41F4-B29E-D01CEF32D3D4}"/>
          </ac:spMkLst>
        </pc:spChg>
        <pc:spChg chg="add del mod">
          <ac:chgData name="Subramani K" userId="bf009f75-d47a-408b-a678-4666a6eafc4c" providerId="ADAL" clId="{B2F66E8D-18DD-4856-BD32-CA83CA03C378}" dt="2022-03-30T17:36:59.501" v="339"/>
          <ac:spMkLst>
            <pc:docMk/>
            <pc:sldMk cId="2068635860" sldId="1207"/>
            <ac:spMk id="52" creationId="{9339DD3D-A26A-4037-97AA-D3C91FCF449C}"/>
          </ac:spMkLst>
        </pc:spChg>
        <pc:spChg chg="add mod">
          <ac:chgData name="Subramani K" userId="bf009f75-d47a-408b-a678-4666a6eafc4c" providerId="ADAL" clId="{B2F66E8D-18DD-4856-BD32-CA83CA03C378}" dt="2022-03-30T17:37:02.288" v="341"/>
          <ac:spMkLst>
            <pc:docMk/>
            <pc:sldMk cId="2068635860" sldId="1207"/>
            <ac:spMk id="53" creationId="{ACDEEF53-F0D0-4BB8-BA75-E21A7A9A6956}"/>
          </ac:spMkLst>
        </pc:spChg>
      </pc:sldChg>
      <pc:sldChg chg="addSp delSp modSp add mod">
        <pc:chgData name="Subramani K" userId="bf009f75-d47a-408b-a678-4666a6eafc4c" providerId="ADAL" clId="{B2F66E8D-18DD-4856-BD32-CA83CA03C378}" dt="2022-03-30T17:37:07.699" v="343"/>
        <pc:sldMkLst>
          <pc:docMk/>
          <pc:sldMk cId="1940554314" sldId="1208"/>
        </pc:sldMkLst>
        <pc:spChg chg="add mod">
          <ac:chgData name="Subramani K" userId="bf009f75-d47a-408b-a678-4666a6eafc4c" providerId="ADAL" clId="{B2F66E8D-18DD-4856-BD32-CA83CA03C378}" dt="2022-03-30T17:36:12.215" v="332" actId="553"/>
          <ac:spMkLst>
            <pc:docMk/>
            <pc:sldMk cId="1940554314" sldId="1208"/>
            <ac:spMk id="8" creationId="{F487E12B-A908-4B44-AB98-712B8CBD91AB}"/>
          </ac:spMkLst>
        </pc:spChg>
        <pc:spChg chg="add mod">
          <ac:chgData name="Subramani K" userId="bf009f75-d47a-408b-a678-4666a6eafc4c" providerId="ADAL" clId="{B2F66E8D-18DD-4856-BD32-CA83CA03C378}" dt="2022-03-30T17:36:12.215" v="332" actId="553"/>
          <ac:spMkLst>
            <pc:docMk/>
            <pc:sldMk cId="1940554314" sldId="1208"/>
            <ac:spMk id="9" creationId="{A1794BB4-503D-4980-A176-958A10122B8E}"/>
          </ac:spMkLst>
        </pc:spChg>
        <pc:spChg chg="del">
          <ac:chgData name="Subramani K" userId="bf009f75-d47a-408b-a678-4666a6eafc4c" providerId="ADAL" clId="{B2F66E8D-18DD-4856-BD32-CA83CA03C378}" dt="2022-03-30T17:35:29.329" v="304" actId="478"/>
          <ac:spMkLst>
            <pc:docMk/>
            <pc:sldMk cId="1940554314" sldId="1208"/>
            <ac:spMk id="10" creationId="{5201151F-E49F-49A3-90EB-9B1909790777}"/>
          </ac:spMkLst>
        </pc:spChg>
        <pc:spChg chg="add mod">
          <ac:chgData name="Subramani K" userId="bf009f75-d47a-408b-a678-4666a6eafc4c" providerId="ADAL" clId="{B2F66E8D-18DD-4856-BD32-CA83CA03C378}" dt="2022-03-30T17:37:07.699" v="343"/>
          <ac:spMkLst>
            <pc:docMk/>
            <pc:sldMk cId="1940554314" sldId="1208"/>
            <ac:spMk id="12" creationId="{125BAB59-3478-420A-A594-EB4E9E31081A}"/>
          </ac:spMkLst>
        </pc:spChg>
      </pc:sldChg>
      <pc:sldChg chg="addSp delSp modSp add mod">
        <pc:chgData name="Subramani K" userId="bf009f75-d47a-408b-a678-4666a6eafc4c" providerId="ADAL" clId="{B2F66E8D-18DD-4856-BD32-CA83CA03C378}" dt="2022-03-30T17:49:24.815" v="801" actId="20577"/>
        <pc:sldMkLst>
          <pc:docMk/>
          <pc:sldMk cId="3580503901" sldId="1209"/>
        </pc:sldMkLst>
        <pc:spChg chg="mod">
          <ac:chgData name="Subramani K" userId="bf009f75-d47a-408b-a678-4666a6eafc4c" providerId="ADAL" clId="{B2F66E8D-18DD-4856-BD32-CA83CA03C378}" dt="2022-03-30T17:49:24.815" v="801" actId="20577"/>
          <ac:spMkLst>
            <pc:docMk/>
            <pc:sldMk cId="3580503901" sldId="1209"/>
            <ac:spMk id="14" creationId="{D4C948DF-669C-42CA-B0CC-3EF35C283FEC}"/>
          </ac:spMkLst>
        </pc:spChg>
        <pc:spChg chg="add del mod">
          <ac:chgData name="Subramani K" userId="bf009f75-d47a-408b-a678-4666a6eafc4c" providerId="ADAL" clId="{B2F66E8D-18DD-4856-BD32-CA83CA03C378}" dt="2022-03-30T17:45:24.146" v="485" actId="478"/>
          <ac:spMkLst>
            <pc:docMk/>
            <pc:sldMk cId="3580503901" sldId="1209"/>
            <ac:spMk id="86" creationId="{EBD541AE-DFB5-4020-9CA4-250DD3447451}"/>
          </ac:spMkLst>
        </pc:spChg>
        <pc:spChg chg="add mod">
          <ac:chgData name="Subramani K" userId="bf009f75-d47a-408b-a678-4666a6eafc4c" providerId="ADAL" clId="{B2F66E8D-18DD-4856-BD32-CA83CA03C378}" dt="2022-03-30T17:46:39.078" v="675" actId="1037"/>
          <ac:spMkLst>
            <pc:docMk/>
            <pc:sldMk cId="3580503901" sldId="1209"/>
            <ac:spMk id="87" creationId="{A6867347-BAA8-4F37-846F-DB450D650F43}"/>
          </ac:spMkLst>
        </pc:spChg>
        <pc:picChg chg="add mod">
          <ac:chgData name="Subramani K" userId="bf009f75-d47a-408b-a678-4666a6eafc4c" providerId="ADAL" clId="{B2F66E8D-18DD-4856-BD32-CA83CA03C378}" dt="2022-03-30T17:48:32.103" v="693" actId="208"/>
          <ac:picMkLst>
            <pc:docMk/>
            <pc:sldMk cId="3580503901" sldId="1209"/>
            <ac:picMk id="88" creationId="{F78D1C76-3AF4-4E9D-8201-D94A94F60D78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89" creationId="{15D6D483-0F0E-4AE6-8240-9CEBB21A590A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0" creationId="{F1C67839-27AF-4C26-BD00-ABF9D56EB646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1" creationId="{24F1AEEB-A7E3-49E1-A58F-E474BC24DD00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2" creationId="{6D3EF9C1-5629-4B6A-874D-99B3C38B94DD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3" creationId="{5A59A123-11BE-4551-8C17-9B516B65D504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0510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494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7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G04-M-Branching-001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464A22C-6720-4997-AFB0-FEC5992B68EC}"/>
              </a:ext>
            </a:extLst>
          </p:cNvPr>
          <p:cNvGrpSpPr/>
          <p:nvPr/>
        </p:nvGrpSpPr>
        <p:grpSpPr>
          <a:xfrm>
            <a:off x="285394" y="1784930"/>
            <a:ext cx="3869742" cy="338554"/>
            <a:chOff x="612466" y="2228467"/>
            <a:chExt cx="3640326" cy="318481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80EC1139-A85A-4812-8263-BE7CCFF26585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case study to learn more.</a:t>
              </a: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4646ECCE-4F1E-48B4-9AF9-EEA203BBFA37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60" name="Graphic 59" descr="Direction">
                <a:extLst>
                  <a:ext uri="{FF2B5EF4-FFF2-40B4-BE49-F238E27FC236}">
                    <a16:creationId xmlns:a16="http://schemas.microsoft.com/office/drawing/2014/main" id="{A093EA35-5063-45CF-9F44-980EDCAB7D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07EF8900-E1DF-4DD5-8C24-07153CE7F54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86" name="Rectangle 85">
            <a:extLst>
              <a:ext uri="{FF2B5EF4-FFF2-40B4-BE49-F238E27FC236}">
                <a16:creationId xmlns:a16="http://schemas.microsoft.com/office/drawing/2014/main" id="{F3F5999B-1E82-4A68-AD60-0DDD82131D32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B3BD1AF6-1997-44FD-8469-9CD56BAECC72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9F4BE474-560E-4395-85DE-8169BC779081}"/>
              </a:ext>
            </a:extLst>
          </p:cNvPr>
          <p:cNvGrpSpPr/>
          <p:nvPr/>
        </p:nvGrpSpPr>
        <p:grpSpPr>
          <a:xfrm>
            <a:off x="281788" y="2275371"/>
            <a:ext cx="1488011" cy="1533497"/>
            <a:chOff x="491009" y="2846219"/>
            <a:chExt cx="1488011" cy="1533497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32880280-B702-4C17-8F10-7A2DEDC59952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DA042C28-231D-42AC-B01D-C024CFA14BEA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92" name="Flowchart: Connector 91">
                <a:extLst>
                  <a:ext uri="{FF2B5EF4-FFF2-40B4-BE49-F238E27FC236}">
                    <a16:creationId xmlns:a16="http://schemas.microsoft.com/office/drawing/2014/main" id="{86FE4225-6847-4D5E-902F-23EDABDC6B4F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Isosceles Triangle 92">
                <a:extLst>
                  <a:ext uri="{FF2B5EF4-FFF2-40B4-BE49-F238E27FC236}">
                    <a16:creationId xmlns:a16="http://schemas.microsoft.com/office/drawing/2014/main" id="{8AE68D2D-DC2A-4308-AD44-B15AA6CEBACF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Flowchart: Connector 93">
                <a:extLst>
                  <a:ext uri="{FF2B5EF4-FFF2-40B4-BE49-F238E27FC236}">
                    <a16:creationId xmlns:a16="http://schemas.microsoft.com/office/drawing/2014/main" id="{00CB7D2B-9FD2-4C61-8158-9903E5828228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95" name="Graphic 94" descr="Network">
                <a:extLst>
                  <a:ext uri="{FF2B5EF4-FFF2-40B4-BE49-F238E27FC236}">
                    <a16:creationId xmlns:a16="http://schemas.microsoft.com/office/drawing/2014/main" id="{630EF288-7AD4-4909-814F-7999131546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1B80A0E7-CF10-4143-8316-A9C014B8A774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1</a:t>
              </a:r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361339E2-C941-45EB-835D-B1EA17594F68}"/>
              </a:ext>
            </a:extLst>
          </p:cNvPr>
          <p:cNvGrpSpPr/>
          <p:nvPr/>
        </p:nvGrpSpPr>
        <p:grpSpPr>
          <a:xfrm>
            <a:off x="1920611" y="2260381"/>
            <a:ext cx="1488011" cy="1533497"/>
            <a:chOff x="491009" y="2846219"/>
            <a:chExt cx="1488011" cy="1533497"/>
          </a:xfrm>
        </p:grpSpPr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D484EF98-CC58-4D92-958C-BC027470D20B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9533A7FF-083C-433A-9C88-0E731A89EB3A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00" name="Flowchart: Connector 99">
                <a:extLst>
                  <a:ext uri="{FF2B5EF4-FFF2-40B4-BE49-F238E27FC236}">
                    <a16:creationId xmlns:a16="http://schemas.microsoft.com/office/drawing/2014/main" id="{CDC08674-BBD5-4EE0-BE19-DD32BFF5D0A9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Isosceles Triangle 100">
                <a:extLst>
                  <a:ext uri="{FF2B5EF4-FFF2-40B4-BE49-F238E27FC236}">
                    <a16:creationId xmlns:a16="http://schemas.microsoft.com/office/drawing/2014/main" id="{DBE8554B-9E59-4018-AED2-8A71D8CE6C91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Flowchart: Connector 101">
                <a:extLst>
                  <a:ext uri="{FF2B5EF4-FFF2-40B4-BE49-F238E27FC236}">
                    <a16:creationId xmlns:a16="http://schemas.microsoft.com/office/drawing/2014/main" id="{B5FA4923-560D-44E5-B60D-58EAB5E41D33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03" name="Graphic 102" descr="Network">
                <a:extLst>
                  <a:ext uri="{FF2B5EF4-FFF2-40B4-BE49-F238E27FC236}">
                    <a16:creationId xmlns:a16="http://schemas.microsoft.com/office/drawing/2014/main" id="{BA01AE76-067A-4491-80F9-817F4D9C0E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D12E3957-6C76-441A-8C92-8F9F39B24F12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2</a:t>
              </a: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EB15A960-4C9D-4FA4-A4E4-AA7751CF4573}"/>
              </a:ext>
            </a:extLst>
          </p:cNvPr>
          <p:cNvGrpSpPr/>
          <p:nvPr/>
        </p:nvGrpSpPr>
        <p:grpSpPr>
          <a:xfrm>
            <a:off x="3559434" y="2260380"/>
            <a:ext cx="1488011" cy="1533497"/>
            <a:chOff x="491009" y="2846219"/>
            <a:chExt cx="1488011" cy="1533497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AAF0604E-B91F-4390-B9C0-F1E99CCF8089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94303ABA-5D2A-4597-B31B-B559E2A43169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08" name="Flowchart: Connector 107">
                <a:extLst>
                  <a:ext uri="{FF2B5EF4-FFF2-40B4-BE49-F238E27FC236}">
                    <a16:creationId xmlns:a16="http://schemas.microsoft.com/office/drawing/2014/main" id="{C9358F45-5C40-4830-91CC-CC42805EBA9E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Isosceles Triangle 108">
                <a:extLst>
                  <a:ext uri="{FF2B5EF4-FFF2-40B4-BE49-F238E27FC236}">
                    <a16:creationId xmlns:a16="http://schemas.microsoft.com/office/drawing/2014/main" id="{DDE02938-5201-4D93-AD92-D1857D389D17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Flowchart: Connector 109">
                <a:extLst>
                  <a:ext uri="{FF2B5EF4-FFF2-40B4-BE49-F238E27FC236}">
                    <a16:creationId xmlns:a16="http://schemas.microsoft.com/office/drawing/2014/main" id="{9E8B33E8-70D5-45A7-9195-850C2E835202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11" name="Graphic 110" descr="Network">
                <a:extLst>
                  <a:ext uri="{FF2B5EF4-FFF2-40B4-BE49-F238E27FC236}">
                    <a16:creationId xmlns:a16="http://schemas.microsoft.com/office/drawing/2014/main" id="{4A7A1C2E-55C5-444E-B834-6AD2072250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8DF01D69-1A21-4942-92AE-B42D369D0751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3</a:t>
              </a:r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CCF968D3-F5FA-4112-BDCC-59EE8294DB63}"/>
              </a:ext>
            </a:extLst>
          </p:cNvPr>
          <p:cNvGrpSpPr/>
          <p:nvPr/>
        </p:nvGrpSpPr>
        <p:grpSpPr>
          <a:xfrm>
            <a:off x="296473" y="3882582"/>
            <a:ext cx="1488011" cy="1533497"/>
            <a:chOff x="491009" y="2846219"/>
            <a:chExt cx="1488011" cy="1533497"/>
          </a:xfrm>
        </p:grpSpPr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0CA8CC28-BC90-4871-BA43-C3FC50059D79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F83569EB-3C02-423E-B013-3B2A2481F998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16" name="Flowchart: Connector 115">
                <a:extLst>
                  <a:ext uri="{FF2B5EF4-FFF2-40B4-BE49-F238E27FC236}">
                    <a16:creationId xmlns:a16="http://schemas.microsoft.com/office/drawing/2014/main" id="{D14920A1-AFBD-4B76-870C-1CBBECA719B6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Isosceles Triangle 116">
                <a:extLst>
                  <a:ext uri="{FF2B5EF4-FFF2-40B4-BE49-F238E27FC236}">
                    <a16:creationId xmlns:a16="http://schemas.microsoft.com/office/drawing/2014/main" id="{7BF14260-2962-4C0B-956E-AA13A9B50295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Flowchart: Connector 117">
                <a:extLst>
                  <a:ext uri="{FF2B5EF4-FFF2-40B4-BE49-F238E27FC236}">
                    <a16:creationId xmlns:a16="http://schemas.microsoft.com/office/drawing/2014/main" id="{99D239D2-6C6E-41B6-803C-3A539E9D7977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19" name="Graphic 118" descr="Network">
                <a:extLst>
                  <a:ext uri="{FF2B5EF4-FFF2-40B4-BE49-F238E27FC236}">
                    <a16:creationId xmlns:a16="http://schemas.microsoft.com/office/drawing/2014/main" id="{75505A38-14FD-49E3-9643-A12ACD43E4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E604E50B-D673-4C43-83EE-3B95CD4E03B4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4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C6FEF851-6511-4949-8766-5FC39D40AFF6}"/>
              </a:ext>
            </a:extLst>
          </p:cNvPr>
          <p:cNvGrpSpPr/>
          <p:nvPr/>
        </p:nvGrpSpPr>
        <p:grpSpPr>
          <a:xfrm>
            <a:off x="1935296" y="3867592"/>
            <a:ext cx="1488011" cy="1533497"/>
            <a:chOff x="491009" y="2846219"/>
            <a:chExt cx="1488011" cy="1533497"/>
          </a:xfrm>
        </p:grpSpPr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8443A26C-A898-4738-A8BC-FA48D60B6713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E476DCCD-ED03-404A-B64A-C90033F1BADA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24" name="Flowchart: Connector 123">
                <a:extLst>
                  <a:ext uri="{FF2B5EF4-FFF2-40B4-BE49-F238E27FC236}">
                    <a16:creationId xmlns:a16="http://schemas.microsoft.com/office/drawing/2014/main" id="{66CB46AC-4507-4E8D-BEB4-C39CF5A03C61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Isosceles Triangle 124">
                <a:extLst>
                  <a:ext uri="{FF2B5EF4-FFF2-40B4-BE49-F238E27FC236}">
                    <a16:creationId xmlns:a16="http://schemas.microsoft.com/office/drawing/2014/main" id="{F1F13B15-0C10-44B9-93CD-F5B6495AC4EF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Flowchart: Connector 125">
                <a:extLst>
                  <a:ext uri="{FF2B5EF4-FFF2-40B4-BE49-F238E27FC236}">
                    <a16:creationId xmlns:a16="http://schemas.microsoft.com/office/drawing/2014/main" id="{7F48C49C-BE9B-460B-AE2E-DA1023DA8448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27" name="Graphic 126" descr="Network">
                <a:extLst>
                  <a:ext uri="{FF2B5EF4-FFF2-40B4-BE49-F238E27FC236}">
                    <a16:creationId xmlns:a16="http://schemas.microsoft.com/office/drawing/2014/main" id="{1EB0F9BA-6F9C-490B-8631-E2DC965C17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0DA74ECC-C032-4F2F-9927-9B5041846392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5</a:t>
              </a: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23467D24-0E9F-432D-8722-A04D970B571E}"/>
              </a:ext>
            </a:extLst>
          </p:cNvPr>
          <p:cNvGrpSpPr/>
          <p:nvPr/>
        </p:nvGrpSpPr>
        <p:grpSpPr>
          <a:xfrm>
            <a:off x="3574120" y="3867592"/>
            <a:ext cx="1488011" cy="1533497"/>
            <a:chOff x="491009" y="2846219"/>
            <a:chExt cx="1488011" cy="1533497"/>
          </a:xfrm>
        </p:grpSpPr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D6F60660-AA71-4835-9A64-083B644BACC4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77FC7C32-5B3B-45EF-8239-9CA40A0FA758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32" name="Flowchart: Connector 131">
                <a:extLst>
                  <a:ext uri="{FF2B5EF4-FFF2-40B4-BE49-F238E27FC236}">
                    <a16:creationId xmlns:a16="http://schemas.microsoft.com/office/drawing/2014/main" id="{9D979F33-90A2-4413-91B4-C17BE9611899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Isosceles Triangle 132">
                <a:extLst>
                  <a:ext uri="{FF2B5EF4-FFF2-40B4-BE49-F238E27FC236}">
                    <a16:creationId xmlns:a16="http://schemas.microsoft.com/office/drawing/2014/main" id="{EAAD0059-6FDA-426F-970A-356C701A06D1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Flowchart: Connector 133">
                <a:extLst>
                  <a:ext uri="{FF2B5EF4-FFF2-40B4-BE49-F238E27FC236}">
                    <a16:creationId xmlns:a16="http://schemas.microsoft.com/office/drawing/2014/main" id="{ED13805E-D4C5-40D9-B895-63930F5FFBA5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35" name="Graphic 134" descr="Network">
                <a:extLst>
                  <a:ext uri="{FF2B5EF4-FFF2-40B4-BE49-F238E27FC236}">
                    <a16:creationId xmlns:a16="http://schemas.microsoft.com/office/drawing/2014/main" id="{95A32506-CA53-4C7D-A26B-358ADD33F6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339E728F-20CF-4CC9-9CF6-9C90D67AFA1A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6</a:t>
              </a:r>
            </a:p>
          </p:txBody>
        </p: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3265908F-B4C7-480D-99F5-0D00196606D1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1">
            <a:extLst>
              <a:ext uri="{FF2B5EF4-FFF2-40B4-BE49-F238E27FC236}">
                <a16:creationId xmlns:a16="http://schemas.microsoft.com/office/drawing/2014/main" id="{0F3539FC-0678-4C40-843B-01FE2BED5F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6" y="739214"/>
            <a:ext cx="9168712" cy="2108917"/>
          </a:xfrm>
          <a:prstGeom prst="rect">
            <a:avLst/>
          </a:prstGeom>
        </p:spPr>
      </p:pic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12B1C41-22CB-420A-8119-761D39458A56}"/>
              </a:ext>
            </a:extLst>
          </p:cNvPr>
          <p:cNvCxnSpPr>
            <a:cxnSpLocks/>
          </p:cNvCxnSpPr>
          <p:nvPr/>
        </p:nvCxnSpPr>
        <p:spPr>
          <a:xfrm>
            <a:off x="238079" y="2873970"/>
            <a:ext cx="916871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BF335099-136E-491C-9A53-CF8DA11B84DD}"/>
              </a:ext>
            </a:extLst>
          </p:cNvPr>
          <p:cNvSpPr/>
          <p:nvPr/>
        </p:nvSpPr>
        <p:spPr>
          <a:xfrm>
            <a:off x="413915" y="787913"/>
            <a:ext cx="7789672" cy="1166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Scenario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324BCC23-8671-48A0-A701-FFFA14FFFE1D}"/>
              </a:ext>
            </a:extLst>
          </p:cNvPr>
          <p:cNvGrpSpPr/>
          <p:nvPr/>
        </p:nvGrpSpPr>
        <p:grpSpPr>
          <a:xfrm>
            <a:off x="518593" y="2027882"/>
            <a:ext cx="4713195" cy="338554"/>
            <a:chOff x="612466" y="2228467"/>
            <a:chExt cx="4433775" cy="318481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2393FD0-B141-4892-8F76-DDC817F7770A}"/>
                </a:ext>
              </a:extLst>
            </p:cNvPr>
            <p:cNvSpPr txBox="1"/>
            <p:nvPr/>
          </p:nvSpPr>
          <p:spPr>
            <a:xfrm>
              <a:off x="877004" y="2228467"/>
              <a:ext cx="416923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the slider to review the scenario.</a:t>
              </a:r>
              <a:endParaRPr lang="en-IN" sz="1600" b="1" dirty="0"/>
            </a:p>
          </p:txBody>
        </p: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48D76101-8F9E-462A-82BC-4ECE011AC696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65" name="Graphic 64" descr="Direction">
                <a:extLst>
                  <a:ext uri="{FF2B5EF4-FFF2-40B4-BE49-F238E27FC236}">
                    <a16:creationId xmlns:a16="http://schemas.microsoft.com/office/drawing/2014/main" id="{91B47C67-CB13-4BAB-ACC5-A275A4ED7D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834625DE-1459-4358-B9BB-220B95EF56FC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EE97EEA4-F760-4B54-8F31-04511D0EC9B9}"/>
              </a:ext>
            </a:extLst>
          </p:cNvPr>
          <p:cNvGrpSpPr/>
          <p:nvPr/>
        </p:nvGrpSpPr>
        <p:grpSpPr>
          <a:xfrm flipH="1">
            <a:off x="3384731" y="2696138"/>
            <a:ext cx="265722" cy="265722"/>
            <a:chOff x="6571288" y="2793225"/>
            <a:chExt cx="265722" cy="265722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FE37260-D969-448A-B2AF-D544F04454A7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80F0AFF9-FB1D-457A-ADC3-26F6E480DA45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8AC6D0B-F7EC-4AF5-A52D-F055CDC0A532}"/>
              </a:ext>
            </a:extLst>
          </p:cNvPr>
          <p:cNvGrpSpPr/>
          <p:nvPr/>
        </p:nvGrpSpPr>
        <p:grpSpPr>
          <a:xfrm flipH="1">
            <a:off x="5493128" y="2728752"/>
            <a:ext cx="265722" cy="265722"/>
            <a:chOff x="6571288" y="2793225"/>
            <a:chExt cx="265722" cy="265722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F5FA640D-DDFF-4D9B-8EC3-3002A563D82B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646B3BF5-B0E3-4D25-93C2-908F4A9A62A5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5662695B-234E-4EF2-A509-9E0A4394FAFC}"/>
              </a:ext>
            </a:extLst>
          </p:cNvPr>
          <p:cNvGrpSpPr/>
          <p:nvPr/>
        </p:nvGrpSpPr>
        <p:grpSpPr>
          <a:xfrm>
            <a:off x="1168971" y="2581158"/>
            <a:ext cx="480448" cy="480448"/>
            <a:chOff x="7648409" y="3622977"/>
            <a:chExt cx="480448" cy="480448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24650B71-BECD-4A76-8735-17EC9B87CDC0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5" name="L-Shape 74">
              <a:extLst>
                <a:ext uri="{FF2B5EF4-FFF2-40B4-BE49-F238E27FC236}">
                  <a16:creationId xmlns:a16="http://schemas.microsoft.com/office/drawing/2014/main" id="{9C931E65-977A-4CFF-9C3E-49361400BE93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6" name="L-Shape 75">
              <a:extLst>
                <a:ext uri="{FF2B5EF4-FFF2-40B4-BE49-F238E27FC236}">
                  <a16:creationId xmlns:a16="http://schemas.microsoft.com/office/drawing/2014/main" id="{F6158321-DB14-4482-B3B7-67733E7CD5CF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AA5F1C39-2F52-4660-BDFE-FAED3B275B31}"/>
              </a:ext>
            </a:extLst>
          </p:cNvPr>
          <p:cNvSpPr/>
          <p:nvPr/>
        </p:nvSpPr>
        <p:spPr>
          <a:xfrm>
            <a:off x="640333" y="3141979"/>
            <a:ext cx="8784755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 of the printing. </a:t>
            </a:r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 Lorem Ipsum is simply dummy text of the printing Lorem Ipsum is simply dummy text of the printing.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E4C51FA-2749-46DD-8EA5-5DFC792A961E}"/>
              </a:ext>
            </a:extLst>
          </p:cNvPr>
          <p:cNvGrpSpPr/>
          <p:nvPr/>
        </p:nvGrpSpPr>
        <p:grpSpPr>
          <a:xfrm>
            <a:off x="9286053" y="802627"/>
            <a:ext cx="438337" cy="2372229"/>
            <a:chOff x="9286053" y="802627"/>
            <a:chExt cx="438337" cy="237222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B8876C9-B7D9-4F63-B428-4D36E413FC33}"/>
                </a:ext>
              </a:extLst>
            </p:cNvPr>
            <p:cNvSpPr/>
            <p:nvPr/>
          </p:nvSpPr>
          <p:spPr>
            <a:xfrm>
              <a:off x="9305365" y="834945"/>
              <a:ext cx="307775" cy="307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48C043C-3639-4C7B-8F31-FEFDCDF6CA1D}"/>
                </a:ext>
              </a:extLst>
            </p:cNvPr>
            <p:cNvSpPr/>
            <p:nvPr/>
          </p:nvSpPr>
          <p:spPr>
            <a:xfrm>
              <a:off x="9305365" y="1255114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DA5CD83-805E-4D0C-BE20-E5CEBDE601C6}"/>
                </a:ext>
              </a:extLst>
            </p:cNvPr>
            <p:cNvSpPr/>
            <p:nvPr/>
          </p:nvSpPr>
          <p:spPr>
            <a:xfrm>
              <a:off x="9305365" y="1651278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85D49D1-A6FC-447C-A52A-683A8514DF5C}"/>
                </a:ext>
              </a:extLst>
            </p:cNvPr>
            <p:cNvSpPr/>
            <p:nvPr/>
          </p:nvSpPr>
          <p:spPr>
            <a:xfrm>
              <a:off x="9305364" y="2059301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6213B4C0-D0C2-45EE-83C7-74DF7FBBDF73}"/>
                </a:ext>
              </a:extLst>
            </p:cNvPr>
            <p:cNvSpPr/>
            <p:nvPr/>
          </p:nvSpPr>
          <p:spPr>
            <a:xfrm>
              <a:off x="9305364" y="2452901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6A315F9B-4E85-4962-B045-B0F11782E01C}"/>
                </a:ext>
              </a:extLst>
            </p:cNvPr>
            <p:cNvSpPr/>
            <p:nvPr/>
          </p:nvSpPr>
          <p:spPr>
            <a:xfrm>
              <a:off x="9305364" y="2831836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987D5496-A241-4E05-92B5-08EC1C219E28}"/>
                </a:ext>
              </a:extLst>
            </p:cNvPr>
            <p:cNvSpPr/>
            <p:nvPr/>
          </p:nvSpPr>
          <p:spPr>
            <a:xfrm>
              <a:off x="9286053" y="802627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9688B5B0-E171-4A09-A01D-83130BAC8730}"/>
                </a:ext>
              </a:extLst>
            </p:cNvPr>
            <p:cNvSpPr/>
            <p:nvPr/>
          </p:nvSpPr>
          <p:spPr>
            <a:xfrm>
              <a:off x="9293673" y="1224031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C2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1158F666-5CCE-46CE-9D78-0477BF6C79F1}"/>
                </a:ext>
              </a:extLst>
            </p:cNvPr>
            <p:cNvSpPr/>
            <p:nvPr/>
          </p:nvSpPr>
          <p:spPr>
            <a:xfrm>
              <a:off x="9291118" y="1627869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C3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5AF056F6-E283-4A67-89A2-B2F1A12162A4}"/>
                </a:ext>
              </a:extLst>
            </p:cNvPr>
            <p:cNvSpPr/>
            <p:nvPr/>
          </p:nvSpPr>
          <p:spPr>
            <a:xfrm>
              <a:off x="9288608" y="2021290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C4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C1C7611-3F2F-4968-A563-1CD2051ADFF7}"/>
                </a:ext>
              </a:extLst>
            </p:cNvPr>
            <p:cNvSpPr/>
            <p:nvPr/>
          </p:nvSpPr>
          <p:spPr>
            <a:xfrm>
              <a:off x="9296228" y="2419834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C5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256D82F7-0619-41D1-822A-1281DD0A0F46}"/>
                </a:ext>
              </a:extLst>
            </p:cNvPr>
            <p:cNvSpPr/>
            <p:nvPr/>
          </p:nvSpPr>
          <p:spPr>
            <a:xfrm>
              <a:off x="9293673" y="2808432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C6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64D2B048-AADE-437E-BEA0-02124CA201C8}"/>
              </a:ext>
            </a:extLst>
          </p:cNvPr>
          <p:cNvSpPr txBox="1"/>
          <p:nvPr/>
        </p:nvSpPr>
        <p:spPr>
          <a:xfrm>
            <a:off x="10544332" y="433039"/>
            <a:ext cx="2416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T1 | P1 | Branch 1 | </a:t>
            </a:r>
            <a:r>
              <a:rPr lang="en-IN" sz="1400" dirty="0" err="1">
                <a:solidFill>
                  <a:srgbClr val="0070C0"/>
                </a:solidFill>
              </a:rPr>
              <a:t>SubPage</a:t>
            </a:r>
            <a:r>
              <a:rPr lang="en-IN" sz="1400" dirty="0">
                <a:solidFill>
                  <a:srgbClr val="0070C0"/>
                </a:solidFill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766288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1">
            <a:extLst>
              <a:ext uri="{FF2B5EF4-FFF2-40B4-BE49-F238E27FC236}">
                <a16:creationId xmlns:a16="http://schemas.microsoft.com/office/drawing/2014/main" id="{3795439C-F0BD-47FB-9831-C8FCD0FD64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6" y="739214"/>
            <a:ext cx="9168712" cy="2108917"/>
          </a:xfrm>
          <a:prstGeom prst="rect">
            <a:avLst/>
          </a:prstGeom>
        </p:spPr>
      </p:pic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1F61A02-2E0A-47B1-907A-00119B92007E}"/>
              </a:ext>
            </a:extLst>
          </p:cNvPr>
          <p:cNvCxnSpPr>
            <a:cxnSpLocks/>
          </p:cNvCxnSpPr>
          <p:nvPr/>
        </p:nvCxnSpPr>
        <p:spPr>
          <a:xfrm>
            <a:off x="238079" y="2873970"/>
            <a:ext cx="916871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EE8D7A36-622F-4713-989E-6E6B622DCEE3}"/>
              </a:ext>
            </a:extLst>
          </p:cNvPr>
          <p:cNvSpPr/>
          <p:nvPr/>
        </p:nvSpPr>
        <p:spPr>
          <a:xfrm>
            <a:off x="410608" y="787913"/>
            <a:ext cx="7789672" cy="1166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Scenario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D536586-8640-4E4A-8CBC-0F4A46884440}"/>
              </a:ext>
            </a:extLst>
          </p:cNvPr>
          <p:cNvGrpSpPr/>
          <p:nvPr/>
        </p:nvGrpSpPr>
        <p:grpSpPr>
          <a:xfrm>
            <a:off x="515286" y="2042872"/>
            <a:ext cx="4713195" cy="338554"/>
            <a:chOff x="612466" y="2228467"/>
            <a:chExt cx="4433775" cy="318481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2A8C710-A2E3-4A29-8CB7-B671677DDFC3}"/>
                </a:ext>
              </a:extLst>
            </p:cNvPr>
            <p:cNvSpPr txBox="1"/>
            <p:nvPr/>
          </p:nvSpPr>
          <p:spPr>
            <a:xfrm>
              <a:off x="877004" y="2228467"/>
              <a:ext cx="416923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the slider to review the scenario.</a:t>
              </a:r>
              <a:endParaRPr lang="en-IN" sz="1600" b="1" dirty="0"/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8BA631FE-3C3E-4667-B0A3-0998A03D7F69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50" name="Graphic 49" descr="Direction">
                <a:extLst>
                  <a:ext uri="{FF2B5EF4-FFF2-40B4-BE49-F238E27FC236}">
                    <a16:creationId xmlns:a16="http://schemas.microsoft.com/office/drawing/2014/main" id="{B77F8370-3473-4D99-B754-E999723D3F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4483D564-6DC9-4FB9-9392-1C18EACC4075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3EC7CF60-36B4-4D69-A612-3362B2910331}"/>
              </a:ext>
            </a:extLst>
          </p:cNvPr>
          <p:cNvGrpSpPr/>
          <p:nvPr/>
        </p:nvGrpSpPr>
        <p:grpSpPr>
          <a:xfrm flipH="1">
            <a:off x="1041640" y="2711128"/>
            <a:ext cx="265722" cy="265722"/>
            <a:chOff x="6571288" y="2793225"/>
            <a:chExt cx="265722" cy="265722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B360BACB-A0B0-4DAD-9507-5CDCD82A3B8C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497EC11B-376E-4724-B13D-B8A696B63C33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CE11CFE2-5A41-49FD-9BE4-1198E74B7D21}"/>
              </a:ext>
            </a:extLst>
          </p:cNvPr>
          <p:cNvGrpSpPr/>
          <p:nvPr/>
        </p:nvGrpSpPr>
        <p:grpSpPr>
          <a:xfrm flipH="1">
            <a:off x="5489821" y="2743742"/>
            <a:ext cx="265722" cy="265722"/>
            <a:chOff x="6571288" y="2793225"/>
            <a:chExt cx="265722" cy="265722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1596EADF-B0EA-413A-8229-F2359F794028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5BB800-8DA0-4820-9C1B-28E43306947F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DA742900-79DA-4613-BD91-F6A368E51F69}"/>
              </a:ext>
            </a:extLst>
          </p:cNvPr>
          <p:cNvGrpSpPr/>
          <p:nvPr/>
        </p:nvGrpSpPr>
        <p:grpSpPr>
          <a:xfrm>
            <a:off x="3075139" y="2596148"/>
            <a:ext cx="480448" cy="480448"/>
            <a:chOff x="7648409" y="3622977"/>
            <a:chExt cx="480448" cy="480448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BB5004C9-CF1A-4C38-9418-76F65ADD7D32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7" name="L-Shape 76">
              <a:extLst>
                <a:ext uri="{FF2B5EF4-FFF2-40B4-BE49-F238E27FC236}">
                  <a16:creationId xmlns:a16="http://schemas.microsoft.com/office/drawing/2014/main" id="{CF1DF11D-66A3-4494-8E8C-9497A547A893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8" name="L-Shape 77">
              <a:extLst>
                <a:ext uri="{FF2B5EF4-FFF2-40B4-BE49-F238E27FC236}">
                  <a16:creationId xmlns:a16="http://schemas.microsoft.com/office/drawing/2014/main" id="{45B59086-CFE8-40B3-BBD7-4D6CD475EB0C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FC90849C-54AF-4201-89C4-252C06D44476}"/>
              </a:ext>
            </a:extLst>
          </p:cNvPr>
          <p:cNvSpPr/>
          <p:nvPr/>
        </p:nvSpPr>
        <p:spPr>
          <a:xfrm>
            <a:off x="637026" y="3156969"/>
            <a:ext cx="8784755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 of the printing. </a:t>
            </a:r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 Lorem Ipsum is simply dummy text of the printing Lorem Ipsum is simply dummy text of the printing.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3365F4A9-BEBF-4B33-92E1-EAB706ECB686}"/>
              </a:ext>
            </a:extLst>
          </p:cNvPr>
          <p:cNvGrpSpPr/>
          <p:nvPr/>
        </p:nvGrpSpPr>
        <p:grpSpPr>
          <a:xfrm>
            <a:off x="9286053" y="802627"/>
            <a:ext cx="438337" cy="2372229"/>
            <a:chOff x="9286053" y="802627"/>
            <a:chExt cx="438337" cy="2372229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C993617A-B2C6-41D2-BFC1-87A6D83FA553}"/>
                </a:ext>
              </a:extLst>
            </p:cNvPr>
            <p:cNvSpPr/>
            <p:nvPr/>
          </p:nvSpPr>
          <p:spPr>
            <a:xfrm>
              <a:off x="9305365" y="834945"/>
              <a:ext cx="307775" cy="307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8A1ED4-7C5D-4018-BEDC-259F141D8DE3}"/>
                </a:ext>
              </a:extLst>
            </p:cNvPr>
            <p:cNvSpPr/>
            <p:nvPr/>
          </p:nvSpPr>
          <p:spPr>
            <a:xfrm>
              <a:off x="9305365" y="1255114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2A4029AC-F43E-4083-9F40-602D702C2596}"/>
                </a:ext>
              </a:extLst>
            </p:cNvPr>
            <p:cNvSpPr/>
            <p:nvPr/>
          </p:nvSpPr>
          <p:spPr>
            <a:xfrm>
              <a:off x="9305365" y="1651278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A6973C3B-2DF0-43FD-920E-C01A16C3D64E}"/>
                </a:ext>
              </a:extLst>
            </p:cNvPr>
            <p:cNvSpPr/>
            <p:nvPr/>
          </p:nvSpPr>
          <p:spPr>
            <a:xfrm>
              <a:off x="9305364" y="2059301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31D7E59E-2FA3-4239-9D9E-6CC3EA2FDB53}"/>
                </a:ext>
              </a:extLst>
            </p:cNvPr>
            <p:cNvSpPr/>
            <p:nvPr/>
          </p:nvSpPr>
          <p:spPr>
            <a:xfrm>
              <a:off x="9305364" y="2452901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4A65C247-BD8F-4652-AF0D-BDCDEE6D1211}"/>
                </a:ext>
              </a:extLst>
            </p:cNvPr>
            <p:cNvSpPr/>
            <p:nvPr/>
          </p:nvSpPr>
          <p:spPr>
            <a:xfrm>
              <a:off x="9305364" y="2831836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57B3F47-C988-44C5-910D-77D088B3CADD}"/>
                </a:ext>
              </a:extLst>
            </p:cNvPr>
            <p:cNvSpPr/>
            <p:nvPr/>
          </p:nvSpPr>
          <p:spPr>
            <a:xfrm>
              <a:off x="9286053" y="802627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546FA16-BDC7-4128-87D7-1A222C1B76BC}"/>
                </a:ext>
              </a:extLst>
            </p:cNvPr>
            <p:cNvSpPr/>
            <p:nvPr/>
          </p:nvSpPr>
          <p:spPr>
            <a:xfrm>
              <a:off x="9293673" y="1224031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C2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58CA5A7-290E-4659-A708-756FD2F2D37B}"/>
                </a:ext>
              </a:extLst>
            </p:cNvPr>
            <p:cNvSpPr/>
            <p:nvPr/>
          </p:nvSpPr>
          <p:spPr>
            <a:xfrm>
              <a:off x="9291118" y="1627869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C3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4E279434-FA39-4B19-B621-6DE9A1DAC006}"/>
                </a:ext>
              </a:extLst>
            </p:cNvPr>
            <p:cNvSpPr/>
            <p:nvPr/>
          </p:nvSpPr>
          <p:spPr>
            <a:xfrm>
              <a:off x="9288608" y="2021290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C4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C6555D48-D648-4B2D-A179-5DE0E694F94F}"/>
                </a:ext>
              </a:extLst>
            </p:cNvPr>
            <p:cNvSpPr/>
            <p:nvPr/>
          </p:nvSpPr>
          <p:spPr>
            <a:xfrm>
              <a:off x="9296228" y="2419834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C5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C2D4E918-80E8-4179-BD53-A3A4FE4B158F}"/>
                </a:ext>
              </a:extLst>
            </p:cNvPr>
            <p:cNvSpPr/>
            <p:nvPr/>
          </p:nvSpPr>
          <p:spPr>
            <a:xfrm>
              <a:off x="9293673" y="2808432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C6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4842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>
            <a:extLst>
              <a:ext uri="{FF2B5EF4-FFF2-40B4-BE49-F238E27FC236}">
                <a16:creationId xmlns:a16="http://schemas.microsoft.com/office/drawing/2014/main" id="{37F5E67C-A33C-4993-B79C-B9F0BA0B54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6" y="739214"/>
            <a:ext cx="9168712" cy="2108917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7332E732-FE89-4854-8543-828B4963616C}"/>
              </a:ext>
            </a:extLst>
          </p:cNvPr>
          <p:cNvSpPr/>
          <p:nvPr/>
        </p:nvSpPr>
        <p:spPr>
          <a:xfrm>
            <a:off x="395618" y="787913"/>
            <a:ext cx="7789672" cy="1166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Scenario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0C055D2-0263-4DB2-8917-CEED0BF71A6E}"/>
              </a:ext>
            </a:extLst>
          </p:cNvPr>
          <p:cNvGrpSpPr/>
          <p:nvPr/>
        </p:nvGrpSpPr>
        <p:grpSpPr>
          <a:xfrm>
            <a:off x="500296" y="2057862"/>
            <a:ext cx="4713195" cy="338554"/>
            <a:chOff x="612466" y="2228467"/>
            <a:chExt cx="4433775" cy="318481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71FC2384-7240-44C8-A7BC-F69C3F01F810}"/>
                </a:ext>
              </a:extLst>
            </p:cNvPr>
            <p:cNvSpPr txBox="1"/>
            <p:nvPr/>
          </p:nvSpPr>
          <p:spPr>
            <a:xfrm>
              <a:off x="877004" y="2228467"/>
              <a:ext cx="416923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the slider to review the scenario.</a:t>
              </a:r>
              <a:endParaRPr lang="en-IN" sz="1600" b="1" dirty="0"/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5AFBA0CC-CF41-4C09-9D8A-443305BFC8FD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50" name="Graphic 49" descr="Direction">
                <a:extLst>
                  <a:ext uri="{FF2B5EF4-FFF2-40B4-BE49-F238E27FC236}">
                    <a16:creationId xmlns:a16="http://schemas.microsoft.com/office/drawing/2014/main" id="{EF610488-C423-4C59-A627-08739BF162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1B908054-5FF6-4738-B4BF-A60DEB103DC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02C641A-BBFA-4E1E-ADAB-4132745D52F4}"/>
              </a:ext>
            </a:extLst>
          </p:cNvPr>
          <p:cNvCxnSpPr>
            <a:cxnSpLocks/>
          </p:cNvCxnSpPr>
          <p:nvPr/>
        </p:nvCxnSpPr>
        <p:spPr>
          <a:xfrm>
            <a:off x="238079" y="2873970"/>
            <a:ext cx="916871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2" name="Group 71">
            <a:extLst>
              <a:ext uri="{FF2B5EF4-FFF2-40B4-BE49-F238E27FC236}">
                <a16:creationId xmlns:a16="http://schemas.microsoft.com/office/drawing/2014/main" id="{609265F3-3CFE-42BC-B338-BEC62EAB85F7}"/>
              </a:ext>
            </a:extLst>
          </p:cNvPr>
          <p:cNvGrpSpPr/>
          <p:nvPr/>
        </p:nvGrpSpPr>
        <p:grpSpPr>
          <a:xfrm flipH="1">
            <a:off x="1026650" y="2726118"/>
            <a:ext cx="265722" cy="265722"/>
            <a:chOff x="6571288" y="2793225"/>
            <a:chExt cx="265722" cy="265722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356D5D73-CD73-4268-9B81-1782D77AE152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24E3F0FD-4465-4ED9-BAC2-BCFA3CEC966B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3FB2DCCF-D0ED-4FE7-B9AC-413AF8BCEF1B}"/>
              </a:ext>
            </a:extLst>
          </p:cNvPr>
          <p:cNvGrpSpPr/>
          <p:nvPr/>
        </p:nvGrpSpPr>
        <p:grpSpPr>
          <a:xfrm flipH="1">
            <a:off x="2798869" y="2758732"/>
            <a:ext cx="265722" cy="265722"/>
            <a:chOff x="6571288" y="2793225"/>
            <a:chExt cx="265722" cy="265722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39F6EEC3-8313-4B45-AE9D-3E4C402847E5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97401E33-BA96-4816-8E45-2F79B36CC42C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2AAF4040-99C6-4100-A6E0-27C1E2E95976}"/>
              </a:ext>
            </a:extLst>
          </p:cNvPr>
          <p:cNvGrpSpPr/>
          <p:nvPr/>
        </p:nvGrpSpPr>
        <p:grpSpPr>
          <a:xfrm>
            <a:off x="4862047" y="2626128"/>
            <a:ext cx="480448" cy="480448"/>
            <a:chOff x="7648409" y="3622977"/>
            <a:chExt cx="480448" cy="480448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C838984B-AAC2-4D94-BFAA-CE19B811796B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80" name="L-Shape 79">
              <a:extLst>
                <a:ext uri="{FF2B5EF4-FFF2-40B4-BE49-F238E27FC236}">
                  <a16:creationId xmlns:a16="http://schemas.microsoft.com/office/drawing/2014/main" id="{F3EBE081-A06A-400D-B18B-DEA0D8E654E3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81" name="L-Shape 80">
              <a:extLst>
                <a:ext uri="{FF2B5EF4-FFF2-40B4-BE49-F238E27FC236}">
                  <a16:creationId xmlns:a16="http://schemas.microsoft.com/office/drawing/2014/main" id="{4C3821B5-6AD2-448E-AC99-4A6111E24F82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82" name="Rectangle 81">
            <a:extLst>
              <a:ext uri="{FF2B5EF4-FFF2-40B4-BE49-F238E27FC236}">
                <a16:creationId xmlns:a16="http://schemas.microsoft.com/office/drawing/2014/main" id="{9F09DFA9-CE43-46A1-B84B-A88298243593}"/>
              </a:ext>
            </a:extLst>
          </p:cNvPr>
          <p:cNvSpPr/>
          <p:nvPr/>
        </p:nvSpPr>
        <p:spPr>
          <a:xfrm>
            <a:off x="622036" y="3082018"/>
            <a:ext cx="8784755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 of the printing. </a:t>
            </a:r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 Lorem Ipsum is simply dummy text of the printing Lorem Ipsum is simply dummy text of the printing.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97929BC6-BB29-4E98-8E95-7B7AAAAE02FC}"/>
              </a:ext>
            </a:extLst>
          </p:cNvPr>
          <p:cNvSpPr/>
          <p:nvPr/>
        </p:nvSpPr>
        <p:spPr>
          <a:xfrm>
            <a:off x="4188831" y="4736020"/>
            <a:ext cx="1973119" cy="44944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>
                <a:solidFill>
                  <a:schemeClr val="tx1"/>
                </a:solidFill>
              </a:rPr>
              <a:t>YES, I AM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F41080B-3037-4861-9403-16FC6280947B}"/>
              </a:ext>
            </a:extLst>
          </p:cNvPr>
          <p:cNvSpPr/>
          <p:nvPr/>
        </p:nvSpPr>
        <p:spPr>
          <a:xfrm>
            <a:off x="6328684" y="4736020"/>
            <a:ext cx="2440049" cy="44944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>
                <a:solidFill>
                  <a:schemeClr val="tx1"/>
                </a:solidFill>
              </a:rPr>
              <a:t>NO, REVIEW SCENARIO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343A2E3-0978-48B0-B508-ED180CD3435A}"/>
              </a:ext>
            </a:extLst>
          </p:cNvPr>
          <p:cNvSpPr txBox="1"/>
          <p:nvPr/>
        </p:nvSpPr>
        <p:spPr>
          <a:xfrm>
            <a:off x="634714" y="4765170"/>
            <a:ext cx="36288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Are you ready for the challenge? &gt;&gt;</a:t>
            </a:r>
            <a:endParaRPr lang="en-US" sz="1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866966F-EBD8-43BC-98D0-2A2E987433D3}"/>
              </a:ext>
            </a:extLst>
          </p:cNvPr>
          <p:cNvGrpSpPr/>
          <p:nvPr/>
        </p:nvGrpSpPr>
        <p:grpSpPr>
          <a:xfrm>
            <a:off x="9286053" y="802627"/>
            <a:ext cx="438337" cy="2372229"/>
            <a:chOff x="9286053" y="802627"/>
            <a:chExt cx="438337" cy="2372229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AC14AAEF-21F0-40D9-8046-1BA3BEC78407}"/>
                </a:ext>
              </a:extLst>
            </p:cNvPr>
            <p:cNvSpPr/>
            <p:nvPr/>
          </p:nvSpPr>
          <p:spPr>
            <a:xfrm>
              <a:off x="9305365" y="834945"/>
              <a:ext cx="307775" cy="307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0E42493C-5FA6-4E8B-990F-CDBFCB471368}"/>
                </a:ext>
              </a:extLst>
            </p:cNvPr>
            <p:cNvSpPr/>
            <p:nvPr/>
          </p:nvSpPr>
          <p:spPr>
            <a:xfrm>
              <a:off x="9305365" y="1255114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AB37AF07-682F-467D-BABE-E41D21A9886B}"/>
                </a:ext>
              </a:extLst>
            </p:cNvPr>
            <p:cNvSpPr/>
            <p:nvPr/>
          </p:nvSpPr>
          <p:spPr>
            <a:xfrm>
              <a:off x="9305365" y="1651278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137040AD-E335-4DF9-BD7C-6CBC2A155343}"/>
                </a:ext>
              </a:extLst>
            </p:cNvPr>
            <p:cNvSpPr/>
            <p:nvPr/>
          </p:nvSpPr>
          <p:spPr>
            <a:xfrm>
              <a:off x="9305364" y="2059301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45B30FC4-1C06-478A-8249-69D473DEC9B5}"/>
                </a:ext>
              </a:extLst>
            </p:cNvPr>
            <p:cNvSpPr/>
            <p:nvPr/>
          </p:nvSpPr>
          <p:spPr>
            <a:xfrm>
              <a:off x="9305364" y="2452901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F3E1D019-3E4E-40DF-8F01-4D54F31BAF7D}"/>
                </a:ext>
              </a:extLst>
            </p:cNvPr>
            <p:cNvSpPr/>
            <p:nvPr/>
          </p:nvSpPr>
          <p:spPr>
            <a:xfrm>
              <a:off x="9305364" y="2831836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D95223F9-11DD-431C-B5AC-391A02122781}"/>
                </a:ext>
              </a:extLst>
            </p:cNvPr>
            <p:cNvSpPr/>
            <p:nvPr/>
          </p:nvSpPr>
          <p:spPr>
            <a:xfrm>
              <a:off x="9286053" y="802627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EAC1038D-044E-4575-AF25-957A22047284}"/>
                </a:ext>
              </a:extLst>
            </p:cNvPr>
            <p:cNvSpPr/>
            <p:nvPr/>
          </p:nvSpPr>
          <p:spPr>
            <a:xfrm>
              <a:off x="9293673" y="1224031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C2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7620DD44-759E-4B2F-816C-2AC50FC0CD6A}"/>
                </a:ext>
              </a:extLst>
            </p:cNvPr>
            <p:cNvSpPr/>
            <p:nvPr/>
          </p:nvSpPr>
          <p:spPr>
            <a:xfrm>
              <a:off x="9291118" y="1627869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C3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D938F971-2618-4189-91D1-B4F9813AD1ED}"/>
                </a:ext>
              </a:extLst>
            </p:cNvPr>
            <p:cNvSpPr/>
            <p:nvPr/>
          </p:nvSpPr>
          <p:spPr>
            <a:xfrm>
              <a:off x="9288608" y="2021290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C4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712682C0-7DE4-4198-94B3-4CC87743FFF8}"/>
                </a:ext>
              </a:extLst>
            </p:cNvPr>
            <p:cNvSpPr/>
            <p:nvPr/>
          </p:nvSpPr>
          <p:spPr>
            <a:xfrm>
              <a:off x="9296228" y="2419834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C5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BC7A573C-FEDE-4133-A05C-2521C29C6DBD}"/>
                </a:ext>
              </a:extLst>
            </p:cNvPr>
            <p:cNvSpPr/>
            <p:nvPr/>
          </p:nvSpPr>
          <p:spPr>
            <a:xfrm>
              <a:off x="9293673" y="2808432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C6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78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4AFF773-5250-4315-835C-52E4EF0B4996}"/>
              </a:ext>
            </a:extLst>
          </p:cNvPr>
          <p:cNvSpPr/>
          <p:nvPr/>
        </p:nvSpPr>
        <p:spPr>
          <a:xfrm>
            <a:off x="311883" y="4973018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5204D9-4D1C-4956-A01A-E81485A93D2D}"/>
              </a:ext>
            </a:extLst>
          </p:cNvPr>
          <p:cNvSpPr/>
          <p:nvPr/>
        </p:nvSpPr>
        <p:spPr>
          <a:xfrm>
            <a:off x="1708137" y="4973018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Try again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E680E91-5331-4DFD-B8FF-3F24A236B8B8}"/>
              </a:ext>
            </a:extLst>
          </p:cNvPr>
          <p:cNvGrpSpPr/>
          <p:nvPr/>
        </p:nvGrpSpPr>
        <p:grpSpPr>
          <a:xfrm>
            <a:off x="1028894" y="2691475"/>
            <a:ext cx="1488011" cy="1533497"/>
            <a:chOff x="491009" y="2846219"/>
            <a:chExt cx="1488011" cy="1533497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5541D88-74E6-4DCE-9076-3464BB1396E3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C0808BE9-8D24-408A-BCFB-94808590B2EA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59" name="Flowchart: Connector 58">
                <a:extLst>
                  <a:ext uri="{FF2B5EF4-FFF2-40B4-BE49-F238E27FC236}">
                    <a16:creationId xmlns:a16="http://schemas.microsoft.com/office/drawing/2014/main" id="{FF2415DD-9BF1-499F-86C6-3769D8AB876F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Isosceles Triangle 59">
                <a:extLst>
                  <a:ext uri="{FF2B5EF4-FFF2-40B4-BE49-F238E27FC236}">
                    <a16:creationId xmlns:a16="http://schemas.microsoft.com/office/drawing/2014/main" id="{48EB005F-4A76-4562-9AA0-2D308925ED1F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Flowchart: Connector 60">
                <a:extLst>
                  <a:ext uri="{FF2B5EF4-FFF2-40B4-BE49-F238E27FC236}">
                    <a16:creationId xmlns:a16="http://schemas.microsoft.com/office/drawing/2014/main" id="{0CF63092-85DA-4CFB-A054-7598CB4C2855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62" name="Graphic 61" descr="Network">
                <a:extLst>
                  <a:ext uri="{FF2B5EF4-FFF2-40B4-BE49-F238E27FC236}">
                    <a16:creationId xmlns:a16="http://schemas.microsoft.com/office/drawing/2014/main" id="{76E22DBF-88B4-46E7-9A42-FB5F6AF94E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AF35B42D-2739-4CCB-9175-E4D2202F572A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9668A438-9D55-4BC3-A52F-FDB1FC04CE1F}"/>
              </a:ext>
            </a:extLst>
          </p:cNvPr>
          <p:cNvGrpSpPr/>
          <p:nvPr/>
        </p:nvGrpSpPr>
        <p:grpSpPr>
          <a:xfrm>
            <a:off x="3100567" y="2691475"/>
            <a:ext cx="1488011" cy="1533497"/>
            <a:chOff x="491009" y="2846219"/>
            <a:chExt cx="1488011" cy="1533497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E897702D-616A-406E-8E0B-DC05F8213830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2CF1F27D-5E23-4EA3-8FC2-04A29E4AEB21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67" name="Flowchart: Connector 66">
                <a:extLst>
                  <a:ext uri="{FF2B5EF4-FFF2-40B4-BE49-F238E27FC236}">
                    <a16:creationId xmlns:a16="http://schemas.microsoft.com/office/drawing/2014/main" id="{29522710-7DC5-4611-A71A-D60B0420C9EC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Isosceles Triangle 80">
                <a:extLst>
                  <a:ext uri="{FF2B5EF4-FFF2-40B4-BE49-F238E27FC236}">
                    <a16:creationId xmlns:a16="http://schemas.microsoft.com/office/drawing/2014/main" id="{6C120735-C93D-4CDA-835D-B7A4D91E6C27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Flowchart: Connector 81">
                <a:extLst>
                  <a:ext uri="{FF2B5EF4-FFF2-40B4-BE49-F238E27FC236}">
                    <a16:creationId xmlns:a16="http://schemas.microsoft.com/office/drawing/2014/main" id="{95A887D2-3639-48F2-A43D-856AAB83EE17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83" name="Graphic 82" descr="Network">
                <a:extLst>
                  <a:ext uri="{FF2B5EF4-FFF2-40B4-BE49-F238E27FC236}">
                    <a16:creationId xmlns:a16="http://schemas.microsoft.com/office/drawing/2014/main" id="{5CB1AC54-1CC3-465A-9F30-88BA7FECA5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0919403F-1C33-47BE-9E25-85E6053DB0BA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9FBBE107-A5E4-44DA-A409-4619B002B406}"/>
              </a:ext>
            </a:extLst>
          </p:cNvPr>
          <p:cNvGrpSpPr/>
          <p:nvPr/>
        </p:nvGrpSpPr>
        <p:grpSpPr>
          <a:xfrm>
            <a:off x="5172240" y="2691475"/>
            <a:ext cx="1488011" cy="1533497"/>
            <a:chOff x="491009" y="2846219"/>
            <a:chExt cx="1488011" cy="1533497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491AF36B-D961-4275-88E6-751D54479E9B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303EE418-BE21-48DE-B978-7EB2B46FE4CA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88" name="Flowchart: Connector 87">
                <a:extLst>
                  <a:ext uri="{FF2B5EF4-FFF2-40B4-BE49-F238E27FC236}">
                    <a16:creationId xmlns:a16="http://schemas.microsoft.com/office/drawing/2014/main" id="{3FA1BB2A-2D6C-4F77-BFB0-FE373BAA46D5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Isosceles Triangle 88">
                <a:extLst>
                  <a:ext uri="{FF2B5EF4-FFF2-40B4-BE49-F238E27FC236}">
                    <a16:creationId xmlns:a16="http://schemas.microsoft.com/office/drawing/2014/main" id="{125C6D74-37E8-4620-AF4A-67410E2408BA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Flowchart: Connector 89">
                <a:extLst>
                  <a:ext uri="{FF2B5EF4-FFF2-40B4-BE49-F238E27FC236}">
                    <a16:creationId xmlns:a16="http://schemas.microsoft.com/office/drawing/2014/main" id="{5D80909E-1B16-4E40-A445-53BEA260460E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91" name="Graphic 90" descr="Network">
                <a:extLst>
                  <a:ext uri="{FF2B5EF4-FFF2-40B4-BE49-F238E27FC236}">
                    <a16:creationId xmlns:a16="http://schemas.microsoft.com/office/drawing/2014/main" id="{B849BEBC-5F3F-41C8-988F-BBF7579455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61366FF8-1F1F-48D2-B463-8852F08FF446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4CD94896-9093-4D2E-B3A6-191BD8F3D198}"/>
              </a:ext>
            </a:extLst>
          </p:cNvPr>
          <p:cNvGrpSpPr/>
          <p:nvPr/>
        </p:nvGrpSpPr>
        <p:grpSpPr>
          <a:xfrm>
            <a:off x="7243912" y="2691475"/>
            <a:ext cx="1488011" cy="1533497"/>
            <a:chOff x="491009" y="2846219"/>
            <a:chExt cx="1488011" cy="1533497"/>
          </a:xfrm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712C4B2A-B8FE-492D-836C-119F1FD2FB58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19922864-17E5-4A06-8F86-5A029DE92F66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96" name="Flowchart: Connector 95">
                <a:extLst>
                  <a:ext uri="{FF2B5EF4-FFF2-40B4-BE49-F238E27FC236}">
                    <a16:creationId xmlns:a16="http://schemas.microsoft.com/office/drawing/2014/main" id="{B8EB8D5F-1198-49A8-9744-6EF40BEB106D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Isosceles Triangle 96">
                <a:extLst>
                  <a:ext uri="{FF2B5EF4-FFF2-40B4-BE49-F238E27FC236}">
                    <a16:creationId xmlns:a16="http://schemas.microsoft.com/office/drawing/2014/main" id="{523F2B65-E375-4030-AE6E-016D29855CF3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Flowchart: Connector 97">
                <a:extLst>
                  <a:ext uri="{FF2B5EF4-FFF2-40B4-BE49-F238E27FC236}">
                    <a16:creationId xmlns:a16="http://schemas.microsoft.com/office/drawing/2014/main" id="{FAEAD352-D2F0-46F8-B3B8-5329A277ED9E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99" name="Graphic 98" descr="Network">
                <a:extLst>
                  <a:ext uri="{FF2B5EF4-FFF2-40B4-BE49-F238E27FC236}">
                    <a16:creationId xmlns:a16="http://schemas.microsoft.com/office/drawing/2014/main" id="{071FA184-4D80-4E8A-9D4F-464070E346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2510D853-EF72-4736-8FAF-0C27B06B78D8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76F4C46F-0536-438A-BA18-74A0712CD100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06B87D20-9289-4ECE-BE39-5A7643FABD4D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FCA981D4-0502-42E2-BFC2-E0F0768D7043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03" name="Graphic 102" descr="Direction">
                <a:extLst>
                  <a:ext uri="{FF2B5EF4-FFF2-40B4-BE49-F238E27FC236}">
                    <a16:creationId xmlns:a16="http://schemas.microsoft.com/office/drawing/2014/main" id="{2D9894B8-B1A2-448D-96D5-AC6E472EE7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97D16F77-18DB-4C3D-A2D2-1C6676E306C5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105" name="Rectangle 104">
            <a:extLst>
              <a:ext uri="{FF2B5EF4-FFF2-40B4-BE49-F238E27FC236}">
                <a16:creationId xmlns:a16="http://schemas.microsoft.com/office/drawing/2014/main" id="{8086D03A-5EA5-4128-8D43-A2F8EB189A9B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1B0B5796-226D-45D1-9597-EA37C0148981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242686F-A3BA-4B3C-9E28-40DB2ACC9FAD}"/>
              </a:ext>
            </a:extLst>
          </p:cNvPr>
          <p:cNvSpPr txBox="1"/>
          <p:nvPr/>
        </p:nvSpPr>
        <p:spPr>
          <a:xfrm>
            <a:off x="10544332" y="433039"/>
            <a:ext cx="2416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T1 | P1 | Branch 1 | </a:t>
            </a:r>
            <a:r>
              <a:rPr lang="en-IN" sz="1400" dirty="0" err="1">
                <a:solidFill>
                  <a:srgbClr val="0070C0"/>
                </a:solidFill>
              </a:rPr>
              <a:t>SubPage</a:t>
            </a:r>
            <a:r>
              <a:rPr lang="en-IN" sz="1400" dirty="0">
                <a:solidFill>
                  <a:srgbClr val="0070C0"/>
                </a:solidFill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2068635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1157400" y="1331090"/>
            <a:ext cx="7282061" cy="15470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918BD40-E551-4990-A757-492041348791}"/>
              </a:ext>
            </a:extLst>
          </p:cNvPr>
          <p:cNvSpPr/>
          <p:nvPr/>
        </p:nvSpPr>
        <p:spPr>
          <a:xfrm>
            <a:off x="1172390" y="3115231"/>
            <a:ext cx="7282061" cy="15167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87E12B-A908-4B44-AB98-712B8CBD91AB}"/>
              </a:ext>
            </a:extLst>
          </p:cNvPr>
          <p:cNvSpPr/>
          <p:nvPr/>
        </p:nvSpPr>
        <p:spPr>
          <a:xfrm>
            <a:off x="6084764" y="2609721"/>
            <a:ext cx="2213394" cy="43519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Return to Case studies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794BB4-503D-4980-A176-958A10122B8E}"/>
              </a:ext>
            </a:extLst>
          </p:cNvPr>
          <p:cNvSpPr/>
          <p:nvPr/>
        </p:nvSpPr>
        <p:spPr>
          <a:xfrm>
            <a:off x="6084764" y="4413965"/>
            <a:ext cx="2213394" cy="43519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Return to Case studies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Display Great job… message once user complete viewing all of the case studies. 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6867347-BAA8-4F37-846F-DB450D650F43}"/>
              </a:ext>
            </a:extLst>
          </p:cNvPr>
          <p:cNvSpPr/>
          <p:nvPr/>
        </p:nvSpPr>
        <p:spPr>
          <a:xfrm>
            <a:off x="5486399" y="2333284"/>
            <a:ext cx="3642610" cy="25235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Great job!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You have reviewed all of the case studies and answered the questions to understand the impact of each one… </a:t>
            </a:r>
          </a:p>
          <a:p>
            <a:endParaRPr lang="en-IN" sz="1600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Select next to learn about … 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E847FE2A-174D-4CCA-9107-CF3990E12399}"/>
              </a:ext>
            </a:extLst>
          </p:cNvPr>
          <p:cNvGrpSpPr/>
          <p:nvPr/>
        </p:nvGrpSpPr>
        <p:grpSpPr>
          <a:xfrm>
            <a:off x="285394" y="1784930"/>
            <a:ext cx="3869742" cy="338554"/>
            <a:chOff x="612466" y="2228467"/>
            <a:chExt cx="3640326" cy="318481"/>
          </a:xfrm>
        </p:grpSpPr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08D27B8C-3671-40D8-B827-D8F51895732B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case study to learn more.</a:t>
              </a:r>
            </a:p>
          </p:txBody>
        </p: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2F026B54-9B1A-4F1B-911E-059117BA0872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96" name="Graphic 95" descr="Direction">
                <a:extLst>
                  <a:ext uri="{FF2B5EF4-FFF2-40B4-BE49-F238E27FC236}">
                    <a16:creationId xmlns:a16="http://schemas.microsoft.com/office/drawing/2014/main" id="{FA5E667C-CBB3-4C8E-A418-DE61859D9D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49F956B8-9CD3-4D6E-BE44-3B0E236DDF34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9DDCEFCF-3FEA-4943-9FB8-1D76C37C66E5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B2D4E52A-92E2-4972-A1EE-DC7E5DC0D7D7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036A8146-25B2-474F-960F-FCC91AC9492F}"/>
              </a:ext>
            </a:extLst>
          </p:cNvPr>
          <p:cNvGrpSpPr/>
          <p:nvPr/>
        </p:nvGrpSpPr>
        <p:grpSpPr>
          <a:xfrm>
            <a:off x="281788" y="2275371"/>
            <a:ext cx="1488011" cy="1533497"/>
            <a:chOff x="491009" y="2846219"/>
            <a:chExt cx="1488011" cy="1533497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7B88513A-6A8F-4D3B-8B3A-535B5B71B38F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1D61AC40-7AC0-4DAC-9AA8-512C99944E4A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04" name="Flowchart: Connector 103">
                <a:extLst>
                  <a:ext uri="{FF2B5EF4-FFF2-40B4-BE49-F238E27FC236}">
                    <a16:creationId xmlns:a16="http://schemas.microsoft.com/office/drawing/2014/main" id="{219E35BD-A01A-465E-95B6-8CBAA07A596E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Isosceles Triangle 104">
                <a:extLst>
                  <a:ext uri="{FF2B5EF4-FFF2-40B4-BE49-F238E27FC236}">
                    <a16:creationId xmlns:a16="http://schemas.microsoft.com/office/drawing/2014/main" id="{22165CE0-F223-4378-A948-1D9F89A1DDC8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Flowchart: Connector 105">
                <a:extLst>
                  <a:ext uri="{FF2B5EF4-FFF2-40B4-BE49-F238E27FC236}">
                    <a16:creationId xmlns:a16="http://schemas.microsoft.com/office/drawing/2014/main" id="{1781A0FB-6571-414B-B357-1EABA421D5FB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07" name="Graphic 106" descr="Network">
                <a:extLst>
                  <a:ext uri="{FF2B5EF4-FFF2-40B4-BE49-F238E27FC236}">
                    <a16:creationId xmlns:a16="http://schemas.microsoft.com/office/drawing/2014/main" id="{C98CF875-4E4B-43FB-A1BF-B75AACF082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3DE76B3C-3E1A-4A6F-8DDF-73F3DD870999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1</a:t>
              </a: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D5A29708-B0E0-4168-9458-42610D99B475}"/>
              </a:ext>
            </a:extLst>
          </p:cNvPr>
          <p:cNvGrpSpPr/>
          <p:nvPr/>
        </p:nvGrpSpPr>
        <p:grpSpPr>
          <a:xfrm>
            <a:off x="1920611" y="2260381"/>
            <a:ext cx="1488011" cy="1533497"/>
            <a:chOff x="491009" y="2846219"/>
            <a:chExt cx="1488011" cy="1533497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837176A4-50AE-412C-9230-4549BCEBC43B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447AF6EA-7790-4FAA-A2DE-03E6B2DE0558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12" name="Flowchart: Connector 111">
                <a:extLst>
                  <a:ext uri="{FF2B5EF4-FFF2-40B4-BE49-F238E27FC236}">
                    <a16:creationId xmlns:a16="http://schemas.microsoft.com/office/drawing/2014/main" id="{ADC7E1FB-C41F-47C4-8705-B927B1FC07F0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Isosceles Triangle 112">
                <a:extLst>
                  <a:ext uri="{FF2B5EF4-FFF2-40B4-BE49-F238E27FC236}">
                    <a16:creationId xmlns:a16="http://schemas.microsoft.com/office/drawing/2014/main" id="{97CD6928-B591-4B93-B553-4052067478C0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Flowchart: Connector 113">
                <a:extLst>
                  <a:ext uri="{FF2B5EF4-FFF2-40B4-BE49-F238E27FC236}">
                    <a16:creationId xmlns:a16="http://schemas.microsoft.com/office/drawing/2014/main" id="{5151BE51-EBA5-430B-937F-AD668E8A690C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15" name="Graphic 114" descr="Network">
                <a:extLst>
                  <a:ext uri="{FF2B5EF4-FFF2-40B4-BE49-F238E27FC236}">
                    <a16:creationId xmlns:a16="http://schemas.microsoft.com/office/drawing/2014/main" id="{3AFA44BE-779F-4437-AA66-75C08B471A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089BFAF2-24B2-4D4F-A1EC-9FB198A8D06F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2</a:t>
              </a: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329CB89B-80E0-4C83-AC5E-09FF9DF2E1E8}"/>
              </a:ext>
            </a:extLst>
          </p:cNvPr>
          <p:cNvGrpSpPr/>
          <p:nvPr/>
        </p:nvGrpSpPr>
        <p:grpSpPr>
          <a:xfrm>
            <a:off x="3559434" y="2260380"/>
            <a:ext cx="1488011" cy="1533497"/>
            <a:chOff x="491009" y="2846219"/>
            <a:chExt cx="1488011" cy="1533497"/>
          </a:xfrm>
        </p:grpSpPr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16E29D93-0B2E-4AB1-A152-8E45673A525B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3D124E4A-D2EF-4D56-814B-38DFC09CC9E6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20" name="Flowchart: Connector 119">
                <a:extLst>
                  <a:ext uri="{FF2B5EF4-FFF2-40B4-BE49-F238E27FC236}">
                    <a16:creationId xmlns:a16="http://schemas.microsoft.com/office/drawing/2014/main" id="{F164548F-2A29-40A1-90BB-A3135D9E819E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Isosceles Triangle 120">
                <a:extLst>
                  <a:ext uri="{FF2B5EF4-FFF2-40B4-BE49-F238E27FC236}">
                    <a16:creationId xmlns:a16="http://schemas.microsoft.com/office/drawing/2014/main" id="{56DD45F7-409A-419A-AA8D-2B7530F703E6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Flowchart: Connector 121">
                <a:extLst>
                  <a:ext uri="{FF2B5EF4-FFF2-40B4-BE49-F238E27FC236}">
                    <a16:creationId xmlns:a16="http://schemas.microsoft.com/office/drawing/2014/main" id="{C60D3B79-12C8-4038-A940-686E3B5D11FA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23" name="Graphic 122" descr="Network">
                <a:extLst>
                  <a:ext uri="{FF2B5EF4-FFF2-40B4-BE49-F238E27FC236}">
                    <a16:creationId xmlns:a16="http://schemas.microsoft.com/office/drawing/2014/main" id="{8ADF0CD0-05D2-4630-ADF5-A432E38529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C2E6839E-D438-4378-8B4F-61692985353D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3</a:t>
              </a:r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747491B5-6A1E-4ED0-A37C-DFA14A3E8A83}"/>
              </a:ext>
            </a:extLst>
          </p:cNvPr>
          <p:cNvGrpSpPr/>
          <p:nvPr/>
        </p:nvGrpSpPr>
        <p:grpSpPr>
          <a:xfrm>
            <a:off x="296473" y="3882582"/>
            <a:ext cx="1488011" cy="1533497"/>
            <a:chOff x="491009" y="2846219"/>
            <a:chExt cx="1488011" cy="1533497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9A20E5DD-34F5-42FF-A86C-0BCF6E109444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C732F213-A61F-4000-A73E-D369AAD8B79B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28" name="Flowchart: Connector 127">
                <a:extLst>
                  <a:ext uri="{FF2B5EF4-FFF2-40B4-BE49-F238E27FC236}">
                    <a16:creationId xmlns:a16="http://schemas.microsoft.com/office/drawing/2014/main" id="{2521506C-4772-4BF1-9A6D-FAFADE163C50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Isosceles Triangle 128">
                <a:extLst>
                  <a:ext uri="{FF2B5EF4-FFF2-40B4-BE49-F238E27FC236}">
                    <a16:creationId xmlns:a16="http://schemas.microsoft.com/office/drawing/2014/main" id="{F5DA3824-5D5F-4153-9A31-8749CFFC8909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Flowchart: Connector 129">
                <a:extLst>
                  <a:ext uri="{FF2B5EF4-FFF2-40B4-BE49-F238E27FC236}">
                    <a16:creationId xmlns:a16="http://schemas.microsoft.com/office/drawing/2014/main" id="{0DD1AB83-85C4-4640-8358-44364A544D0C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31" name="Graphic 130" descr="Network">
                <a:extLst>
                  <a:ext uri="{FF2B5EF4-FFF2-40B4-BE49-F238E27FC236}">
                    <a16:creationId xmlns:a16="http://schemas.microsoft.com/office/drawing/2014/main" id="{EEFB0E65-14E7-44C9-9B65-64280C9B5C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127DBDB1-F823-4774-A01A-5FF206658854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4</a:t>
              </a: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FF4A44AB-F5DD-4108-8352-9A077C108F2F}"/>
              </a:ext>
            </a:extLst>
          </p:cNvPr>
          <p:cNvGrpSpPr/>
          <p:nvPr/>
        </p:nvGrpSpPr>
        <p:grpSpPr>
          <a:xfrm>
            <a:off x="1935296" y="3867592"/>
            <a:ext cx="1488011" cy="1533497"/>
            <a:chOff x="491009" y="2846219"/>
            <a:chExt cx="1488011" cy="1533497"/>
          </a:xfrm>
        </p:grpSpPr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2085510D-3419-4916-8C56-C54E3C836737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D24DF142-29B4-4252-963A-22213C193BC2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36" name="Flowchart: Connector 135">
                <a:extLst>
                  <a:ext uri="{FF2B5EF4-FFF2-40B4-BE49-F238E27FC236}">
                    <a16:creationId xmlns:a16="http://schemas.microsoft.com/office/drawing/2014/main" id="{DAE99D6F-304F-4BCF-8A9B-39453EC29A5A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Isosceles Triangle 136">
                <a:extLst>
                  <a:ext uri="{FF2B5EF4-FFF2-40B4-BE49-F238E27FC236}">
                    <a16:creationId xmlns:a16="http://schemas.microsoft.com/office/drawing/2014/main" id="{55144639-838C-4C0B-8A20-9026E961DCCC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Flowchart: Connector 137">
                <a:extLst>
                  <a:ext uri="{FF2B5EF4-FFF2-40B4-BE49-F238E27FC236}">
                    <a16:creationId xmlns:a16="http://schemas.microsoft.com/office/drawing/2014/main" id="{75BCCA3C-147E-4878-8D02-61F5EBC763CC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39" name="Graphic 138" descr="Network">
                <a:extLst>
                  <a:ext uri="{FF2B5EF4-FFF2-40B4-BE49-F238E27FC236}">
                    <a16:creationId xmlns:a16="http://schemas.microsoft.com/office/drawing/2014/main" id="{CD2254F1-C1FC-4170-AB76-EFF32461FC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BC98DC5B-6757-4F40-91D2-EA53671AB86B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5</a:t>
              </a:r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3E3184F3-DFBB-4CA4-8AC3-7AB5BBCCA7A1}"/>
              </a:ext>
            </a:extLst>
          </p:cNvPr>
          <p:cNvGrpSpPr/>
          <p:nvPr/>
        </p:nvGrpSpPr>
        <p:grpSpPr>
          <a:xfrm>
            <a:off x="3574120" y="3867592"/>
            <a:ext cx="1488011" cy="1533497"/>
            <a:chOff x="491009" y="2846219"/>
            <a:chExt cx="1488011" cy="1533497"/>
          </a:xfrm>
        </p:grpSpPr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DD970EDD-086D-42F9-B81C-2590D637F82B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A7CB5DAC-62AD-4820-9991-682ED22477B0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44" name="Flowchart: Connector 143">
                <a:extLst>
                  <a:ext uri="{FF2B5EF4-FFF2-40B4-BE49-F238E27FC236}">
                    <a16:creationId xmlns:a16="http://schemas.microsoft.com/office/drawing/2014/main" id="{81D5053D-A700-4FCD-8FDB-916A9B91AF86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Isosceles Triangle 144">
                <a:extLst>
                  <a:ext uri="{FF2B5EF4-FFF2-40B4-BE49-F238E27FC236}">
                    <a16:creationId xmlns:a16="http://schemas.microsoft.com/office/drawing/2014/main" id="{C5A67039-0F75-4FC5-AB75-526F00F685EF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Flowchart: Connector 145">
                <a:extLst>
                  <a:ext uri="{FF2B5EF4-FFF2-40B4-BE49-F238E27FC236}">
                    <a16:creationId xmlns:a16="http://schemas.microsoft.com/office/drawing/2014/main" id="{A4CC9743-95FD-4BCB-905A-7F6B8F686D46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47" name="Graphic 146" descr="Network">
                <a:extLst>
                  <a:ext uri="{FF2B5EF4-FFF2-40B4-BE49-F238E27FC236}">
                    <a16:creationId xmlns:a16="http://schemas.microsoft.com/office/drawing/2014/main" id="{95DA6550-94ED-4048-8800-535086465C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46A73F3B-4578-4AC8-8FA9-C06B23BCCA23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6</a:t>
              </a:r>
            </a:p>
          </p:txBody>
        </p:sp>
      </p:grpSp>
      <p:pic>
        <p:nvPicPr>
          <p:cNvPr id="88" name="Graphic 87" descr="Checkmark">
            <a:extLst>
              <a:ext uri="{FF2B5EF4-FFF2-40B4-BE49-F238E27FC236}">
                <a16:creationId xmlns:a16="http://schemas.microsoft.com/office/drawing/2014/main" id="{F78D1C76-3AF4-4E9D-8201-D94A94F60D7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4594" y="2810086"/>
            <a:ext cx="235120" cy="235120"/>
          </a:xfrm>
          <a:prstGeom prst="rect">
            <a:avLst/>
          </a:prstGeom>
        </p:spPr>
      </p:pic>
      <p:pic>
        <p:nvPicPr>
          <p:cNvPr id="148" name="Graphic 147" descr="Checkmark">
            <a:extLst>
              <a:ext uri="{FF2B5EF4-FFF2-40B4-BE49-F238E27FC236}">
                <a16:creationId xmlns:a16="http://schemas.microsoft.com/office/drawing/2014/main" id="{23112B1A-B679-4DB3-9D73-C964E139B8C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61040" y="2810086"/>
            <a:ext cx="235120" cy="235120"/>
          </a:xfrm>
          <a:prstGeom prst="rect">
            <a:avLst/>
          </a:prstGeom>
        </p:spPr>
      </p:pic>
      <p:pic>
        <p:nvPicPr>
          <p:cNvPr id="149" name="Graphic 148" descr="Checkmark">
            <a:extLst>
              <a:ext uri="{FF2B5EF4-FFF2-40B4-BE49-F238E27FC236}">
                <a16:creationId xmlns:a16="http://schemas.microsoft.com/office/drawing/2014/main" id="{CD1E993F-03EF-479C-9078-3EA49348622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224948" y="2810086"/>
            <a:ext cx="235120" cy="235120"/>
          </a:xfrm>
          <a:prstGeom prst="rect">
            <a:avLst/>
          </a:prstGeom>
        </p:spPr>
      </p:pic>
      <p:pic>
        <p:nvPicPr>
          <p:cNvPr id="151" name="Graphic 150" descr="Checkmark">
            <a:extLst>
              <a:ext uri="{FF2B5EF4-FFF2-40B4-BE49-F238E27FC236}">
                <a16:creationId xmlns:a16="http://schemas.microsoft.com/office/drawing/2014/main" id="{52F8AF75-9638-4B72-920B-1ED59D9CBF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7093" y="4416532"/>
            <a:ext cx="235120" cy="235120"/>
          </a:xfrm>
          <a:prstGeom prst="rect">
            <a:avLst/>
          </a:prstGeom>
        </p:spPr>
      </p:pic>
      <p:pic>
        <p:nvPicPr>
          <p:cNvPr id="152" name="Graphic 151" descr="Checkmark">
            <a:extLst>
              <a:ext uri="{FF2B5EF4-FFF2-40B4-BE49-F238E27FC236}">
                <a16:creationId xmlns:a16="http://schemas.microsoft.com/office/drawing/2014/main" id="{531D2563-72AE-43A5-A974-0CF34498560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63539" y="4416532"/>
            <a:ext cx="235120" cy="235120"/>
          </a:xfrm>
          <a:prstGeom prst="rect">
            <a:avLst/>
          </a:prstGeom>
        </p:spPr>
      </p:pic>
      <p:pic>
        <p:nvPicPr>
          <p:cNvPr id="153" name="Graphic 152" descr="Checkmark">
            <a:extLst>
              <a:ext uri="{FF2B5EF4-FFF2-40B4-BE49-F238E27FC236}">
                <a16:creationId xmlns:a16="http://schemas.microsoft.com/office/drawing/2014/main" id="{FC2B6CA2-0E23-457D-930A-B8062E693E7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227447" y="4416532"/>
            <a:ext cx="235120" cy="23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5039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17230</TotalTime>
  <Words>692</Words>
  <Application>Microsoft Office PowerPoint</Application>
  <PresentationFormat>Custom</PresentationFormat>
  <Paragraphs>111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2424</cp:revision>
  <dcterms:created xsi:type="dcterms:W3CDTF">2017-07-21T05:01:19Z</dcterms:created>
  <dcterms:modified xsi:type="dcterms:W3CDTF">2022-04-17T07:59:01Z</dcterms:modified>
</cp:coreProperties>
</file>