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1202" r:id="rId2"/>
    <p:sldId id="1204" r:id="rId3"/>
    <p:sldId id="1210" r:id="rId4"/>
    <p:sldId id="1211" r:id="rId5"/>
    <p:sldId id="1207" r:id="rId6"/>
    <p:sldId id="1208" r:id="rId7"/>
    <p:sldId id="1209" r:id="rId8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2E963F-94D1-4ECC-8898-EFA79198C0AE}" v="3" dt="2022-04-06T18:46:20.8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0704FE2E-9E52-4A6C-B70E-E03832489322}"/>
    <pc:docChg chg="modSld delMainMaster">
      <pc:chgData name="lakshmikanth" userId="34ec4a14-2b32-4e23-8e6c-bf79444b9b1f" providerId="ADAL" clId="{0704FE2E-9E52-4A6C-B70E-E03832489322}" dt="2022-03-17T10:25:30.329" v="20" actId="1076"/>
      <pc:docMkLst>
        <pc:docMk/>
      </pc:docMkLst>
      <pc:sldChg chg="modSp mod">
        <pc:chgData name="lakshmikanth" userId="34ec4a14-2b32-4e23-8e6c-bf79444b9b1f" providerId="ADAL" clId="{0704FE2E-9E52-4A6C-B70E-E03832489322}" dt="2022-03-17T10:25:30.329" v="20" actId="1076"/>
        <pc:sldMkLst>
          <pc:docMk/>
          <pc:sldMk cId="2508173990" sldId="1202"/>
        </pc:sldMkLst>
        <pc:spChg chg="mod">
          <ac:chgData name="lakshmikanth" userId="34ec4a14-2b32-4e23-8e6c-bf79444b9b1f" providerId="ADAL" clId="{0704FE2E-9E52-4A6C-B70E-E03832489322}" dt="2022-03-16T14:24:39.491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0704FE2E-9E52-4A6C-B70E-E03832489322}" dt="2022-03-17T10:25:30.329" v="20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57" creationId="{5464A22C-6720-4997-AFB0-FEC5992B68EC}"/>
          </ac:grpSpMkLst>
        </pc:grpChg>
      </pc:sldChg>
      <pc:sldChg chg="modSp mod">
        <pc:chgData name="lakshmikanth" userId="34ec4a14-2b32-4e23-8e6c-bf79444b9b1f" providerId="ADAL" clId="{0704FE2E-9E52-4A6C-B70E-E03832489322}" dt="2022-03-17T10:24:39.787" v="11" actId="1076"/>
        <pc:sldMkLst>
          <pc:docMk/>
          <pc:sldMk cId="2285015065" sldId="1203"/>
        </pc:sldMkLst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7" creationId="{B38438DC-8F79-4707-9926-890E97655C06}"/>
          </ac:spMkLst>
        </pc:spChg>
      </pc:sldChg>
      <pc:sldChg chg="modSp mod">
        <pc:chgData name="lakshmikanth" userId="34ec4a14-2b32-4e23-8e6c-bf79444b9b1f" providerId="ADAL" clId="{0704FE2E-9E52-4A6C-B70E-E03832489322}" dt="2022-03-17T10:25:06.704" v="16" actId="1037"/>
        <pc:sldMkLst>
          <pc:docMk/>
          <pc:sldMk cId="3675761090" sldId="1204"/>
        </pc:sldMkLst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7" creationId="{B38438DC-8F79-4707-9926-890E97655C06}"/>
          </ac:spMkLst>
        </pc:spChg>
      </pc:sldChg>
      <pc:sldMasterChg chg="del delSldLayout">
        <pc:chgData name="lakshmikanth" userId="34ec4a14-2b32-4e23-8e6c-bf79444b9b1f" providerId="ADAL" clId="{0704FE2E-9E52-4A6C-B70E-E03832489322}" dt="2022-03-17T10:24:06.366" v="9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0704FE2E-9E52-4A6C-B70E-E03832489322}" dt="2022-03-17T10:24:06.357" v="4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0704FE2E-9E52-4A6C-B70E-E03832489322}" dt="2022-03-17T10:24:06.359" v="5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0704FE2E-9E52-4A6C-B70E-E03832489322}" dt="2022-03-17T10:24:06.360" v="6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0704FE2E-9E52-4A6C-B70E-E03832489322}" dt="2022-03-17T10:24:06.362" v="7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0704FE2E-9E52-4A6C-B70E-E03832489322}" dt="2022-03-17T10:24:06.363" v="8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0704FE2E-9E52-4A6C-B70E-E03832489322}" dt="2022-03-17T10:24:01.661" v="3" actId="2696"/>
        <pc:sldMasterMkLst>
          <pc:docMk/>
          <pc:sldMasterMk cId="4000528223" sldId="2147483684"/>
        </pc:sldMasterMkLst>
        <pc:sldLayoutChg chg="del">
          <pc:chgData name="lakshmikanth" userId="34ec4a14-2b32-4e23-8e6c-bf79444b9b1f" providerId="ADAL" clId="{0704FE2E-9E52-4A6C-B70E-E03832489322}" dt="2022-03-17T10:24:01.661" v="3" actId="2696"/>
          <pc:sldLayoutMkLst>
            <pc:docMk/>
            <pc:sldMasterMk cId="4000528223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0704FE2E-9E52-4A6C-B70E-E03832489322}" dt="2022-03-17T10:24:00.394" v="1" actId="2696"/>
          <pc:sldLayoutMkLst>
            <pc:docMk/>
            <pc:sldMasterMk cId="4000528223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0704FE2E-9E52-4A6C-B70E-E03832489322}" dt="2022-03-17T10:24:01.001" v="2" actId="2696"/>
          <pc:sldLayoutMkLst>
            <pc:docMk/>
            <pc:sldMasterMk cId="4000528223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 K" userId="bf009f75-d47a-408b-a678-4666a6eafc4c" providerId="ADAL" clId="{FD2E963F-94D1-4ECC-8898-EFA79198C0AE}"/>
    <pc:docChg chg="undo custSel addSld delSld modSld">
      <pc:chgData name="Subramani K" userId="bf009f75-d47a-408b-a678-4666a6eafc4c" providerId="ADAL" clId="{FD2E963F-94D1-4ECC-8898-EFA79198C0AE}" dt="2022-04-06T18:47:34.618" v="112" actId="1037"/>
      <pc:docMkLst>
        <pc:docMk/>
      </pc:docMkLst>
      <pc:sldChg chg="addSp delSp modSp mod">
        <pc:chgData name="Subramani K" userId="bf009f75-d47a-408b-a678-4666a6eafc4c" providerId="ADAL" clId="{FD2E963F-94D1-4ECC-8898-EFA79198C0AE}" dt="2022-04-06T18:46:29.420" v="31" actId="20577"/>
        <pc:sldMkLst>
          <pc:docMk/>
          <pc:sldMk cId="1766288037" sldId="1204"/>
        </pc:sldMkLst>
        <pc:spChg chg="mod">
          <ac:chgData name="Subramani K" userId="bf009f75-d47a-408b-a678-4666a6eafc4c" providerId="ADAL" clId="{FD2E963F-94D1-4ECC-8898-EFA79198C0AE}" dt="2022-04-06T18:45:37.405" v="7"/>
          <ac:spMkLst>
            <pc:docMk/>
            <pc:sldMk cId="1766288037" sldId="1204"/>
            <ac:spMk id="46" creationId="{43F73181-7FE4-4133-9189-F86F7F4A0A01}"/>
          </ac:spMkLst>
        </pc:spChg>
        <pc:spChg chg="mod">
          <ac:chgData name="Subramani K" userId="bf009f75-d47a-408b-a678-4666a6eafc4c" providerId="ADAL" clId="{FD2E963F-94D1-4ECC-8898-EFA79198C0AE}" dt="2022-04-06T18:45:37.405" v="7"/>
          <ac:spMkLst>
            <pc:docMk/>
            <pc:sldMk cId="1766288037" sldId="1204"/>
            <ac:spMk id="62" creationId="{F650712E-AA71-4492-A509-E183DB3FA850}"/>
          </ac:spMkLst>
        </pc:spChg>
        <pc:spChg chg="add mod">
          <ac:chgData name="Subramani K" userId="bf009f75-d47a-408b-a678-4666a6eafc4c" providerId="ADAL" clId="{FD2E963F-94D1-4ECC-8898-EFA79198C0AE}" dt="2022-04-06T18:45:41.094" v="21" actId="1036"/>
          <ac:spMkLst>
            <pc:docMk/>
            <pc:sldMk cId="1766288037" sldId="1204"/>
            <ac:spMk id="63" creationId="{9107623E-B0F5-45F0-9E66-24437DE122E8}"/>
          </ac:spMkLst>
        </pc:spChg>
        <pc:spChg chg="del">
          <ac:chgData name="Subramani K" userId="bf009f75-d47a-408b-a678-4666a6eafc4c" providerId="ADAL" clId="{FD2E963F-94D1-4ECC-8898-EFA79198C0AE}" dt="2022-04-06T18:45:26.497" v="4" actId="478"/>
          <ac:spMkLst>
            <pc:docMk/>
            <pc:sldMk cId="1766288037" sldId="1204"/>
            <ac:spMk id="64" creationId="{D3DE8A73-B76F-45A2-A8B7-6964F9CD104E}"/>
          </ac:spMkLst>
        </pc:spChg>
        <pc:spChg chg="add mod">
          <ac:chgData name="Subramani K" userId="bf009f75-d47a-408b-a678-4666a6eafc4c" providerId="ADAL" clId="{FD2E963F-94D1-4ECC-8898-EFA79198C0AE}" dt="2022-04-06T18:46:29.420" v="31" actId="20577"/>
          <ac:spMkLst>
            <pc:docMk/>
            <pc:sldMk cId="1766288037" sldId="1204"/>
            <ac:spMk id="65" creationId="{BF1BB038-7E6B-42DE-B000-C5F717E37E0E}"/>
          </ac:spMkLst>
        </pc:spChg>
        <pc:spChg chg="add mod">
          <ac:chgData name="Subramani K" userId="bf009f75-d47a-408b-a678-4666a6eafc4c" providerId="ADAL" clId="{FD2E963F-94D1-4ECC-8898-EFA79198C0AE}" dt="2022-04-06T18:45:41.094" v="21" actId="1036"/>
          <ac:spMkLst>
            <pc:docMk/>
            <pc:sldMk cId="1766288037" sldId="1204"/>
            <ac:spMk id="66" creationId="{2249A36C-EBDF-4FED-A77B-A2FC7BDFEE7A}"/>
          </ac:spMkLst>
        </pc:spChg>
        <pc:spChg chg="add mod">
          <ac:chgData name="Subramani K" userId="bf009f75-d47a-408b-a678-4666a6eafc4c" providerId="ADAL" clId="{FD2E963F-94D1-4ECC-8898-EFA79198C0AE}" dt="2022-04-06T18:45:41.094" v="21" actId="1036"/>
          <ac:spMkLst>
            <pc:docMk/>
            <pc:sldMk cId="1766288037" sldId="1204"/>
            <ac:spMk id="67" creationId="{C53ADDB8-DBBE-4FBD-9FF1-5CA3F06E35C1}"/>
          </ac:spMkLst>
        </pc:spChg>
        <pc:grpChg chg="add del">
          <ac:chgData name="Subramani K" userId="bf009f75-d47a-408b-a678-4666a6eafc4c" providerId="ADAL" clId="{FD2E963F-94D1-4ECC-8898-EFA79198C0AE}" dt="2022-04-06T18:45:37.115" v="6" actId="478"/>
          <ac:grpSpMkLst>
            <pc:docMk/>
            <pc:sldMk cId="1766288037" sldId="1204"/>
            <ac:grpSpMk id="31" creationId="{C8CC3860-0C04-4517-AE72-EF1D84CDA200}"/>
          </ac:grpSpMkLst>
        </pc:grpChg>
        <pc:grpChg chg="del">
          <ac:chgData name="Subramani K" userId="bf009f75-d47a-408b-a678-4666a6eafc4c" providerId="ADAL" clId="{FD2E963F-94D1-4ECC-8898-EFA79198C0AE}" dt="2022-04-06T18:45:23.838" v="3" actId="478"/>
          <ac:grpSpMkLst>
            <pc:docMk/>
            <pc:sldMk cId="1766288037" sldId="1204"/>
            <ac:grpSpMk id="36" creationId="{02E5521E-C336-4FC1-8904-224ECEB8BBD7}"/>
          </ac:grpSpMkLst>
        </pc:grpChg>
        <pc:grpChg chg="del">
          <ac:chgData name="Subramani K" userId="bf009f75-d47a-408b-a678-4666a6eafc4c" providerId="ADAL" clId="{FD2E963F-94D1-4ECC-8898-EFA79198C0AE}" dt="2022-04-06T18:45:23.838" v="3" actId="478"/>
          <ac:grpSpMkLst>
            <pc:docMk/>
            <pc:sldMk cId="1766288037" sldId="1204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FD2E963F-94D1-4ECC-8898-EFA79198C0AE}" dt="2022-04-06T18:45:41.094" v="21" actId="1036"/>
          <ac:grpSpMkLst>
            <pc:docMk/>
            <pc:sldMk cId="1766288037" sldId="1204"/>
            <ac:grpSpMk id="42" creationId="{FF28B4F9-E478-4B1C-A7A8-51F649994282}"/>
          </ac:grpSpMkLst>
        </pc:grpChg>
        <pc:grpChg chg="mod">
          <ac:chgData name="Subramani K" userId="bf009f75-d47a-408b-a678-4666a6eafc4c" providerId="ADAL" clId="{FD2E963F-94D1-4ECC-8898-EFA79198C0AE}" dt="2022-04-06T18:45:37.405" v="7"/>
          <ac:grpSpMkLst>
            <pc:docMk/>
            <pc:sldMk cId="1766288037" sldId="1204"/>
            <ac:grpSpMk id="47" creationId="{B146686B-A2C7-421B-BE36-E9F0AD635E8C}"/>
          </ac:grpSpMkLst>
        </pc:grpChg>
        <pc:grpChg chg="del">
          <ac:chgData name="Subramani K" userId="bf009f75-d47a-408b-a678-4666a6eafc4c" providerId="ADAL" clId="{FD2E963F-94D1-4ECC-8898-EFA79198C0AE}" dt="2022-04-06T18:45:23.838" v="3" actId="478"/>
          <ac:grpSpMkLst>
            <pc:docMk/>
            <pc:sldMk cId="1766288037" sldId="1204"/>
            <ac:grpSpMk id="51" creationId="{F7E94852-7C80-4080-AAD2-AC30285401C1}"/>
          </ac:grpSpMkLst>
        </pc:grpChg>
        <pc:picChg chg="del">
          <ac:chgData name="Subramani K" userId="bf009f75-d47a-408b-a678-4666a6eafc4c" providerId="ADAL" clId="{FD2E963F-94D1-4ECC-8898-EFA79198C0AE}" dt="2022-04-06T18:45:13.636" v="0" actId="478"/>
          <ac:picMkLst>
            <pc:docMk/>
            <pc:sldMk cId="1766288037" sldId="1204"/>
            <ac:picMk id="3" creationId="{9F822A2B-E4B5-40A6-83A1-E29749005007}"/>
          </ac:picMkLst>
        </pc:picChg>
        <pc:picChg chg="mod">
          <ac:chgData name="Subramani K" userId="bf009f75-d47a-408b-a678-4666a6eafc4c" providerId="ADAL" clId="{FD2E963F-94D1-4ECC-8898-EFA79198C0AE}" dt="2022-04-06T18:45:37.405" v="7"/>
          <ac:picMkLst>
            <pc:docMk/>
            <pc:sldMk cId="1766288037" sldId="1204"/>
            <ac:picMk id="50" creationId="{BA811D19-B5BC-402D-896B-EF560A97A899}"/>
          </ac:picMkLst>
        </pc:picChg>
        <pc:cxnChg chg="del">
          <ac:chgData name="Subramani K" userId="bf009f75-d47a-408b-a678-4666a6eafc4c" providerId="ADAL" clId="{FD2E963F-94D1-4ECC-8898-EFA79198C0AE}" dt="2022-04-06T18:45:28.682" v="5" actId="478"/>
          <ac:cxnSpMkLst>
            <pc:docMk/>
            <pc:sldMk cId="1766288037" sldId="1204"/>
            <ac:cxnSpMk id="40" creationId="{D55962A9-0491-4706-8BB9-1B0AE6982BD4}"/>
          </ac:cxnSpMkLst>
        </pc:cxnChg>
      </pc:sldChg>
      <pc:sldChg chg="del">
        <pc:chgData name="Subramani K" userId="bf009f75-d47a-408b-a678-4666a6eafc4c" providerId="ADAL" clId="{FD2E963F-94D1-4ECC-8898-EFA79198C0AE}" dt="2022-04-06T18:45:58.169" v="24" actId="47"/>
        <pc:sldMkLst>
          <pc:docMk/>
          <pc:sldMk cId="3814842757" sldId="1205"/>
        </pc:sldMkLst>
      </pc:sldChg>
      <pc:sldChg chg="del">
        <pc:chgData name="Subramani K" userId="bf009f75-d47a-408b-a678-4666a6eafc4c" providerId="ADAL" clId="{FD2E963F-94D1-4ECC-8898-EFA79198C0AE}" dt="2022-04-06T18:46:01.715" v="25" actId="47"/>
        <pc:sldMkLst>
          <pc:docMk/>
          <pc:sldMk cId="14278386" sldId="1206"/>
        </pc:sldMkLst>
      </pc:sldChg>
      <pc:sldChg chg="addSp delSp modSp add mod">
        <pc:chgData name="Subramani K" userId="bf009f75-d47a-408b-a678-4666a6eafc4c" providerId="ADAL" clId="{FD2E963F-94D1-4ECC-8898-EFA79198C0AE}" dt="2022-04-06T18:46:34.109" v="34" actId="20577"/>
        <pc:sldMkLst>
          <pc:docMk/>
          <pc:sldMk cId="3152920549" sldId="1210"/>
        </pc:sldMkLst>
        <pc:spChg chg="add del mod">
          <ac:chgData name="Subramani K" userId="bf009f75-d47a-408b-a678-4666a6eafc4c" providerId="ADAL" clId="{FD2E963F-94D1-4ECC-8898-EFA79198C0AE}" dt="2022-04-06T18:46:25.332" v="29" actId="478"/>
          <ac:spMkLst>
            <pc:docMk/>
            <pc:sldMk cId="3152920549" sldId="1210"/>
            <ac:spMk id="28" creationId="{43546485-E0F2-4331-8271-E5EB4CF1E785}"/>
          </ac:spMkLst>
        </pc:spChg>
        <pc:spChg chg="add del mod">
          <ac:chgData name="Subramani K" userId="bf009f75-d47a-408b-a678-4666a6eafc4c" providerId="ADAL" clId="{FD2E963F-94D1-4ECC-8898-EFA79198C0AE}" dt="2022-04-06T18:46:25.332" v="29" actId="478"/>
          <ac:spMkLst>
            <pc:docMk/>
            <pc:sldMk cId="3152920549" sldId="1210"/>
            <ac:spMk id="31" creationId="{812B75A7-11D6-4425-B129-94A7C0A9F129}"/>
          </ac:spMkLst>
        </pc:spChg>
        <pc:spChg chg="add del mod">
          <ac:chgData name="Subramani K" userId="bf009f75-d47a-408b-a678-4666a6eafc4c" providerId="ADAL" clId="{FD2E963F-94D1-4ECC-8898-EFA79198C0AE}" dt="2022-04-06T18:46:25.332" v="29" actId="478"/>
          <ac:spMkLst>
            <pc:docMk/>
            <pc:sldMk cId="3152920549" sldId="1210"/>
            <ac:spMk id="32" creationId="{701910F4-7A15-472C-99B1-543796C6AE50}"/>
          </ac:spMkLst>
        </pc:spChg>
        <pc:spChg chg="mod">
          <ac:chgData name="Subramani K" userId="bf009f75-d47a-408b-a678-4666a6eafc4c" providerId="ADAL" clId="{FD2E963F-94D1-4ECC-8898-EFA79198C0AE}" dt="2022-04-06T18:46:34.109" v="34" actId="20577"/>
          <ac:spMkLst>
            <pc:docMk/>
            <pc:sldMk cId="3152920549" sldId="1210"/>
            <ac:spMk id="65" creationId="{BF1BB038-7E6B-42DE-B000-C5F717E37E0E}"/>
          </ac:spMkLst>
        </pc:spChg>
      </pc:sldChg>
      <pc:sldChg chg="delSp modSp add mod">
        <pc:chgData name="Subramani K" userId="bf009f75-d47a-408b-a678-4666a6eafc4c" providerId="ADAL" clId="{FD2E963F-94D1-4ECC-8898-EFA79198C0AE}" dt="2022-04-06T18:47:34.618" v="112" actId="1037"/>
        <pc:sldMkLst>
          <pc:docMk/>
          <pc:sldMk cId="3395082011" sldId="1211"/>
        </pc:sldMkLst>
        <pc:spChg chg="mod">
          <ac:chgData name="Subramani K" userId="bf009f75-d47a-408b-a678-4666a6eafc4c" providerId="ADAL" clId="{FD2E963F-94D1-4ECC-8898-EFA79198C0AE}" dt="2022-04-06T18:47:34.618" v="112" actId="1037"/>
          <ac:spMkLst>
            <pc:docMk/>
            <pc:sldMk cId="3395082011" sldId="1211"/>
            <ac:spMk id="28" creationId="{43546485-E0F2-4331-8271-E5EB4CF1E785}"/>
          </ac:spMkLst>
        </pc:spChg>
        <pc:spChg chg="mod">
          <ac:chgData name="Subramani K" userId="bf009f75-d47a-408b-a678-4666a6eafc4c" providerId="ADAL" clId="{FD2E963F-94D1-4ECC-8898-EFA79198C0AE}" dt="2022-04-06T18:47:34.618" v="112" actId="1037"/>
          <ac:spMkLst>
            <pc:docMk/>
            <pc:sldMk cId="3395082011" sldId="1211"/>
            <ac:spMk id="31" creationId="{812B75A7-11D6-4425-B129-94A7C0A9F129}"/>
          </ac:spMkLst>
        </pc:spChg>
        <pc:spChg chg="mod">
          <ac:chgData name="Subramani K" userId="bf009f75-d47a-408b-a678-4666a6eafc4c" providerId="ADAL" clId="{FD2E963F-94D1-4ECC-8898-EFA79198C0AE}" dt="2022-04-06T18:47:31.052" v="109" actId="1038"/>
          <ac:spMkLst>
            <pc:docMk/>
            <pc:sldMk cId="3395082011" sldId="1211"/>
            <ac:spMk id="32" creationId="{701910F4-7A15-472C-99B1-543796C6AE50}"/>
          </ac:spMkLst>
        </pc:spChg>
        <pc:spChg chg="mod">
          <ac:chgData name="Subramani K" userId="bf009f75-d47a-408b-a678-4666a6eafc4c" providerId="ADAL" clId="{FD2E963F-94D1-4ECC-8898-EFA79198C0AE}" dt="2022-04-06T18:47:16.201" v="91" actId="14100"/>
          <ac:spMkLst>
            <pc:docMk/>
            <pc:sldMk cId="3395082011" sldId="1211"/>
            <ac:spMk id="63" creationId="{9107623E-B0F5-45F0-9E66-24437DE122E8}"/>
          </ac:spMkLst>
        </pc:spChg>
        <pc:spChg chg="mod">
          <ac:chgData name="Subramani K" userId="bf009f75-d47a-408b-a678-4666a6eafc4c" providerId="ADAL" clId="{FD2E963F-94D1-4ECC-8898-EFA79198C0AE}" dt="2022-04-06T18:46:38.028" v="37" actId="20577"/>
          <ac:spMkLst>
            <pc:docMk/>
            <pc:sldMk cId="3395082011" sldId="1211"/>
            <ac:spMk id="65" creationId="{BF1BB038-7E6B-42DE-B000-C5F717E37E0E}"/>
          </ac:spMkLst>
        </pc:spChg>
        <pc:spChg chg="del">
          <ac:chgData name="Subramani K" userId="bf009f75-d47a-408b-a678-4666a6eafc4c" providerId="ADAL" clId="{FD2E963F-94D1-4ECC-8898-EFA79198C0AE}" dt="2022-04-06T18:46:41.539" v="38" actId="478"/>
          <ac:spMkLst>
            <pc:docMk/>
            <pc:sldMk cId="3395082011" sldId="1211"/>
            <ac:spMk id="66" creationId="{2249A36C-EBDF-4FED-A77B-A2FC7BDFEE7A}"/>
          </ac:spMkLst>
        </pc:spChg>
        <pc:spChg chg="del">
          <ac:chgData name="Subramani K" userId="bf009f75-d47a-408b-a678-4666a6eafc4c" providerId="ADAL" clId="{FD2E963F-94D1-4ECC-8898-EFA79198C0AE}" dt="2022-04-06T18:46:41.539" v="38" actId="478"/>
          <ac:spMkLst>
            <pc:docMk/>
            <pc:sldMk cId="3395082011" sldId="1211"/>
            <ac:spMk id="67" creationId="{C53ADDB8-DBBE-4FBD-9FF1-5CA3F06E35C1}"/>
          </ac:spMkLst>
        </pc:spChg>
      </pc:sldChg>
    </pc:docChg>
  </pc:docChgLst>
  <pc:docChgLst>
    <pc:chgData name="subramani@eidesign.net" userId="bf009f75-d47a-408b-a678-4666a6eafc4c" providerId="ADAL" clId="{98638EEA-18EB-40B4-8ADD-283A9CF775F6}"/>
    <pc:docChg chg="custSel modSld">
      <pc:chgData name="subramani@eidesign.net" userId="bf009f75-d47a-408b-a678-4666a6eafc4c" providerId="ADAL" clId="{98638EEA-18EB-40B4-8ADD-283A9CF775F6}" dt="2022-03-17T13:48:07.057" v="1" actId="478"/>
      <pc:docMkLst>
        <pc:docMk/>
      </pc:docMkLst>
      <pc:sldChg chg="delSp mod">
        <pc:chgData name="subramani@eidesign.net" userId="bf009f75-d47a-408b-a678-4666a6eafc4c" providerId="ADAL" clId="{98638EEA-18EB-40B4-8ADD-283A9CF775F6}" dt="2022-03-17T13:48:03.346" v="0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12" creationId="{B4BEA475-7A09-41F4-B29E-D01CEF32D3D4}"/>
          </ac:spMkLst>
        </pc:spChg>
      </pc:sldChg>
      <pc:sldChg chg="delSp mod">
        <pc:chgData name="subramani@eidesign.net" userId="bf009f75-d47a-408b-a678-4666a6eafc4c" providerId="ADAL" clId="{98638EEA-18EB-40B4-8ADD-283A9CF775F6}" dt="2022-03-17T13:48:07.057" v="1" actId="478"/>
        <pc:sldMkLst>
          <pc:docMk/>
          <pc:sldMk cId="3675761090" sldId="1204"/>
        </pc:sldMkLst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98638EEA-18EB-40B4-8ADD-283A9CF775F6}"/>
    <pc:docChg chg="custSel addSld modSld">
      <pc:chgData name="Subramani K" userId="bf009f75-d47a-408b-a678-4666a6eafc4c" providerId="ADAL" clId="{98638EEA-18EB-40B4-8ADD-283A9CF775F6}" dt="2022-03-16T14:27:35.614" v="5"/>
      <pc:docMkLst>
        <pc:docMk/>
      </pc:docMkLst>
      <pc:sldChg chg="addSp delSp modSp mod">
        <pc:chgData name="Subramani K" userId="bf009f75-d47a-408b-a678-4666a6eafc4c" providerId="ADAL" clId="{98638EEA-18EB-40B4-8ADD-283A9CF775F6}" dt="2022-03-16T12:50:49.506" v="4" actId="20577"/>
        <pc:sldMkLst>
          <pc:docMk/>
          <pc:sldMk cId="2508173990" sldId="1202"/>
        </pc:sldMkLst>
        <pc:spChg chg="mod">
          <ac:chgData name="Subramani K" userId="bf009f75-d47a-408b-a678-4666a6eafc4c" providerId="ADAL" clId="{98638EEA-18EB-40B4-8ADD-283A9CF775F6}" dt="2022-03-16T12:50:49.506" v="4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4" creationId="{D748E77E-54FF-4FCA-98C6-3C49402CBEC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6" creationId="{2FD53339-6A45-4689-9E0A-C36E5883291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1" creationId="{015D03AE-ACC0-4760-909D-6042BEE8FDD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4" creationId="{4BFB072D-7876-4BE1-BB1E-AE73BC267F10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9" creationId="{8D66DD37-6F10-4802-B985-F366D68BD57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2" creationId="{7ECAD6B7-84FD-4698-88F2-52F4B30C7A57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7" creationId="{FE1560ED-75B3-4124-9F7F-469911EAD6E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0" creationId="{800B876E-EA6B-4B72-AE97-45E0AD1C7FB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58" creationId="{80EC1139-A85A-4812-8263-BE7CCFF26585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61" creationId="{07EF8900-E1DF-4DD5-8C24-07153CE7F54E}"/>
          </ac:spMkLst>
        </pc:spChg>
        <pc:grpChg chg="del">
          <ac:chgData name="Subramani K" userId="bf009f75-d47a-408b-a678-4666a6eafc4c" providerId="ADAL" clId="{98638EEA-18EB-40B4-8ADD-283A9CF775F6}" dt="2022-03-16T12:50:18.341" v="0" actId="478"/>
          <ac:grpSpMkLst>
            <pc:docMk/>
            <pc:sldMk cId="2508173990" sldId="1202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5" creationId="{6B82AAA5-4204-439D-A5CB-7DBBBA35AFB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5" creationId="{B71D3B73-CB05-4C68-A9B2-58F77CEA0C17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3" creationId="{EFE9DF6C-1F22-4DF7-B581-14D63C9AAF8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51" creationId="{0C12D049-9ACC-48DC-82E3-A4FCFD47CFCC}"/>
          </ac:grpSpMkLst>
        </pc:grpChg>
        <pc:grpChg chg="add 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7" creationId="{5464A22C-6720-4997-AFB0-FEC5992B68EC}"/>
          </ac:grpSpMkLst>
        </pc:grpChg>
        <pc:grpChg chg="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9" creationId="{4646ECCE-4F1E-48B4-9AF9-EEA203BBFA37}"/>
          </ac:grpSpMkLst>
        </pc:grpChg>
        <pc:picChg chg="del">
          <ac:chgData name="Subramani K" userId="bf009f75-d47a-408b-a678-4666a6eafc4c" providerId="ADAL" clId="{98638EEA-18EB-40B4-8ADD-283A9CF775F6}" dt="2022-03-16T12:50:18.341" v="0" actId="478"/>
          <ac:picMkLst>
            <pc:docMk/>
            <pc:sldMk cId="2508173990" sldId="1202"/>
            <ac:picMk id="27" creationId="{1C887B42-FB89-4FF2-8D82-31C00464F397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56" creationId="{1E5301A9-9004-4F08-8918-1093812B26E3}"/>
          </ac:picMkLst>
        </pc:picChg>
        <pc:picChg chg="mod">
          <ac:chgData name="Subramani K" userId="bf009f75-d47a-408b-a678-4666a6eafc4c" providerId="ADAL" clId="{98638EEA-18EB-40B4-8ADD-283A9CF775F6}" dt="2022-03-16T12:50:45.622" v="2"/>
          <ac:picMkLst>
            <pc:docMk/>
            <pc:sldMk cId="2508173990" sldId="1202"/>
            <ac:picMk id="60" creationId="{A093EA35-5063-45CF-9F44-980EDCAB7D8C}"/>
          </ac:picMkLst>
        </pc:picChg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2285015065" sldId="1203"/>
        </pc:sldMkLst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3675761090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B2F66E8D-18DD-4856-BD32-CA83CA03C378}"/>
    <pc:docChg chg="undo custSel addSld delSld modSld">
      <pc:chgData name="Subramani K" userId="bf009f75-d47a-408b-a678-4666a6eafc4c" providerId="ADAL" clId="{B2F66E8D-18DD-4856-BD32-CA83CA03C378}" dt="2022-03-31T11:14:47.730" v="832" actId="1037"/>
      <pc:docMkLst>
        <pc:docMk/>
      </pc:docMkLst>
      <pc:sldChg chg="addSp delSp modSp mod">
        <pc:chgData name="Subramani K" userId="bf009f75-d47a-408b-a678-4666a6eafc4c" providerId="ADAL" clId="{B2F66E8D-18DD-4856-BD32-CA83CA03C378}" dt="2022-03-30T17:45:21.170" v="483" actId="21"/>
        <pc:sldMkLst>
          <pc:docMk/>
          <pc:sldMk cId="2508173990" sldId="1202"/>
        </pc:sldMkLst>
        <pc:spChg chg="mod">
          <ac:chgData name="Subramani K" userId="bf009f75-d47a-408b-a678-4666a6eafc4c" providerId="ADAL" clId="{B2F66E8D-18DD-4856-BD32-CA83CA03C378}" dt="2022-03-30T17:27:43.764" v="2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B2F66E8D-18DD-4856-BD32-CA83CA03C378}" dt="2022-03-30T17:28:03.579" v="28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B2F66E8D-18DD-4856-BD32-CA83CA03C378}" dt="2022-03-30T17:37:20.942" v="344" actId="20577"/>
          <ac:spMkLst>
            <pc:docMk/>
            <pc:sldMk cId="2508173990" sldId="1202"/>
            <ac:spMk id="12" creationId="{B4BEA475-7A09-41F4-B29E-D01CEF32D3D4}"/>
          </ac:spMkLst>
        </pc:spChg>
        <pc:spChg chg="mod">
          <ac:chgData name="Subramani K" userId="bf009f75-d47a-408b-a678-4666a6eafc4c" providerId="ADAL" clId="{B2F66E8D-18DD-4856-BD32-CA83CA03C378}" dt="2022-03-30T17:28:43.697" v="89" actId="20577"/>
          <ac:spMkLst>
            <pc:docMk/>
            <pc:sldMk cId="2508173990" sldId="1202"/>
            <ac:spMk id="26" creationId="{2FD53339-6A45-4689-9E0A-C36E58832918}"/>
          </ac:spMkLst>
        </pc:spChg>
        <pc:spChg chg="mod">
          <ac:chgData name="Subramani K" userId="bf009f75-d47a-408b-a678-4666a6eafc4c" providerId="ADAL" clId="{B2F66E8D-18DD-4856-BD32-CA83CA03C378}" dt="2022-03-30T17:28:46.575" v="92" actId="20577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B2F66E8D-18DD-4856-BD32-CA83CA03C378}" dt="2022-03-30T17:28:48.502" v="95" actId="20577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B2F66E8D-18DD-4856-BD32-CA83CA03C378}" dt="2022-03-30T17:27:59.307" v="27" actId="20577"/>
          <ac:spMkLst>
            <pc:docMk/>
            <pc:sldMk cId="2508173990" sldId="1202"/>
            <ac:spMk id="58" creationId="{80EC1139-A85A-4812-8263-BE7CCFF26585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3" creationId="{CC3E56D8-6819-4DD9-985F-B2CCA6D7B156}"/>
          </ac:spMkLst>
        </pc:spChg>
        <pc:spChg chg="mod">
          <ac:chgData name="Subramani K" userId="bf009f75-d47a-408b-a678-4666a6eafc4c" providerId="ADAL" clId="{B2F66E8D-18DD-4856-BD32-CA83CA03C378}" dt="2022-03-30T17:28:52.996" v="101" actId="20577"/>
          <ac:spMkLst>
            <pc:docMk/>
            <pc:sldMk cId="2508173990" sldId="1202"/>
            <ac:spMk id="65" creationId="{7F6E419C-79AB-4390-8FE3-9B3ED5D9E519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6" creationId="{C25E8C41-B30C-4DC1-885D-B3768FE8E36A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7" creationId="{45CE70F8-A6CC-4FE6-8D7D-A355EC4A04BF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8" creationId="{691344F2-374E-49C0-8CC7-512F8A352B21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1" creationId="{7B9C5EBE-C6B9-43FC-87EC-06614092EF78}"/>
          </ac:spMkLst>
        </pc:spChg>
        <pc:spChg chg="mod">
          <ac:chgData name="Subramani K" userId="bf009f75-d47a-408b-a678-4666a6eafc4c" providerId="ADAL" clId="{B2F66E8D-18DD-4856-BD32-CA83CA03C378}" dt="2022-03-30T17:28:55.669" v="104" actId="20577"/>
          <ac:spMkLst>
            <pc:docMk/>
            <pc:sldMk cId="2508173990" sldId="1202"/>
            <ac:spMk id="73" creationId="{6973B51C-85D9-4A02-8E3E-7DE469682A4F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4" creationId="{1078DC8D-C566-4AFB-9671-DDF267D6C083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5" creationId="{ED46F459-2C8F-4735-83A9-4841B60092D2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6" creationId="{AD44FA9B-1C45-4D98-A908-DA97D596F697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9" creationId="{9F5BD17C-B75C-4E18-B6DC-F88608A34EFE}"/>
          </ac:spMkLst>
        </pc:spChg>
        <pc:spChg chg="mod">
          <ac:chgData name="Subramani K" userId="bf009f75-d47a-408b-a678-4666a6eafc4c" providerId="ADAL" clId="{B2F66E8D-18DD-4856-BD32-CA83CA03C378}" dt="2022-03-30T17:28:58.197" v="107" actId="20577"/>
          <ac:spMkLst>
            <pc:docMk/>
            <pc:sldMk cId="2508173990" sldId="1202"/>
            <ac:spMk id="81" creationId="{49B493CB-CA51-4D21-93F5-F3EEC579BA81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82" creationId="{A492EBCB-67C6-4C53-B77B-EF044AD467AA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83" creationId="{BB306C15-89DA-42F9-983E-A194D70824BC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84" creationId="{74E485CD-BE10-4D02-B25F-E276DA84FDE5}"/>
          </ac:spMkLst>
        </pc:spChg>
        <pc:spChg chg="add del mod">
          <ac:chgData name="Subramani K" userId="bf009f75-d47a-408b-a678-4666a6eafc4c" providerId="ADAL" clId="{B2F66E8D-18DD-4856-BD32-CA83CA03C378}" dt="2022-03-30T17:45:21.170" v="483" actId="21"/>
          <ac:spMkLst>
            <pc:docMk/>
            <pc:sldMk cId="2508173990" sldId="1202"/>
            <ac:spMk id="86" creationId="{3F28B51F-9791-4ACB-A3DC-663E2ADC2022}"/>
          </ac:spMkLst>
        </pc:spChg>
        <pc:grpChg chg="mod">
          <ac:chgData name="Subramani K" userId="bf009f75-d47a-408b-a678-4666a6eafc4c" providerId="ADAL" clId="{B2F66E8D-18DD-4856-BD32-CA83CA03C378}" dt="2022-03-30T17:28:24.362" v="70" actId="1035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B2F66E8D-18DD-4856-BD32-CA83CA03C378}" dt="2022-03-30T17:28:24.362" v="70" actId="1035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Subramani K" userId="bf009f75-d47a-408b-a678-4666a6eafc4c" providerId="ADAL" clId="{B2F66E8D-18DD-4856-BD32-CA83CA03C378}" dt="2022-03-30T17:28:24.362" v="70" actId="1035"/>
          <ac:grpSpMkLst>
            <pc:docMk/>
            <pc:sldMk cId="2508173990" sldId="1202"/>
            <ac:grpSpMk id="41" creationId="{A97582DD-110D-4C91-B040-EFC470078CEB}"/>
          </ac:grpSpMkLst>
        </pc:grpChg>
        <pc:grpChg chg="del">
          <ac:chgData name="Subramani K" userId="bf009f75-d47a-408b-a678-4666a6eafc4c" providerId="ADAL" clId="{B2F66E8D-18DD-4856-BD32-CA83CA03C378}" dt="2022-03-30T17:28:05.982" v="29" actId="478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Subramani K" userId="bf009f75-d47a-408b-a678-4666a6eafc4c" providerId="ADAL" clId="{B2F66E8D-18DD-4856-BD32-CA83CA03C378}" dt="2022-03-30T17:28:34.561" v="76" actId="1035"/>
          <ac:grpSpMkLst>
            <pc:docMk/>
            <pc:sldMk cId="2508173990" sldId="1202"/>
            <ac:grpSpMk id="57" creationId="{5464A22C-6720-4997-AFB0-FEC5992B68EC}"/>
          </ac:grpSpMkLst>
        </pc:grpChg>
        <pc:grpChg chg="add mod">
          <ac:chgData name="Subramani K" userId="bf009f75-d47a-408b-a678-4666a6eafc4c" providerId="ADAL" clId="{B2F66E8D-18DD-4856-BD32-CA83CA03C378}" dt="2022-03-30T17:28:19.842" v="59" actId="1036"/>
          <ac:grpSpMkLst>
            <pc:docMk/>
            <pc:sldMk cId="2508173990" sldId="1202"/>
            <ac:grpSpMk id="62" creationId="{468AA1DC-EEB3-4E63-B84D-39A49D55DF2E}"/>
          </ac:grpSpMkLst>
        </pc:grpChg>
        <pc:grpChg chg="mod">
          <ac:chgData name="Subramani K" userId="bf009f75-d47a-408b-a678-4666a6eafc4c" providerId="ADAL" clId="{B2F66E8D-18DD-4856-BD32-CA83CA03C378}" dt="2022-03-30T17:28:12.697" v="48"/>
          <ac:grpSpMkLst>
            <pc:docMk/>
            <pc:sldMk cId="2508173990" sldId="1202"/>
            <ac:grpSpMk id="64" creationId="{A35CFC6E-37BC-40D4-A1A0-C2AA81EBAC41}"/>
          </ac:grpSpMkLst>
        </pc:grpChg>
        <pc:grpChg chg="add mod">
          <ac:chgData name="Subramani K" userId="bf009f75-d47a-408b-a678-4666a6eafc4c" providerId="ADAL" clId="{B2F66E8D-18DD-4856-BD32-CA83CA03C378}" dt="2022-03-30T17:28:19.842" v="59" actId="1036"/>
          <ac:grpSpMkLst>
            <pc:docMk/>
            <pc:sldMk cId="2508173990" sldId="1202"/>
            <ac:grpSpMk id="70" creationId="{93500142-228E-4016-A997-4D7EF1E76565}"/>
          </ac:grpSpMkLst>
        </pc:grpChg>
        <pc:grpChg chg="mod">
          <ac:chgData name="Subramani K" userId="bf009f75-d47a-408b-a678-4666a6eafc4c" providerId="ADAL" clId="{B2F66E8D-18DD-4856-BD32-CA83CA03C378}" dt="2022-03-30T17:28:12.697" v="48"/>
          <ac:grpSpMkLst>
            <pc:docMk/>
            <pc:sldMk cId="2508173990" sldId="1202"/>
            <ac:grpSpMk id="72" creationId="{66ADD9E9-84EB-4B73-85CF-908C6392D058}"/>
          </ac:grpSpMkLst>
        </pc:grpChg>
        <pc:grpChg chg="add mod">
          <ac:chgData name="Subramani K" userId="bf009f75-d47a-408b-a678-4666a6eafc4c" providerId="ADAL" clId="{B2F66E8D-18DD-4856-BD32-CA83CA03C378}" dt="2022-03-30T17:28:19.842" v="59" actId="1036"/>
          <ac:grpSpMkLst>
            <pc:docMk/>
            <pc:sldMk cId="2508173990" sldId="1202"/>
            <ac:grpSpMk id="78" creationId="{56127420-224E-4529-A9C2-869D4997E4C3}"/>
          </ac:grpSpMkLst>
        </pc:grpChg>
        <pc:grpChg chg="mod">
          <ac:chgData name="Subramani K" userId="bf009f75-d47a-408b-a678-4666a6eafc4c" providerId="ADAL" clId="{B2F66E8D-18DD-4856-BD32-CA83CA03C378}" dt="2022-03-30T17:28:12.697" v="48"/>
          <ac:grpSpMkLst>
            <pc:docMk/>
            <pc:sldMk cId="2508173990" sldId="1202"/>
            <ac:grpSpMk id="80" creationId="{D3B02FDC-7BFC-4F14-B00D-972BFBBC3E27}"/>
          </ac:grpSpMkLst>
        </pc:grpChg>
        <pc:picChg chg="mod">
          <ac:chgData name="Subramani K" userId="bf009f75-d47a-408b-a678-4666a6eafc4c" providerId="ADAL" clId="{B2F66E8D-18DD-4856-BD32-CA83CA03C378}" dt="2022-03-30T17:28:12.697" v="48"/>
          <ac:picMkLst>
            <pc:docMk/>
            <pc:sldMk cId="2508173990" sldId="1202"/>
            <ac:picMk id="69" creationId="{A79C614C-40FB-4A4A-B169-60BB166CFFF4}"/>
          </ac:picMkLst>
        </pc:picChg>
        <pc:picChg chg="mod">
          <ac:chgData name="Subramani K" userId="bf009f75-d47a-408b-a678-4666a6eafc4c" providerId="ADAL" clId="{B2F66E8D-18DD-4856-BD32-CA83CA03C378}" dt="2022-03-30T17:28:12.697" v="48"/>
          <ac:picMkLst>
            <pc:docMk/>
            <pc:sldMk cId="2508173990" sldId="1202"/>
            <ac:picMk id="77" creationId="{F10DFBB8-D558-4405-B69A-40903F2F1ADF}"/>
          </ac:picMkLst>
        </pc:picChg>
        <pc:picChg chg="mod">
          <ac:chgData name="Subramani K" userId="bf009f75-d47a-408b-a678-4666a6eafc4c" providerId="ADAL" clId="{B2F66E8D-18DD-4856-BD32-CA83CA03C378}" dt="2022-03-30T17:28:12.697" v="48"/>
          <ac:picMkLst>
            <pc:docMk/>
            <pc:sldMk cId="2508173990" sldId="1202"/>
            <ac:picMk id="85" creationId="{331ABBB1-B2F8-4615-A56B-AA80B11A079D}"/>
          </ac:picMkLst>
        </pc:picChg>
      </pc:sldChg>
      <pc:sldChg chg="del">
        <pc:chgData name="Subramani K" userId="bf009f75-d47a-408b-a678-4666a6eafc4c" providerId="ADAL" clId="{B2F66E8D-18DD-4856-BD32-CA83CA03C378}" dt="2022-03-30T17:30:24.598" v="113" actId="47"/>
        <pc:sldMkLst>
          <pc:docMk/>
          <pc:sldMk cId="2285015065" sldId="1203"/>
        </pc:sldMkLst>
      </pc:sldChg>
      <pc:sldChg chg="addSp delSp modSp add mod">
        <pc:chgData name="Subramani K" userId="bf009f75-d47a-408b-a678-4666a6eafc4c" providerId="ADAL" clId="{B2F66E8D-18DD-4856-BD32-CA83CA03C378}" dt="2022-03-30T17:42:02.218" v="463" actId="164"/>
        <pc:sldMkLst>
          <pc:docMk/>
          <pc:sldMk cId="1766288037" sldId="1204"/>
        </pc:sldMkLst>
        <pc:spChg chg="add del mod">
          <ac:chgData name="Subramani K" userId="bf009f75-d47a-408b-a678-4666a6eafc4c" providerId="ADAL" clId="{B2F66E8D-18DD-4856-BD32-CA83CA03C378}" dt="2022-03-30T17:38:17.181" v="358" actId="478"/>
          <ac:spMkLst>
            <pc:docMk/>
            <pc:sldMk cId="1766288037" sldId="1204"/>
            <ac:spMk id="2" creationId="{8E411F7D-D2F0-4B96-9458-B0AA887C91E9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" creationId="{AB8876C9-B7D9-4F63-B428-4D36E413FC33}"/>
          </ac:spMkLst>
        </pc:spChg>
        <pc:spChg chg="del">
          <ac:chgData name="Subramani K" userId="bf009f75-d47a-408b-a678-4666a6eafc4c" providerId="ADAL" clId="{B2F66E8D-18DD-4856-BD32-CA83CA03C378}" dt="2022-03-30T17:29:54.295" v="110" actId="478"/>
          <ac:spMkLst>
            <pc:docMk/>
            <pc:sldMk cId="1766288037" sldId="1204"/>
            <ac:spMk id="9" creationId="{B7E2EC3C-9883-47AA-9BD1-48DE0A1C8C38}"/>
          </ac:spMkLst>
        </pc:spChg>
        <pc:spChg chg="del">
          <ac:chgData name="Subramani K" userId="bf009f75-d47a-408b-a678-4666a6eafc4c" providerId="ADAL" clId="{B2F66E8D-18DD-4856-BD32-CA83CA03C378}" dt="2022-03-30T17:29:56.200" v="111" actId="478"/>
          <ac:spMkLst>
            <pc:docMk/>
            <pc:sldMk cId="1766288037" sldId="1204"/>
            <ac:spMk id="12" creationId="{B4BEA475-7A09-41F4-B29E-D01CEF32D3D4}"/>
          </ac:spMkLst>
        </pc:spChg>
        <pc:spChg chg="add mod">
          <ac:chgData name="Subramani K" userId="bf009f75-d47a-408b-a678-4666a6eafc4c" providerId="ADAL" clId="{B2F66E8D-18DD-4856-BD32-CA83CA03C378}" dt="2022-03-30T17:36:50.699" v="335" actId="20577"/>
          <ac:spMkLst>
            <pc:docMk/>
            <pc:sldMk cId="1766288037" sldId="1204"/>
            <ac:spMk id="29" creationId="{68318908-8FD6-4CD9-9B8C-B3EF39709062}"/>
          </ac:spMkLst>
        </pc:spChg>
        <pc:spChg chg="mod">
          <ac:chgData name="Subramani K" userId="bf009f75-d47a-408b-a678-4666a6eafc4c" providerId="ADAL" clId="{B2F66E8D-18DD-4856-BD32-CA83CA03C378}" dt="2022-03-30T17:31:13.773" v="290" actId="20577"/>
          <ac:spMkLst>
            <pc:docMk/>
            <pc:sldMk cId="1766288037" sldId="1204"/>
            <ac:spMk id="30" creationId="{A7F3710A-8EE6-42B3-9C88-7DEAD57D2295}"/>
          </ac:spMkLst>
        </pc:spChg>
        <pc:spChg chg="mod">
          <ac:chgData name="Subramani K" userId="bf009f75-d47a-408b-a678-4666a6eafc4c" providerId="ADAL" clId="{B2F66E8D-18DD-4856-BD32-CA83CA03C378}" dt="2022-03-30T17:33:22.930" v="294"/>
          <ac:spMkLst>
            <pc:docMk/>
            <pc:sldMk cId="1766288037" sldId="1204"/>
            <ac:spMk id="32" creationId="{1E91CEBB-CF07-4BD3-8BD8-59B3CAB6FF2C}"/>
          </ac:spMkLst>
        </pc:spChg>
        <pc:spChg chg="add del mod">
          <ac:chgData name="Subramani K" userId="bf009f75-d47a-408b-a678-4666a6eafc4c" providerId="ADAL" clId="{B2F66E8D-18DD-4856-BD32-CA83CA03C378}" dt="2022-03-30T17:38:30.674" v="372"/>
          <ac:spMkLst>
            <pc:docMk/>
            <pc:sldMk cId="1766288037" sldId="1204"/>
            <ac:spMk id="42" creationId="{CBAA851B-7880-48B6-9C45-E030184DCFE8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43" creationId="{A48C043C-3639-4C7B-8F31-FEFDCDF6CA1D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48" creationId="{9DA5CD83-805E-4D0C-BE20-E5CEBDE601C6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49" creationId="{A85D49D1-A6FC-447C-A52A-683A8514DF5C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2" creationId="{6213B4C0-D0C2-45EE-83C7-74DF7FBBDF73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3" creationId="{6A315F9B-4E85-4962-B045-B0F11782E01C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4" creationId="{987D5496-A241-4E05-92B5-08EC1C219E28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5" creationId="{9688B5B0-E171-4A09-A01D-83130BAC8730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6" creationId="{1158F666-5CCE-46CE-9D78-0477BF6C79F1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9" creationId="{5AF056F6-E283-4A67-89A2-B2F1A12162A4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60" creationId="{8C1C7611-3F2F-4968-A563-1CD2051ADFF7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61" creationId="{256D82F7-0619-41D1-822A-1281DD0A0F46}"/>
          </ac:spMkLst>
        </pc:spChg>
        <pc:grpChg chg="add del mod">
          <ac:chgData name="Subramani K" userId="bf009f75-d47a-408b-a678-4666a6eafc4c" providerId="ADAL" clId="{B2F66E8D-18DD-4856-BD32-CA83CA03C378}" dt="2022-03-30T17:41:17.078" v="457" actId="165"/>
          <ac:grpSpMkLst>
            <pc:docMk/>
            <pc:sldMk cId="1766288037" sldId="1204"/>
            <ac:grpSpMk id="6" creationId="{0A3226EF-85EA-401A-8679-73C38EE5E104}"/>
          </ac:grpSpMkLst>
        </pc:grpChg>
        <pc:grpChg chg="add mod">
          <ac:chgData name="Subramani K" userId="bf009f75-d47a-408b-a678-4666a6eafc4c" providerId="ADAL" clId="{B2F66E8D-18DD-4856-BD32-CA83CA03C378}" dt="2022-03-30T17:42:02.218" v="463" actId="164"/>
          <ac:grpSpMkLst>
            <pc:docMk/>
            <pc:sldMk cId="1766288037" sldId="1204"/>
            <ac:grpSpMk id="7" creationId="{7E4C51FA-2749-46DD-8EA5-5DFC792A961E}"/>
          </ac:grpSpMkLst>
        </pc:grpChg>
        <pc:grpChg chg="del">
          <ac:chgData name="Subramani K" userId="bf009f75-d47a-408b-a678-4666a6eafc4c" providerId="ADAL" clId="{B2F66E8D-18DD-4856-BD32-CA83CA03C378}" dt="2022-03-30T17:30:19.057" v="112" actId="478"/>
          <ac:grpSpMkLst>
            <pc:docMk/>
            <pc:sldMk cId="1766288037" sldId="1204"/>
            <ac:grpSpMk id="46" creationId="{BE163DAB-70AC-4713-B40E-290A1DB65DC9}"/>
          </ac:grpSpMkLst>
        </pc:grpChg>
        <pc:cxnChg chg="del">
          <ac:chgData name="Subramani K" userId="bf009f75-d47a-408b-a678-4666a6eafc4c" providerId="ADAL" clId="{B2F66E8D-18DD-4856-BD32-CA83CA03C378}" dt="2022-03-30T17:33:46.013" v="297" actId="478"/>
          <ac:cxnSpMkLst>
            <pc:docMk/>
            <pc:sldMk cId="1766288037" sldId="1204"/>
            <ac:cxnSpMk id="4" creationId="{2EACDE21-5AA9-436E-BE2C-34964D3827F1}"/>
          </ac:cxnSpMkLst>
        </pc:cxnChg>
      </pc:sldChg>
      <pc:sldChg chg="del">
        <pc:chgData name="Subramani K" userId="bf009f75-d47a-408b-a678-4666a6eafc4c" providerId="ADAL" clId="{B2F66E8D-18DD-4856-BD32-CA83CA03C378}" dt="2022-03-30T17:29:34.730" v="108" actId="47"/>
        <pc:sldMkLst>
          <pc:docMk/>
          <pc:sldMk cId="3675761090" sldId="1204"/>
        </pc:sldMkLst>
      </pc:sldChg>
      <pc:sldChg chg="addSp delSp modSp add mod">
        <pc:chgData name="Subramani K" userId="bf009f75-d47a-408b-a678-4666a6eafc4c" providerId="ADAL" clId="{B2F66E8D-18DD-4856-BD32-CA83CA03C378}" dt="2022-03-30T17:42:05.289" v="464"/>
        <pc:sldMkLst>
          <pc:docMk/>
          <pc:sldMk cId="3814842757" sldId="1205"/>
        </pc:sldMkLst>
        <pc:spChg chg="add mod">
          <ac:chgData name="Subramani K" userId="bf009f75-d47a-408b-a678-4666a6eafc4c" providerId="ADAL" clId="{B2F66E8D-18DD-4856-BD32-CA83CA03C378}" dt="2022-03-30T17:36:55.018" v="336"/>
          <ac:spMkLst>
            <pc:docMk/>
            <pc:sldMk cId="3814842757" sldId="1205"/>
            <ac:spMk id="24" creationId="{E251370F-0F1B-4A50-87BC-125F25C3E93F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6" creationId="{8382B1AF-4499-4F95-8F01-13148A6B3E3A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7" creationId="{6321A792-B995-4392-84A9-9CAF6DF6CB19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8" creationId="{E147161F-F223-4927-A090-F8244FFF8EEB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9" creationId="{CE1214E2-EDB0-47C8-BFCE-160A5C2D22C6}"/>
          </ac:spMkLst>
        </pc:spChg>
        <pc:spChg chg="mod">
          <ac:chgData name="Subramani K" userId="bf009f75-d47a-408b-a678-4666a6eafc4c" providerId="ADAL" clId="{B2F66E8D-18DD-4856-BD32-CA83CA03C378}" dt="2022-03-30T17:31:17.601" v="291"/>
          <ac:spMkLst>
            <pc:docMk/>
            <pc:sldMk cId="3814842757" sldId="1205"/>
            <ac:spMk id="30" creationId="{A7F3710A-8EE6-42B3-9C88-7DEAD57D2295}"/>
          </ac:spMkLst>
        </pc:spChg>
        <pc:spChg chg="mod">
          <ac:chgData name="Subramani K" userId="bf009f75-d47a-408b-a678-4666a6eafc4c" providerId="ADAL" clId="{B2F66E8D-18DD-4856-BD32-CA83CA03C378}" dt="2022-03-30T17:33:25.863" v="295"/>
          <ac:spMkLst>
            <pc:docMk/>
            <pc:sldMk cId="3814842757" sldId="1205"/>
            <ac:spMk id="32" creationId="{1E91CEBB-CF07-4BD3-8BD8-59B3CAB6FF2C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2" creationId="{AF615A48-F72A-4919-826B-0C3BD224352B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3" creationId="{95ECD04F-E0A3-4758-B470-3BBDC6FAC7A9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6" creationId="{5283F4CB-A5A4-4BC2-BE84-25E1FF77C121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7" creationId="{C90B8E38-338D-496E-8A1A-3DCF97682FE5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8" creationId="{CC294F42-1DCB-4309-AE6D-11241A52C997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9" creationId="{31F56382-2C34-4F26-A80E-CA167CF77906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50" creationId="{9B07A3B3-CFF0-43A1-B8CA-CB9F619AA145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52" creationId="{19A33925-C5D7-4CE4-B227-195043E021B8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4" creationId="{C993617A-B2C6-41D2-BFC1-87A6D83FA553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5" creationId="{708A1ED4-7C5D-4018-BEDC-259F141D8DE3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6" creationId="{2A4029AC-F43E-4083-9F40-602D702C2596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9" creationId="{A6973C3B-2DF0-43FD-920E-C01A16C3D64E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0" creationId="{31D7E59E-2FA3-4239-9D9E-6CC3EA2FDB53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1" creationId="{4A65C247-BD8F-4652-AF0D-BDCDEE6D1211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2" creationId="{857B3F47-C988-44C5-910D-77D088B3CADD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3" creationId="{5546FA16-BDC7-4128-87D7-1A222C1B76BC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5" creationId="{D58CA5A7-290E-4659-A708-756FD2F2D37B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6" creationId="{4E279434-FA39-4B19-B621-6DE9A1DAC006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7" creationId="{C6555D48-D648-4B2D-A179-5DE0E694F94F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8" creationId="{C2D4E918-80E8-4179-BD53-A3A4FE4B158F}"/>
          </ac:spMkLst>
        </pc:spChg>
        <pc:grpChg chg="add del mod">
          <ac:chgData name="Subramani K" userId="bf009f75-d47a-408b-a678-4666a6eafc4c" providerId="ADAL" clId="{B2F66E8D-18DD-4856-BD32-CA83CA03C378}" dt="2022-03-30T17:40:41.387" v="454"/>
          <ac:grpSpMkLst>
            <pc:docMk/>
            <pc:sldMk cId="3814842757" sldId="1205"/>
            <ac:grpSpMk id="25" creationId="{B7A3B04B-2833-4B2C-9A55-B564F5BCFF3B}"/>
          </ac:grpSpMkLst>
        </pc:grpChg>
        <pc:grpChg chg="mod">
          <ac:chgData name="Subramani K" userId="bf009f75-d47a-408b-a678-4666a6eafc4c" providerId="ADAL" clId="{B2F66E8D-18DD-4856-BD32-CA83CA03C378}" dt="2022-03-30T17:30:45.178" v="201" actId="1037"/>
          <ac:grpSpMkLst>
            <pc:docMk/>
            <pc:sldMk cId="3814842757" sldId="1205"/>
            <ac:grpSpMk id="36" creationId="{02E5521E-C336-4FC1-8904-224ECEB8BBD7}"/>
          </ac:grpSpMkLst>
        </pc:grpChg>
        <pc:grpChg chg="mod">
          <ac:chgData name="Subramani K" userId="bf009f75-d47a-408b-a678-4666a6eafc4c" providerId="ADAL" clId="{B2F66E8D-18DD-4856-BD32-CA83CA03C378}" dt="2022-03-30T17:30:41.504" v="186" actId="1037"/>
          <ac:grpSpMkLst>
            <pc:docMk/>
            <pc:sldMk cId="3814842757" sldId="1205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B2F66E8D-18DD-4856-BD32-CA83CA03C378}" dt="2022-03-30T17:42:05.289" v="464"/>
          <ac:grpSpMkLst>
            <pc:docMk/>
            <pc:sldMk cId="3814842757" sldId="1205"/>
            <ac:grpSpMk id="53" creationId="{3365F4A9-BEBF-4B33-92E1-EAB706ECB686}"/>
          </ac:grpSpMkLst>
        </pc:grpChg>
        <pc:cxnChg chg="del">
          <ac:chgData name="Subramani K" userId="bf009f75-d47a-408b-a678-4666a6eafc4c" providerId="ADAL" clId="{B2F66E8D-18DD-4856-BD32-CA83CA03C378}" dt="2022-03-30T17:33:48.008" v="298" actId="478"/>
          <ac:cxnSpMkLst>
            <pc:docMk/>
            <pc:sldMk cId="3814842757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B2F66E8D-18DD-4856-BD32-CA83CA03C378}" dt="2022-03-31T11:14:47.730" v="832" actId="1037"/>
        <pc:sldMkLst>
          <pc:docMk/>
          <pc:sldMk cId="14278386" sldId="1206"/>
        </pc:sldMkLst>
        <pc:spChg chg="add del mod">
          <ac:chgData name="Subramani K" userId="bf009f75-d47a-408b-a678-4666a6eafc4c" providerId="ADAL" clId="{B2F66E8D-18DD-4856-BD32-CA83CA03C378}" dt="2022-03-31T11:14:18.996" v="802" actId="478"/>
          <ac:spMkLst>
            <pc:docMk/>
            <pc:sldMk cId="14278386" sldId="1206"/>
            <ac:spMk id="24" creationId="{752D25F6-A771-4C68-A4EA-8743D12ACBA1}"/>
          </ac:spMkLst>
        </pc:spChg>
        <pc:spChg chg="add mod">
          <ac:chgData name="Subramani K" userId="bf009f75-d47a-408b-a678-4666a6eafc4c" providerId="ADAL" clId="{B2F66E8D-18DD-4856-BD32-CA83CA03C378}" dt="2022-03-30T17:36:57.420" v="337"/>
          <ac:spMkLst>
            <pc:docMk/>
            <pc:sldMk cId="14278386" sldId="1206"/>
            <ac:spMk id="25" creationId="{87451462-2F79-4A4C-9F11-7C0C94E62600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27" creationId="{B3704556-B4A5-4360-BAE8-98AF56B1DC23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28" creationId="{CDF4A8A3-68E2-44D6-B12F-A59B1C02C664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29" creationId="{14FBE735-97F8-4AEB-96A0-8CD021160D2E}"/>
          </ac:spMkLst>
        </pc:spChg>
        <pc:spChg chg="mod">
          <ac:chgData name="Subramani K" userId="bf009f75-d47a-408b-a678-4666a6eafc4c" providerId="ADAL" clId="{B2F66E8D-18DD-4856-BD32-CA83CA03C378}" dt="2022-03-30T17:31:21.382" v="293" actId="6549"/>
          <ac:spMkLst>
            <pc:docMk/>
            <pc:sldMk cId="14278386" sldId="1206"/>
            <ac:spMk id="30" creationId="{A7F3710A-8EE6-42B3-9C88-7DEAD57D2295}"/>
          </ac:spMkLst>
        </pc:spChg>
        <pc:spChg chg="mod">
          <ac:chgData name="Subramani K" userId="bf009f75-d47a-408b-a678-4666a6eafc4c" providerId="ADAL" clId="{B2F66E8D-18DD-4856-BD32-CA83CA03C378}" dt="2022-03-30T17:33:27.820" v="296"/>
          <ac:spMkLst>
            <pc:docMk/>
            <pc:sldMk cId="14278386" sldId="1206"/>
            <ac:spMk id="32" creationId="{1E91CEBB-CF07-4BD3-8BD8-59B3CAB6FF2C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2" creationId="{96E521E3-A7C4-46E7-B9F7-C93D1B15931A}"/>
          </ac:spMkLst>
        </pc:spChg>
        <pc:spChg chg="add mod">
          <ac:chgData name="Subramani K" userId="bf009f75-d47a-408b-a678-4666a6eafc4c" providerId="ADAL" clId="{B2F66E8D-18DD-4856-BD32-CA83CA03C378}" dt="2022-03-31T11:14:47.730" v="832" actId="1037"/>
          <ac:spMkLst>
            <pc:docMk/>
            <pc:sldMk cId="14278386" sldId="1206"/>
            <ac:spMk id="42" creationId="{A8BA4B8A-361A-428E-8A85-FDD991718DDF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3" creationId="{D47F597F-71F8-4499-886D-FDA689E3D1F2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6" creationId="{13396507-1BC9-4CEA-A2A5-3B7F52556D73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7" creationId="{3D3AD01B-D059-4638-99A5-1DBE1661B2E1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8" creationId="{7B172715-344C-4586-BF6A-5C5B210EB080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9" creationId="{98B8253C-2B2E-427F-9F4F-6C059C4AE7E0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50" creationId="{AA10CCB2-2059-4C6C-93E5-55E14DB8EFF5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52" creationId="{62F2C0E1-7C33-4688-9707-21EFFD915153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53" creationId="{DE2EADC7-9176-496F-963C-C206BF7776EC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55" creationId="{AC14AAEF-21F0-40D9-8046-1BA3BEC78407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56" creationId="{0E42493C-5FA6-4E8B-990F-CDBFCB471368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59" creationId="{AB37AF07-682F-467D-BABE-E41D21A9886B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0" creationId="{137040AD-E335-4DF9-BD7C-6CBC2A155343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1" creationId="{45B30FC4-1C06-478A-8249-69D473DEC9B5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2" creationId="{F3E1D019-3E4E-40DF-8F01-4D54F31BAF7D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3" creationId="{D95223F9-11DD-431C-B5AC-391A02122781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5" creationId="{EAC1038D-044E-4575-AF25-957A22047284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6" creationId="{7620DD44-759E-4B2F-816C-2AC50FC0CD6A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7" creationId="{D938F971-2618-4189-91D1-B4F9813AD1ED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8" creationId="{712682C0-7DE4-4198-94B3-4CC87743FFF8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9" creationId="{BC7A573C-FEDE-4133-A05C-2521C29C6DBD}"/>
          </ac:spMkLst>
        </pc:spChg>
        <pc:spChg chg="add mod">
          <ac:chgData name="Subramani K" userId="bf009f75-d47a-408b-a678-4666a6eafc4c" providerId="ADAL" clId="{B2F66E8D-18DD-4856-BD32-CA83CA03C378}" dt="2022-03-30T17:44:12.100" v="481" actId="1037"/>
          <ac:spMkLst>
            <pc:docMk/>
            <pc:sldMk cId="14278386" sldId="1206"/>
            <ac:spMk id="70" creationId="{597619DA-C7B7-49F9-8161-2DA821AC3275}"/>
          </ac:spMkLst>
        </pc:spChg>
        <pc:spChg chg="add mod">
          <ac:chgData name="Subramani K" userId="bf009f75-d47a-408b-a678-4666a6eafc4c" providerId="ADAL" clId="{B2F66E8D-18DD-4856-BD32-CA83CA03C378}" dt="2022-03-30T17:43:51.575" v="478" actId="1036"/>
          <ac:spMkLst>
            <pc:docMk/>
            <pc:sldMk cId="14278386" sldId="1206"/>
            <ac:spMk id="71" creationId="{09379027-7965-499F-8856-4C52E2753695}"/>
          </ac:spMkLst>
        </pc:spChg>
        <pc:grpChg chg="add del mod">
          <ac:chgData name="Subramani K" userId="bf009f75-d47a-408b-a678-4666a6eafc4c" providerId="ADAL" clId="{B2F66E8D-18DD-4856-BD32-CA83CA03C378}" dt="2022-03-30T17:40:40.987" v="453"/>
          <ac:grpSpMkLst>
            <pc:docMk/>
            <pc:sldMk cId="14278386" sldId="1206"/>
            <ac:grpSpMk id="26" creationId="{4A175607-1710-4ECE-A90B-206C123A7DDA}"/>
          </ac:grpSpMkLst>
        </pc:grpChg>
        <pc:grpChg chg="mod">
          <ac:chgData name="Subramani K" userId="bf009f75-d47a-408b-a678-4666a6eafc4c" providerId="ADAL" clId="{B2F66E8D-18DD-4856-BD32-CA83CA03C378}" dt="2022-03-30T17:30:58.221" v="278" actId="1038"/>
          <ac:grpSpMkLst>
            <pc:docMk/>
            <pc:sldMk cId="14278386" sldId="1206"/>
            <ac:grpSpMk id="36" creationId="{02E5521E-C336-4FC1-8904-224ECEB8BBD7}"/>
          </ac:grpSpMkLst>
        </pc:grpChg>
        <pc:grpChg chg="mod">
          <ac:chgData name="Subramani K" userId="bf009f75-d47a-408b-a678-4666a6eafc4c" providerId="ADAL" clId="{B2F66E8D-18DD-4856-BD32-CA83CA03C378}" dt="2022-03-30T17:30:55.149" v="263" actId="1037"/>
          <ac:grpSpMkLst>
            <pc:docMk/>
            <pc:sldMk cId="14278386" sldId="1206"/>
            <ac:grpSpMk id="51" creationId="{F7E94852-7C80-4080-AAD2-AC30285401C1}"/>
          </ac:grpSpMkLst>
        </pc:grpChg>
        <pc:grpChg chg="add mod">
          <ac:chgData name="Subramani K" userId="bf009f75-d47a-408b-a678-4666a6eafc4c" providerId="ADAL" clId="{B2F66E8D-18DD-4856-BD32-CA83CA03C378}" dt="2022-03-30T17:42:07.032" v="465"/>
          <ac:grpSpMkLst>
            <pc:docMk/>
            <pc:sldMk cId="14278386" sldId="1206"/>
            <ac:grpSpMk id="54" creationId="{8866966F-EBD8-43BC-98D0-2A2E987433D3}"/>
          </ac:grpSpMkLst>
        </pc:grpChg>
        <pc:picChg chg="mod">
          <ac:chgData name="Subramani K" userId="bf009f75-d47a-408b-a678-4666a6eafc4c" providerId="ADAL" clId="{B2F66E8D-18DD-4856-BD32-CA83CA03C378}" dt="2022-03-31T11:14:21.707" v="805" actId="1076"/>
          <ac:picMkLst>
            <pc:docMk/>
            <pc:sldMk cId="14278386" sldId="1206"/>
            <ac:picMk id="3" creationId="{9F822A2B-E4B5-40A6-83A1-E29749005007}"/>
          </ac:picMkLst>
        </pc:picChg>
        <pc:cxnChg chg="del">
          <ac:chgData name="Subramani K" userId="bf009f75-d47a-408b-a678-4666a6eafc4c" providerId="ADAL" clId="{B2F66E8D-18DD-4856-BD32-CA83CA03C378}" dt="2022-03-30T17:33:49.787" v="299" actId="478"/>
          <ac:cxnSpMkLst>
            <pc:docMk/>
            <pc:sldMk cId="14278386" sldId="1206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B2F66E8D-18DD-4856-BD32-CA83CA03C378}" dt="2022-03-30T17:37:04.343" v="342" actId="478"/>
        <pc:sldMkLst>
          <pc:docMk/>
          <pc:sldMk cId="2068635860" sldId="1207"/>
        </pc:sldMkLst>
        <pc:spChg chg="del">
          <ac:chgData name="Subramani K" userId="bf009f75-d47a-408b-a678-4666a6eafc4c" providerId="ADAL" clId="{B2F66E8D-18DD-4856-BD32-CA83CA03C378}" dt="2022-03-30T17:37:04.343" v="342" actId="478"/>
          <ac:spMkLst>
            <pc:docMk/>
            <pc:sldMk cId="2068635860" sldId="1207"/>
            <ac:spMk id="9" creationId="{B7E2EC3C-9883-47AA-9BD1-48DE0A1C8C38}"/>
          </ac:spMkLst>
        </pc:spChg>
        <pc:spChg chg="del">
          <ac:chgData name="Subramani K" userId="bf009f75-d47a-408b-a678-4666a6eafc4c" providerId="ADAL" clId="{B2F66E8D-18DD-4856-BD32-CA83CA03C378}" dt="2022-03-30T17:37:02.020" v="340" actId="478"/>
          <ac:spMkLst>
            <pc:docMk/>
            <pc:sldMk cId="2068635860" sldId="1207"/>
            <ac:spMk id="12" creationId="{B4BEA475-7A09-41F4-B29E-D01CEF32D3D4}"/>
          </ac:spMkLst>
        </pc:spChg>
        <pc:spChg chg="add del mod">
          <ac:chgData name="Subramani K" userId="bf009f75-d47a-408b-a678-4666a6eafc4c" providerId="ADAL" clId="{B2F66E8D-18DD-4856-BD32-CA83CA03C378}" dt="2022-03-30T17:36:59.501" v="339"/>
          <ac:spMkLst>
            <pc:docMk/>
            <pc:sldMk cId="2068635860" sldId="1207"/>
            <ac:spMk id="52" creationId="{9339DD3D-A26A-4037-97AA-D3C91FCF449C}"/>
          </ac:spMkLst>
        </pc:spChg>
        <pc:spChg chg="add mod">
          <ac:chgData name="Subramani K" userId="bf009f75-d47a-408b-a678-4666a6eafc4c" providerId="ADAL" clId="{B2F66E8D-18DD-4856-BD32-CA83CA03C378}" dt="2022-03-30T17:37:02.288" v="341"/>
          <ac:spMkLst>
            <pc:docMk/>
            <pc:sldMk cId="2068635860" sldId="1207"/>
            <ac:spMk id="53" creationId="{ACDEEF53-F0D0-4BB8-BA75-E21A7A9A6956}"/>
          </ac:spMkLst>
        </pc:spChg>
      </pc:sldChg>
      <pc:sldChg chg="addSp delSp modSp add mod">
        <pc:chgData name="Subramani K" userId="bf009f75-d47a-408b-a678-4666a6eafc4c" providerId="ADAL" clId="{B2F66E8D-18DD-4856-BD32-CA83CA03C378}" dt="2022-03-30T17:37:07.699" v="343"/>
        <pc:sldMkLst>
          <pc:docMk/>
          <pc:sldMk cId="1940554314" sldId="1208"/>
        </pc:sldMkLst>
        <pc:spChg chg="add mod">
          <ac:chgData name="Subramani K" userId="bf009f75-d47a-408b-a678-4666a6eafc4c" providerId="ADAL" clId="{B2F66E8D-18DD-4856-BD32-CA83CA03C378}" dt="2022-03-30T17:36:12.215" v="332" actId="553"/>
          <ac:spMkLst>
            <pc:docMk/>
            <pc:sldMk cId="1940554314" sldId="1208"/>
            <ac:spMk id="8" creationId="{F487E12B-A908-4B44-AB98-712B8CBD91AB}"/>
          </ac:spMkLst>
        </pc:spChg>
        <pc:spChg chg="add mod">
          <ac:chgData name="Subramani K" userId="bf009f75-d47a-408b-a678-4666a6eafc4c" providerId="ADAL" clId="{B2F66E8D-18DD-4856-BD32-CA83CA03C378}" dt="2022-03-30T17:36:12.215" v="332" actId="553"/>
          <ac:spMkLst>
            <pc:docMk/>
            <pc:sldMk cId="1940554314" sldId="1208"/>
            <ac:spMk id="9" creationId="{A1794BB4-503D-4980-A176-958A10122B8E}"/>
          </ac:spMkLst>
        </pc:spChg>
        <pc:spChg chg="del">
          <ac:chgData name="Subramani K" userId="bf009f75-d47a-408b-a678-4666a6eafc4c" providerId="ADAL" clId="{B2F66E8D-18DD-4856-BD32-CA83CA03C378}" dt="2022-03-30T17:35:29.329" v="304" actId="478"/>
          <ac:spMkLst>
            <pc:docMk/>
            <pc:sldMk cId="1940554314" sldId="1208"/>
            <ac:spMk id="10" creationId="{5201151F-E49F-49A3-90EB-9B1909790777}"/>
          </ac:spMkLst>
        </pc:spChg>
        <pc:spChg chg="add mod">
          <ac:chgData name="Subramani K" userId="bf009f75-d47a-408b-a678-4666a6eafc4c" providerId="ADAL" clId="{B2F66E8D-18DD-4856-BD32-CA83CA03C378}" dt="2022-03-30T17:37:07.699" v="343"/>
          <ac:spMkLst>
            <pc:docMk/>
            <pc:sldMk cId="1940554314" sldId="1208"/>
            <ac:spMk id="12" creationId="{125BAB59-3478-420A-A594-EB4E9E31081A}"/>
          </ac:spMkLst>
        </pc:spChg>
      </pc:sldChg>
      <pc:sldChg chg="addSp delSp modSp add mod">
        <pc:chgData name="Subramani K" userId="bf009f75-d47a-408b-a678-4666a6eafc4c" providerId="ADAL" clId="{B2F66E8D-18DD-4856-BD32-CA83CA03C378}" dt="2022-03-30T17:49:24.815" v="801" actId="20577"/>
        <pc:sldMkLst>
          <pc:docMk/>
          <pc:sldMk cId="3580503901" sldId="1209"/>
        </pc:sldMkLst>
        <pc:spChg chg="mod">
          <ac:chgData name="Subramani K" userId="bf009f75-d47a-408b-a678-4666a6eafc4c" providerId="ADAL" clId="{B2F66E8D-18DD-4856-BD32-CA83CA03C378}" dt="2022-03-30T17:49:24.815" v="801" actId="20577"/>
          <ac:spMkLst>
            <pc:docMk/>
            <pc:sldMk cId="3580503901" sldId="1209"/>
            <ac:spMk id="14" creationId="{D4C948DF-669C-42CA-B0CC-3EF35C283FEC}"/>
          </ac:spMkLst>
        </pc:spChg>
        <pc:spChg chg="add del mod">
          <ac:chgData name="Subramani K" userId="bf009f75-d47a-408b-a678-4666a6eafc4c" providerId="ADAL" clId="{B2F66E8D-18DD-4856-BD32-CA83CA03C378}" dt="2022-03-30T17:45:24.146" v="485" actId="478"/>
          <ac:spMkLst>
            <pc:docMk/>
            <pc:sldMk cId="3580503901" sldId="1209"/>
            <ac:spMk id="86" creationId="{EBD541AE-DFB5-4020-9CA4-250DD3447451}"/>
          </ac:spMkLst>
        </pc:spChg>
        <pc:spChg chg="add mod">
          <ac:chgData name="Subramani K" userId="bf009f75-d47a-408b-a678-4666a6eafc4c" providerId="ADAL" clId="{B2F66E8D-18DD-4856-BD32-CA83CA03C378}" dt="2022-03-30T17:46:39.078" v="675" actId="1037"/>
          <ac:spMkLst>
            <pc:docMk/>
            <pc:sldMk cId="3580503901" sldId="1209"/>
            <ac:spMk id="87" creationId="{A6867347-BAA8-4F37-846F-DB450D650F43}"/>
          </ac:spMkLst>
        </pc:spChg>
        <pc:picChg chg="add mod">
          <ac:chgData name="Subramani K" userId="bf009f75-d47a-408b-a678-4666a6eafc4c" providerId="ADAL" clId="{B2F66E8D-18DD-4856-BD32-CA83CA03C378}" dt="2022-03-30T17:48:32.103" v="693" actId="208"/>
          <ac:picMkLst>
            <pc:docMk/>
            <pc:sldMk cId="3580503901" sldId="1209"/>
            <ac:picMk id="88" creationId="{F78D1C76-3AF4-4E9D-8201-D94A94F60D78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89" creationId="{15D6D483-0F0E-4AE6-8240-9CEBB21A590A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0" creationId="{F1C67839-27AF-4C26-BD00-ABF9D56EB646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1" creationId="{24F1AEEB-A7E3-49E1-A58F-E474BC24DD00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2" creationId="{6D3EF9C1-5629-4B6A-874D-99B3C38B94DD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3" creationId="{5A59A123-11BE-4551-8C17-9B516B65D504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8216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246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33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400052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8" y="41466"/>
            <a:ext cx="2383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70C0"/>
                </a:solidFill>
              </a:defRPr>
            </a:lvl1pPr>
          </a:lstStyle>
          <a:p>
            <a:r>
              <a:rPr lang="en-IN" dirty="0"/>
              <a:t>G04-M-Branching-002-SL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D0D83745-A496-4E03-B2CB-D6CBD50A0B23}"/>
              </a:ext>
            </a:extLst>
          </p:cNvPr>
          <p:cNvGrpSpPr/>
          <p:nvPr/>
        </p:nvGrpSpPr>
        <p:grpSpPr>
          <a:xfrm>
            <a:off x="285394" y="1784930"/>
            <a:ext cx="3869742" cy="338554"/>
            <a:chOff x="612466" y="2228467"/>
            <a:chExt cx="3640326" cy="318481"/>
          </a:xfrm>
        </p:grpSpPr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CB545BA1-4A32-4257-BE75-C2BB6FD36D02}"/>
                </a:ext>
              </a:extLst>
            </p:cNvPr>
            <p:cNvSpPr txBox="1"/>
            <p:nvPr/>
          </p:nvSpPr>
          <p:spPr>
            <a:xfrm>
              <a:off x="877004" y="2228467"/>
              <a:ext cx="3375788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case study to learn more.</a:t>
              </a:r>
            </a:p>
          </p:txBody>
        </p: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B0C00374-1D11-4717-961E-0956AC213168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89" name="Graphic 88" descr="Direction">
                <a:extLst>
                  <a:ext uri="{FF2B5EF4-FFF2-40B4-BE49-F238E27FC236}">
                    <a16:creationId xmlns:a16="http://schemas.microsoft.com/office/drawing/2014/main" id="{ED27B9F6-269B-4B11-AA96-FB5E05820C7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9972D343-C8AD-4C0F-ABF1-2AF50E3CDDF7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E7E059E5-E816-49E8-AF0B-CFD1574BD088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2CAA0E7-0292-452D-898F-25F8D0B2EC32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F86A21D8-9FE1-43EF-9AAC-54DDD31A0590}"/>
              </a:ext>
            </a:extLst>
          </p:cNvPr>
          <p:cNvGrpSpPr/>
          <p:nvPr/>
        </p:nvGrpSpPr>
        <p:grpSpPr>
          <a:xfrm>
            <a:off x="281788" y="2275371"/>
            <a:ext cx="1488011" cy="1533497"/>
            <a:chOff x="491009" y="2846219"/>
            <a:chExt cx="1488011" cy="1533497"/>
          </a:xfrm>
        </p:grpSpPr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40BB0139-EF4A-4F89-9F0A-24C441C47DE5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3317EF17-BF6C-4E43-BF2F-0EC3997BBB10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97" name="Flowchart: Connector 96">
                <a:extLst>
                  <a:ext uri="{FF2B5EF4-FFF2-40B4-BE49-F238E27FC236}">
                    <a16:creationId xmlns:a16="http://schemas.microsoft.com/office/drawing/2014/main" id="{0F200189-C35F-41F7-B514-BED1090B3D2A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Isosceles Triangle 97">
                <a:extLst>
                  <a:ext uri="{FF2B5EF4-FFF2-40B4-BE49-F238E27FC236}">
                    <a16:creationId xmlns:a16="http://schemas.microsoft.com/office/drawing/2014/main" id="{2EC1F79C-0128-4F8A-ABBE-F423FA411D68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Flowchart: Connector 98">
                <a:extLst>
                  <a:ext uri="{FF2B5EF4-FFF2-40B4-BE49-F238E27FC236}">
                    <a16:creationId xmlns:a16="http://schemas.microsoft.com/office/drawing/2014/main" id="{044F1DD1-D8FF-4770-9950-38D6FB7A0BB4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100" name="Graphic 99" descr="Network">
                <a:extLst>
                  <a:ext uri="{FF2B5EF4-FFF2-40B4-BE49-F238E27FC236}">
                    <a16:creationId xmlns:a16="http://schemas.microsoft.com/office/drawing/2014/main" id="{069F47B7-8AEE-425B-BEED-A479EEAE53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F2701EE7-B238-4038-8FF1-DDBB88A647BC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Case Study 1</a:t>
              </a:r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25C8AC59-70F8-466B-9CC3-A59597D242A8}"/>
              </a:ext>
            </a:extLst>
          </p:cNvPr>
          <p:cNvGrpSpPr/>
          <p:nvPr/>
        </p:nvGrpSpPr>
        <p:grpSpPr>
          <a:xfrm>
            <a:off x="1920611" y="2260381"/>
            <a:ext cx="1488011" cy="1533497"/>
            <a:chOff x="491009" y="2846219"/>
            <a:chExt cx="1488011" cy="1533497"/>
          </a:xfrm>
        </p:grpSpPr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A2BDB2EF-14C3-44AA-93FF-D274509B495F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056708BD-87C1-43FE-987F-B57712F2AE76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105" name="Flowchart: Connector 104">
                <a:extLst>
                  <a:ext uri="{FF2B5EF4-FFF2-40B4-BE49-F238E27FC236}">
                    <a16:creationId xmlns:a16="http://schemas.microsoft.com/office/drawing/2014/main" id="{C059601F-3E11-4A55-9D58-AD57ABCE80EC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Isosceles Triangle 105">
                <a:extLst>
                  <a:ext uri="{FF2B5EF4-FFF2-40B4-BE49-F238E27FC236}">
                    <a16:creationId xmlns:a16="http://schemas.microsoft.com/office/drawing/2014/main" id="{37754CC5-318F-498D-A2E4-45CEDA70E3A2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Flowchart: Connector 106">
                <a:extLst>
                  <a:ext uri="{FF2B5EF4-FFF2-40B4-BE49-F238E27FC236}">
                    <a16:creationId xmlns:a16="http://schemas.microsoft.com/office/drawing/2014/main" id="{23F98BEC-674C-45B6-A1A2-A31800B446F5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108" name="Graphic 107" descr="Network">
                <a:extLst>
                  <a:ext uri="{FF2B5EF4-FFF2-40B4-BE49-F238E27FC236}">
                    <a16:creationId xmlns:a16="http://schemas.microsoft.com/office/drawing/2014/main" id="{D11E30A3-795C-41C8-8908-F915AF955B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B4E0E9A7-2DCD-4B92-A29A-D1AA47332789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Case Study 2</a:t>
              </a:r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F5EF6F1C-BBD9-4421-8DA6-5863CB215A83}"/>
              </a:ext>
            </a:extLst>
          </p:cNvPr>
          <p:cNvGrpSpPr/>
          <p:nvPr/>
        </p:nvGrpSpPr>
        <p:grpSpPr>
          <a:xfrm>
            <a:off x="3559434" y="2260380"/>
            <a:ext cx="1488011" cy="1533497"/>
            <a:chOff x="491009" y="2846219"/>
            <a:chExt cx="1488011" cy="1533497"/>
          </a:xfrm>
        </p:grpSpPr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DCE666BB-11E0-4C36-B0A8-95B065A0779D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C5A8CA49-9E76-4937-B3A0-C19C54716DD2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113" name="Flowchart: Connector 112">
                <a:extLst>
                  <a:ext uri="{FF2B5EF4-FFF2-40B4-BE49-F238E27FC236}">
                    <a16:creationId xmlns:a16="http://schemas.microsoft.com/office/drawing/2014/main" id="{FA1C972E-D79D-4521-86FB-EA1CA90CE683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Isosceles Triangle 113">
                <a:extLst>
                  <a:ext uri="{FF2B5EF4-FFF2-40B4-BE49-F238E27FC236}">
                    <a16:creationId xmlns:a16="http://schemas.microsoft.com/office/drawing/2014/main" id="{F673CBD8-8D0F-4857-AFAB-4B6A1257475C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15" name="Flowchart: Connector 114">
                <a:extLst>
                  <a:ext uri="{FF2B5EF4-FFF2-40B4-BE49-F238E27FC236}">
                    <a16:creationId xmlns:a16="http://schemas.microsoft.com/office/drawing/2014/main" id="{C2423613-2739-40B6-8B65-1A15C5DBE133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116" name="Graphic 115" descr="Network">
                <a:extLst>
                  <a:ext uri="{FF2B5EF4-FFF2-40B4-BE49-F238E27FC236}">
                    <a16:creationId xmlns:a16="http://schemas.microsoft.com/office/drawing/2014/main" id="{62FB12C8-A65C-46D9-A044-CD2807475F4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A799D0B5-022A-4632-8476-551488927C60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Case Study 3</a:t>
              </a: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5E5BAA56-885B-4C3E-B54F-7E93F6B7ED03}"/>
              </a:ext>
            </a:extLst>
          </p:cNvPr>
          <p:cNvGrpSpPr/>
          <p:nvPr/>
        </p:nvGrpSpPr>
        <p:grpSpPr>
          <a:xfrm>
            <a:off x="296473" y="3882582"/>
            <a:ext cx="1488011" cy="1533497"/>
            <a:chOff x="491009" y="2846219"/>
            <a:chExt cx="1488011" cy="1533497"/>
          </a:xfrm>
        </p:grpSpPr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B9C6AB97-1A3C-4C62-8DE8-577BFBF26ABD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E2597A42-1F2C-42BE-B384-028ACD494CA2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121" name="Flowchart: Connector 120">
                <a:extLst>
                  <a:ext uri="{FF2B5EF4-FFF2-40B4-BE49-F238E27FC236}">
                    <a16:creationId xmlns:a16="http://schemas.microsoft.com/office/drawing/2014/main" id="{CA084229-81F9-42C0-B42B-1A6C15DCE744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22" name="Isosceles Triangle 121">
                <a:extLst>
                  <a:ext uri="{FF2B5EF4-FFF2-40B4-BE49-F238E27FC236}">
                    <a16:creationId xmlns:a16="http://schemas.microsoft.com/office/drawing/2014/main" id="{6E1397C4-B00C-463C-9C6E-51C35E5F5A01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23" name="Flowchart: Connector 122">
                <a:extLst>
                  <a:ext uri="{FF2B5EF4-FFF2-40B4-BE49-F238E27FC236}">
                    <a16:creationId xmlns:a16="http://schemas.microsoft.com/office/drawing/2014/main" id="{C75BA7B1-6965-4B05-AA17-A749A428D841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124" name="Graphic 123" descr="Network">
                <a:extLst>
                  <a:ext uri="{FF2B5EF4-FFF2-40B4-BE49-F238E27FC236}">
                    <a16:creationId xmlns:a16="http://schemas.microsoft.com/office/drawing/2014/main" id="{0CD75CA2-D421-4938-8586-A72A472839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82FEE680-D109-478E-92AE-F166734516CD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Case Study 4</a:t>
              </a:r>
            </a:p>
          </p:txBody>
        </p: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3A318065-3261-4CE3-8925-ED949CE5E5A9}"/>
              </a:ext>
            </a:extLst>
          </p:cNvPr>
          <p:cNvGrpSpPr/>
          <p:nvPr/>
        </p:nvGrpSpPr>
        <p:grpSpPr>
          <a:xfrm>
            <a:off x="1935296" y="3867592"/>
            <a:ext cx="1488011" cy="1533497"/>
            <a:chOff x="491009" y="2846219"/>
            <a:chExt cx="1488011" cy="1533497"/>
          </a:xfrm>
        </p:grpSpPr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6D2CBA4B-6A9F-4EA6-A803-2926CCB9BAC1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127" name="Group 126">
              <a:extLst>
                <a:ext uri="{FF2B5EF4-FFF2-40B4-BE49-F238E27FC236}">
                  <a16:creationId xmlns:a16="http://schemas.microsoft.com/office/drawing/2014/main" id="{3C6F3521-2D15-4681-A7CB-4968BD693E94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129" name="Flowchart: Connector 128">
                <a:extLst>
                  <a:ext uri="{FF2B5EF4-FFF2-40B4-BE49-F238E27FC236}">
                    <a16:creationId xmlns:a16="http://schemas.microsoft.com/office/drawing/2014/main" id="{D36366B3-AC72-40D9-B432-1C4CD6BA86EF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Isosceles Triangle 129">
                <a:extLst>
                  <a:ext uri="{FF2B5EF4-FFF2-40B4-BE49-F238E27FC236}">
                    <a16:creationId xmlns:a16="http://schemas.microsoft.com/office/drawing/2014/main" id="{DDBFD3C4-C36B-4C68-8D0A-EAA47D50EBD3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31" name="Flowchart: Connector 130">
                <a:extLst>
                  <a:ext uri="{FF2B5EF4-FFF2-40B4-BE49-F238E27FC236}">
                    <a16:creationId xmlns:a16="http://schemas.microsoft.com/office/drawing/2014/main" id="{0DAB4164-627F-435B-9549-82F664C6A9B4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132" name="Graphic 131" descr="Network">
                <a:extLst>
                  <a:ext uri="{FF2B5EF4-FFF2-40B4-BE49-F238E27FC236}">
                    <a16:creationId xmlns:a16="http://schemas.microsoft.com/office/drawing/2014/main" id="{1D37E9CC-918F-4223-AB87-DB04F6CD86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760EF2E7-9200-423B-8D3F-7666293EEDA9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Case Study 5</a:t>
              </a:r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1F9598EF-45F5-464F-A42B-BE0D6DA4AFCE}"/>
              </a:ext>
            </a:extLst>
          </p:cNvPr>
          <p:cNvGrpSpPr/>
          <p:nvPr/>
        </p:nvGrpSpPr>
        <p:grpSpPr>
          <a:xfrm>
            <a:off x="3574120" y="3867592"/>
            <a:ext cx="1488011" cy="1533497"/>
            <a:chOff x="491009" y="2846219"/>
            <a:chExt cx="1488011" cy="1533497"/>
          </a:xfrm>
        </p:grpSpPr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8011F35E-A4CF-41C7-B82F-FE017AD3E53A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135" name="Group 134">
              <a:extLst>
                <a:ext uri="{FF2B5EF4-FFF2-40B4-BE49-F238E27FC236}">
                  <a16:creationId xmlns:a16="http://schemas.microsoft.com/office/drawing/2014/main" id="{98005062-C829-4BAF-B37F-27C07E94F08D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137" name="Flowchart: Connector 136">
                <a:extLst>
                  <a:ext uri="{FF2B5EF4-FFF2-40B4-BE49-F238E27FC236}">
                    <a16:creationId xmlns:a16="http://schemas.microsoft.com/office/drawing/2014/main" id="{752A32F0-6DDB-4CA7-9C3F-3CE3AD50028C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38" name="Isosceles Triangle 137">
                <a:extLst>
                  <a:ext uri="{FF2B5EF4-FFF2-40B4-BE49-F238E27FC236}">
                    <a16:creationId xmlns:a16="http://schemas.microsoft.com/office/drawing/2014/main" id="{A0DD9A6F-07F5-4B8E-B180-20F116BA2D2B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39" name="Flowchart: Connector 138">
                <a:extLst>
                  <a:ext uri="{FF2B5EF4-FFF2-40B4-BE49-F238E27FC236}">
                    <a16:creationId xmlns:a16="http://schemas.microsoft.com/office/drawing/2014/main" id="{20937F6C-57EC-4EC2-8F39-FF3514F307BB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140" name="Graphic 139" descr="Network">
                <a:extLst>
                  <a:ext uri="{FF2B5EF4-FFF2-40B4-BE49-F238E27FC236}">
                    <a16:creationId xmlns:a16="http://schemas.microsoft.com/office/drawing/2014/main" id="{4E638B5B-CBE7-40B6-9AEA-904AC90CA7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E2030606-D3B0-43D0-91BD-3C4183E579DD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Case Study 6</a:t>
              </a:r>
            </a:p>
          </p:txBody>
        </p: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F0AFAEFC-96E3-44E7-B080-1B1891E9CE2C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E4C51FA-2749-46DD-8EA5-5DFC792A961E}"/>
              </a:ext>
            </a:extLst>
          </p:cNvPr>
          <p:cNvGrpSpPr/>
          <p:nvPr/>
        </p:nvGrpSpPr>
        <p:grpSpPr>
          <a:xfrm>
            <a:off x="9286053" y="802627"/>
            <a:ext cx="438337" cy="2372229"/>
            <a:chOff x="9286053" y="802627"/>
            <a:chExt cx="438337" cy="237222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AB8876C9-B7D9-4F63-B428-4D36E413FC33}"/>
                </a:ext>
              </a:extLst>
            </p:cNvPr>
            <p:cNvSpPr/>
            <p:nvPr/>
          </p:nvSpPr>
          <p:spPr>
            <a:xfrm>
              <a:off x="9305365" y="834945"/>
              <a:ext cx="307775" cy="307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A48C043C-3639-4C7B-8F31-FEFDCDF6CA1D}"/>
                </a:ext>
              </a:extLst>
            </p:cNvPr>
            <p:cNvSpPr/>
            <p:nvPr/>
          </p:nvSpPr>
          <p:spPr>
            <a:xfrm>
              <a:off x="9305365" y="1255114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9DA5CD83-805E-4D0C-BE20-E5CEBDE601C6}"/>
                </a:ext>
              </a:extLst>
            </p:cNvPr>
            <p:cNvSpPr/>
            <p:nvPr/>
          </p:nvSpPr>
          <p:spPr>
            <a:xfrm>
              <a:off x="9305365" y="1651278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A85D49D1-A6FC-447C-A52A-683A8514DF5C}"/>
                </a:ext>
              </a:extLst>
            </p:cNvPr>
            <p:cNvSpPr/>
            <p:nvPr/>
          </p:nvSpPr>
          <p:spPr>
            <a:xfrm>
              <a:off x="9305364" y="2059301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6213B4C0-D0C2-45EE-83C7-74DF7FBBDF73}"/>
                </a:ext>
              </a:extLst>
            </p:cNvPr>
            <p:cNvSpPr/>
            <p:nvPr/>
          </p:nvSpPr>
          <p:spPr>
            <a:xfrm>
              <a:off x="9305364" y="2452901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6A315F9B-4E85-4962-B045-B0F11782E01C}"/>
                </a:ext>
              </a:extLst>
            </p:cNvPr>
            <p:cNvSpPr/>
            <p:nvPr/>
          </p:nvSpPr>
          <p:spPr>
            <a:xfrm>
              <a:off x="9305364" y="2831836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987D5496-A241-4E05-92B5-08EC1C219E28}"/>
                </a:ext>
              </a:extLst>
            </p:cNvPr>
            <p:cNvSpPr/>
            <p:nvPr/>
          </p:nvSpPr>
          <p:spPr>
            <a:xfrm>
              <a:off x="9286053" y="802627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C1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9688B5B0-E171-4A09-A01D-83130BAC8730}"/>
                </a:ext>
              </a:extLst>
            </p:cNvPr>
            <p:cNvSpPr/>
            <p:nvPr/>
          </p:nvSpPr>
          <p:spPr>
            <a:xfrm>
              <a:off x="9293673" y="1224031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C2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1158F666-5CCE-46CE-9D78-0477BF6C79F1}"/>
                </a:ext>
              </a:extLst>
            </p:cNvPr>
            <p:cNvSpPr/>
            <p:nvPr/>
          </p:nvSpPr>
          <p:spPr>
            <a:xfrm>
              <a:off x="9291118" y="1627869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C3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5AF056F6-E283-4A67-89A2-B2F1A12162A4}"/>
                </a:ext>
              </a:extLst>
            </p:cNvPr>
            <p:cNvSpPr/>
            <p:nvPr/>
          </p:nvSpPr>
          <p:spPr>
            <a:xfrm>
              <a:off x="9288608" y="2021290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C4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8C1C7611-3F2F-4968-A563-1CD2051ADFF7}"/>
                </a:ext>
              </a:extLst>
            </p:cNvPr>
            <p:cNvSpPr/>
            <p:nvPr/>
          </p:nvSpPr>
          <p:spPr>
            <a:xfrm>
              <a:off x="9296228" y="2419834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C5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256D82F7-0619-41D1-822A-1281DD0A0F46}"/>
                </a:ext>
              </a:extLst>
            </p:cNvPr>
            <p:cNvSpPr/>
            <p:nvPr/>
          </p:nvSpPr>
          <p:spPr>
            <a:xfrm>
              <a:off x="9293673" y="2808432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C6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63" name="Rectangle 62">
            <a:extLst>
              <a:ext uri="{FF2B5EF4-FFF2-40B4-BE49-F238E27FC236}">
                <a16:creationId xmlns:a16="http://schemas.microsoft.com/office/drawing/2014/main" id="{9107623E-B0F5-45F0-9E66-24437DE122E8}"/>
              </a:ext>
            </a:extLst>
          </p:cNvPr>
          <p:cNvSpPr/>
          <p:nvPr/>
        </p:nvSpPr>
        <p:spPr>
          <a:xfrm>
            <a:off x="293701" y="2429240"/>
            <a:ext cx="6102249" cy="25931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F1BB038-7E6B-42DE-B000-C5F717E37E0E}"/>
              </a:ext>
            </a:extLst>
          </p:cNvPr>
          <p:cNvSpPr txBox="1"/>
          <p:nvPr/>
        </p:nvSpPr>
        <p:spPr>
          <a:xfrm>
            <a:off x="5831172" y="2456134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1</a:t>
            </a:r>
            <a:r>
              <a:rPr lang="en-IN" sz="1400" b="1" dirty="0"/>
              <a:t>/3</a:t>
            </a:r>
          </a:p>
        </p:txBody>
      </p:sp>
      <p:sp>
        <p:nvSpPr>
          <p:cNvPr id="66" name="Arrow: Right 65">
            <a:extLst>
              <a:ext uri="{FF2B5EF4-FFF2-40B4-BE49-F238E27FC236}">
                <a16:creationId xmlns:a16="http://schemas.microsoft.com/office/drawing/2014/main" id="{2249A36C-EBDF-4FED-A77B-A2FC7BDFEE7A}"/>
              </a:ext>
            </a:extLst>
          </p:cNvPr>
          <p:cNvSpPr/>
          <p:nvPr/>
        </p:nvSpPr>
        <p:spPr>
          <a:xfrm>
            <a:off x="5819277" y="4605059"/>
            <a:ext cx="442800" cy="309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7" name="Arrow: Right 66">
            <a:extLst>
              <a:ext uri="{FF2B5EF4-FFF2-40B4-BE49-F238E27FC236}">
                <a16:creationId xmlns:a16="http://schemas.microsoft.com/office/drawing/2014/main" id="{C53ADDB8-DBBE-4FBD-9FF1-5CA3F06E35C1}"/>
              </a:ext>
            </a:extLst>
          </p:cNvPr>
          <p:cNvSpPr/>
          <p:nvPr/>
        </p:nvSpPr>
        <p:spPr>
          <a:xfrm flipH="1">
            <a:off x="4750498" y="4605060"/>
            <a:ext cx="444352" cy="30777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98E4581-C4CC-45B8-B69C-720664C3818C}"/>
              </a:ext>
            </a:extLst>
          </p:cNvPr>
          <p:cNvGrpSpPr/>
          <p:nvPr/>
        </p:nvGrpSpPr>
        <p:grpSpPr>
          <a:xfrm>
            <a:off x="285394" y="1784930"/>
            <a:ext cx="3869742" cy="338554"/>
            <a:chOff x="612466" y="2228467"/>
            <a:chExt cx="3640326" cy="318481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5ED7B60D-FCAD-44F3-900E-2DD654982DC9}"/>
                </a:ext>
              </a:extLst>
            </p:cNvPr>
            <p:cNvSpPr txBox="1"/>
            <p:nvPr/>
          </p:nvSpPr>
          <p:spPr>
            <a:xfrm>
              <a:off x="877004" y="2228467"/>
              <a:ext cx="3375788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arrows to learn more.</a:t>
              </a: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F1D44E6B-D92B-437B-A844-3BA09A026E87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3" name="Graphic 32" descr="Direction">
                <a:extLst>
                  <a:ext uri="{FF2B5EF4-FFF2-40B4-BE49-F238E27FC236}">
                    <a16:creationId xmlns:a16="http://schemas.microsoft.com/office/drawing/2014/main" id="{BEEE7C35-5366-4413-B201-CB72273997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C9D9CBAF-8FCF-4D30-B6A4-822015A22EDB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A723EB46-FDDD-4042-9882-60A3AE2FF700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CD37E59-3EEE-4443-B5D9-B5107FE23D15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Case Study 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DF39748-EE33-4C22-8BF9-AD1EB37CCF38}"/>
              </a:ext>
            </a:extLst>
          </p:cNvPr>
          <p:cNvSpPr txBox="1"/>
          <p:nvPr/>
        </p:nvSpPr>
        <p:spPr>
          <a:xfrm>
            <a:off x="10544332" y="433039"/>
            <a:ext cx="24160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T1 | P1 | Branch 1 | </a:t>
            </a:r>
            <a:r>
              <a:rPr lang="en-IN" sz="1400" dirty="0" err="1">
                <a:solidFill>
                  <a:srgbClr val="0070C0"/>
                </a:solidFill>
              </a:rPr>
              <a:t>SubPage</a:t>
            </a:r>
            <a:r>
              <a:rPr lang="en-IN" sz="1400" dirty="0">
                <a:solidFill>
                  <a:srgbClr val="0070C0"/>
                </a:solidFill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1766288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E4C51FA-2749-46DD-8EA5-5DFC792A961E}"/>
              </a:ext>
            </a:extLst>
          </p:cNvPr>
          <p:cNvGrpSpPr/>
          <p:nvPr/>
        </p:nvGrpSpPr>
        <p:grpSpPr>
          <a:xfrm>
            <a:off x="9286053" y="802627"/>
            <a:ext cx="438337" cy="2372229"/>
            <a:chOff x="9286053" y="802627"/>
            <a:chExt cx="438337" cy="237222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AB8876C9-B7D9-4F63-B428-4D36E413FC33}"/>
                </a:ext>
              </a:extLst>
            </p:cNvPr>
            <p:cNvSpPr/>
            <p:nvPr/>
          </p:nvSpPr>
          <p:spPr>
            <a:xfrm>
              <a:off x="9305365" y="834945"/>
              <a:ext cx="307775" cy="307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A48C043C-3639-4C7B-8F31-FEFDCDF6CA1D}"/>
                </a:ext>
              </a:extLst>
            </p:cNvPr>
            <p:cNvSpPr/>
            <p:nvPr/>
          </p:nvSpPr>
          <p:spPr>
            <a:xfrm>
              <a:off x="9305365" y="1255114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9DA5CD83-805E-4D0C-BE20-E5CEBDE601C6}"/>
                </a:ext>
              </a:extLst>
            </p:cNvPr>
            <p:cNvSpPr/>
            <p:nvPr/>
          </p:nvSpPr>
          <p:spPr>
            <a:xfrm>
              <a:off x="9305365" y="1651278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A85D49D1-A6FC-447C-A52A-683A8514DF5C}"/>
                </a:ext>
              </a:extLst>
            </p:cNvPr>
            <p:cNvSpPr/>
            <p:nvPr/>
          </p:nvSpPr>
          <p:spPr>
            <a:xfrm>
              <a:off x="9305364" y="2059301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6213B4C0-D0C2-45EE-83C7-74DF7FBBDF73}"/>
                </a:ext>
              </a:extLst>
            </p:cNvPr>
            <p:cNvSpPr/>
            <p:nvPr/>
          </p:nvSpPr>
          <p:spPr>
            <a:xfrm>
              <a:off x="9305364" y="2452901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6A315F9B-4E85-4962-B045-B0F11782E01C}"/>
                </a:ext>
              </a:extLst>
            </p:cNvPr>
            <p:cNvSpPr/>
            <p:nvPr/>
          </p:nvSpPr>
          <p:spPr>
            <a:xfrm>
              <a:off x="9305364" y="2831836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987D5496-A241-4E05-92B5-08EC1C219E28}"/>
                </a:ext>
              </a:extLst>
            </p:cNvPr>
            <p:cNvSpPr/>
            <p:nvPr/>
          </p:nvSpPr>
          <p:spPr>
            <a:xfrm>
              <a:off x="9286053" y="802627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C1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9688B5B0-E171-4A09-A01D-83130BAC8730}"/>
                </a:ext>
              </a:extLst>
            </p:cNvPr>
            <p:cNvSpPr/>
            <p:nvPr/>
          </p:nvSpPr>
          <p:spPr>
            <a:xfrm>
              <a:off x="9293673" y="1224031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C2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1158F666-5CCE-46CE-9D78-0477BF6C79F1}"/>
                </a:ext>
              </a:extLst>
            </p:cNvPr>
            <p:cNvSpPr/>
            <p:nvPr/>
          </p:nvSpPr>
          <p:spPr>
            <a:xfrm>
              <a:off x="9291118" y="1627869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C3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5AF056F6-E283-4A67-89A2-B2F1A12162A4}"/>
                </a:ext>
              </a:extLst>
            </p:cNvPr>
            <p:cNvSpPr/>
            <p:nvPr/>
          </p:nvSpPr>
          <p:spPr>
            <a:xfrm>
              <a:off x="9288608" y="2021290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C4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8C1C7611-3F2F-4968-A563-1CD2051ADFF7}"/>
                </a:ext>
              </a:extLst>
            </p:cNvPr>
            <p:cNvSpPr/>
            <p:nvPr/>
          </p:nvSpPr>
          <p:spPr>
            <a:xfrm>
              <a:off x="9296228" y="2419834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C5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256D82F7-0619-41D1-822A-1281DD0A0F46}"/>
                </a:ext>
              </a:extLst>
            </p:cNvPr>
            <p:cNvSpPr/>
            <p:nvPr/>
          </p:nvSpPr>
          <p:spPr>
            <a:xfrm>
              <a:off x="9293673" y="2808432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C6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63" name="Rectangle 62">
            <a:extLst>
              <a:ext uri="{FF2B5EF4-FFF2-40B4-BE49-F238E27FC236}">
                <a16:creationId xmlns:a16="http://schemas.microsoft.com/office/drawing/2014/main" id="{9107623E-B0F5-45F0-9E66-24437DE122E8}"/>
              </a:ext>
            </a:extLst>
          </p:cNvPr>
          <p:cNvSpPr/>
          <p:nvPr/>
        </p:nvSpPr>
        <p:spPr>
          <a:xfrm>
            <a:off x="1612835" y="1769672"/>
            <a:ext cx="6102249" cy="25931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F1BB038-7E6B-42DE-B000-C5F717E37E0E}"/>
              </a:ext>
            </a:extLst>
          </p:cNvPr>
          <p:cNvSpPr txBox="1"/>
          <p:nvPr/>
        </p:nvSpPr>
        <p:spPr>
          <a:xfrm>
            <a:off x="7150306" y="1796566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2</a:t>
            </a:r>
            <a:r>
              <a:rPr lang="en-IN" sz="1400" b="1" dirty="0"/>
              <a:t>/3</a:t>
            </a:r>
          </a:p>
        </p:txBody>
      </p:sp>
      <p:sp>
        <p:nvSpPr>
          <p:cNvPr id="66" name="Arrow: Right 65">
            <a:extLst>
              <a:ext uri="{FF2B5EF4-FFF2-40B4-BE49-F238E27FC236}">
                <a16:creationId xmlns:a16="http://schemas.microsoft.com/office/drawing/2014/main" id="{2249A36C-EBDF-4FED-A77B-A2FC7BDFEE7A}"/>
              </a:ext>
            </a:extLst>
          </p:cNvPr>
          <p:cNvSpPr/>
          <p:nvPr/>
        </p:nvSpPr>
        <p:spPr>
          <a:xfrm>
            <a:off x="7138411" y="3945491"/>
            <a:ext cx="442800" cy="309600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7" name="Arrow: Right 66">
            <a:extLst>
              <a:ext uri="{FF2B5EF4-FFF2-40B4-BE49-F238E27FC236}">
                <a16:creationId xmlns:a16="http://schemas.microsoft.com/office/drawing/2014/main" id="{C53ADDB8-DBBE-4FBD-9FF1-5CA3F06E35C1}"/>
              </a:ext>
            </a:extLst>
          </p:cNvPr>
          <p:cNvSpPr/>
          <p:nvPr/>
        </p:nvSpPr>
        <p:spPr>
          <a:xfrm flipH="1">
            <a:off x="6069632" y="3945492"/>
            <a:ext cx="444352" cy="30777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2920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E4C51FA-2749-46DD-8EA5-5DFC792A961E}"/>
              </a:ext>
            </a:extLst>
          </p:cNvPr>
          <p:cNvGrpSpPr/>
          <p:nvPr/>
        </p:nvGrpSpPr>
        <p:grpSpPr>
          <a:xfrm>
            <a:off x="9286053" y="802627"/>
            <a:ext cx="438337" cy="2372229"/>
            <a:chOff x="9286053" y="802627"/>
            <a:chExt cx="438337" cy="237222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AB8876C9-B7D9-4F63-B428-4D36E413FC33}"/>
                </a:ext>
              </a:extLst>
            </p:cNvPr>
            <p:cNvSpPr/>
            <p:nvPr/>
          </p:nvSpPr>
          <p:spPr>
            <a:xfrm>
              <a:off x="9305365" y="834945"/>
              <a:ext cx="307775" cy="307775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A48C043C-3639-4C7B-8F31-FEFDCDF6CA1D}"/>
                </a:ext>
              </a:extLst>
            </p:cNvPr>
            <p:cNvSpPr/>
            <p:nvPr/>
          </p:nvSpPr>
          <p:spPr>
            <a:xfrm>
              <a:off x="9305365" y="1255114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9DA5CD83-805E-4D0C-BE20-E5CEBDE601C6}"/>
                </a:ext>
              </a:extLst>
            </p:cNvPr>
            <p:cNvSpPr/>
            <p:nvPr/>
          </p:nvSpPr>
          <p:spPr>
            <a:xfrm>
              <a:off x="9305365" y="1651278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A85D49D1-A6FC-447C-A52A-683A8514DF5C}"/>
                </a:ext>
              </a:extLst>
            </p:cNvPr>
            <p:cNvSpPr/>
            <p:nvPr/>
          </p:nvSpPr>
          <p:spPr>
            <a:xfrm>
              <a:off x="9305364" y="2059301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6213B4C0-D0C2-45EE-83C7-74DF7FBBDF73}"/>
                </a:ext>
              </a:extLst>
            </p:cNvPr>
            <p:cNvSpPr/>
            <p:nvPr/>
          </p:nvSpPr>
          <p:spPr>
            <a:xfrm>
              <a:off x="9305364" y="2452901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6A315F9B-4E85-4962-B045-B0F11782E01C}"/>
                </a:ext>
              </a:extLst>
            </p:cNvPr>
            <p:cNvSpPr/>
            <p:nvPr/>
          </p:nvSpPr>
          <p:spPr>
            <a:xfrm>
              <a:off x="9305364" y="2831836"/>
              <a:ext cx="307775" cy="30777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987D5496-A241-4E05-92B5-08EC1C219E28}"/>
                </a:ext>
              </a:extLst>
            </p:cNvPr>
            <p:cNvSpPr/>
            <p:nvPr/>
          </p:nvSpPr>
          <p:spPr>
            <a:xfrm>
              <a:off x="9286053" y="802627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C1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9688B5B0-E171-4A09-A01D-83130BAC8730}"/>
                </a:ext>
              </a:extLst>
            </p:cNvPr>
            <p:cNvSpPr/>
            <p:nvPr/>
          </p:nvSpPr>
          <p:spPr>
            <a:xfrm>
              <a:off x="9293673" y="1224031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C2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1158F666-5CCE-46CE-9D78-0477BF6C79F1}"/>
                </a:ext>
              </a:extLst>
            </p:cNvPr>
            <p:cNvSpPr/>
            <p:nvPr/>
          </p:nvSpPr>
          <p:spPr>
            <a:xfrm>
              <a:off x="9291118" y="1627869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C3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5AF056F6-E283-4A67-89A2-B2F1A12162A4}"/>
                </a:ext>
              </a:extLst>
            </p:cNvPr>
            <p:cNvSpPr/>
            <p:nvPr/>
          </p:nvSpPr>
          <p:spPr>
            <a:xfrm>
              <a:off x="9288608" y="2021290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C4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8C1C7611-3F2F-4968-A563-1CD2051ADFF7}"/>
                </a:ext>
              </a:extLst>
            </p:cNvPr>
            <p:cNvSpPr/>
            <p:nvPr/>
          </p:nvSpPr>
          <p:spPr>
            <a:xfrm>
              <a:off x="9296228" y="2419834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C5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256D82F7-0619-41D1-822A-1281DD0A0F46}"/>
                </a:ext>
              </a:extLst>
            </p:cNvPr>
            <p:cNvSpPr/>
            <p:nvPr/>
          </p:nvSpPr>
          <p:spPr>
            <a:xfrm>
              <a:off x="9293673" y="2808432"/>
              <a:ext cx="428162" cy="3664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tIns="90000" bIns="90000" rtlCol="0" anchor="t">
              <a:spAutoFit/>
            </a:bodyPr>
            <a:lstStyle/>
            <a:p>
              <a:r>
                <a:rPr lang="en-US" sz="1200" b="1" dirty="0">
                  <a:solidFill>
                    <a:schemeClr val="tx1"/>
                  </a:solidFill>
                </a:rPr>
                <a:t>C6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63" name="Rectangle 62">
            <a:extLst>
              <a:ext uri="{FF2B5EF4-FFF2-40B4-BE49-F238E27FC236}">
                <a16:creationId xmlns:a16="http://schemas.microsoft.com/office/drawing/2014/main" id="{9107623E-B0F5-45F0-9E66-24437DE122E8}"/>
              </a:ext>
            </a:extLst>
          </p:cNvPr>
          <p:cNvSpPr/>
          <p:nvPr/>
        </p:nvSpPr>
        <p:spPr>
          <a:xfrm>
            <a:off x="1702777" y="1529830"/>
            <a:ext cx="6102249" cy="31623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F1BB038-7E6B-42DE-B000-C5F717E37E0E}"/>
              </a:ext>
            </a:extLst>
          </p:cNvPr>
          <p:cNvSpPr txBox="1"/>
          <p:nvPr/>
        </p:nvSpPr>
        <p:spPr>
          <a:xfrm>
            <a:off x="7240248" y="1556724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3</a:t>
            </a:r>
            <a:r>
              <a:rPr lang="en-IN" sz="1400" b="1" dirty="0"/>
              <a:t>/3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3546485-E0F2-4331-8271-E5EB4CF1E785}"/>
              </a:ext>
            </a:extLst>
          </p:cNvPr>
          <p:cNvSpPr/>
          <p:nvPr/>
        </p:nvSpPr>
        <p:spPr>
          <a:xfrm>
            <a:off x="1907568" y="4102403"/>
            <a:ext cx="957424" cy="44944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YES, I AM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12B75A7-11D6-4425-B129-94A7C0A9F129}"/>
              </a:ext>
            </a:extLst>
          </p:cNvPr>
          <p:cNvSpPr/>
          <p:nvPr/>
        </p:nvSpPr>
        <p:spPr>
          <a:xfrm>
            <a:off x="2972573" y="4102403"/>
            <a:ext cx="2102961" cy="44944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b="1">
                <a:solidFill>
                  <a:schemeClr val="tx1"/>
                </a:solidFill>
              </a:rPr>
              <a:t>NO, REVIEW SCENARIO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01910F4-7A15-472C-99B1-543796C6AE50}"/>
              </a:ext>
            </a:extLst>
          </p:cNvPr>
          <p:cNvSpPr txBox="1"/>
          <p:nvPr/>
        </p:nvSpPr>
        <p:spPr>
          <a:xfrm>
            <a:off x="1837247" y="3635404"/>
            <a:ext cx="36288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/>
              <a:t>Are you ready for the challenge? &gt;&gt;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95082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EFF2046-18F9-4E14-8C9E-FDD3F09D1E0D}"/>
              </a:ext>
            </a:extLst>
          </p:cNvPr>
          <p:cNvSpPr/>
          <p:nvPr/>
        </p:nvSpPr>
        <p:spPr>
          <a:xfrm>
            <a:off x="311883" y="4973018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26AD93E-7797-4F24-9246-A940F69E3274}"/>
              </a:ext>
            </a:extLst>
          </p:cNvPr>
          <p:cNvSpPr/>
          <p:nvPr/>
        </p:nvSpPr>
        <p:spPr>
          <a:xfrm>
            <a:off x="1708137" y="4973018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Try again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495DAF3F-C30E-482D-9C87-0D2A2C6F162E}"/>
              </a:ext>
            </a:extLst>
          </p:cNvPr>
          <p:cNvGrpSpPr/>
          <p:nvPr/>
        </p:nvGrpSpPr>
        <p:grpSpPr>
          <a:xfrm>
            <a:off x="1028894" y="2691475"/>
            <a:ext cx="1488011" cy="1533497"/>
            <a:chOff x="491009" y="2846219"/>
            <a:chExt cx="1488011" cy="1533497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4C7D3284-03E4-4F05-AE81-ADF6CD001699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8ACF3E70-D1C4-4E8D-8D9C-0A5B8AFB874B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59" name="Flowchart: Connector 58">
                <a:extLst>
                  <a:ext uri="{FF2B5EF4-FFF2-40B4-BE49-F238E27FC236}">
                    <a16:creationId xmlns:a16="http://schemas.microsoft.com/office/drawing/2014/main" id="{45C28F20-3AD0-4505-8E81-7F312822C1DE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Isosceles Triangle 59">
                <a:extLst>
                  <a:ext uri="{FF2B5EF4-FFF2-40B4-BE49-F238E27FC236}">
                    <a16:creationId xmlns:a16="http://schemas.microsoft.com/office/drawing/2014/main" id="{C7F21D56-2AD8-4B19-9398-816562B07B61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Flowchart: Connector 60">
                <a:extLst>
                  <a:ext uri="{FF2B5EF4-FFF2-40B4-BE49-F238E27FC236}">
                    <a16:creationId xmlns:a16="http://schemas.microsoft.com/office/drawing/2014/main" id="{715358AD-1BC1-4CCE-A70F-D64B1C8BD484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62" name="Graphic 61" descr="Network">
                <a:extLst>
                  <a:ext uri="{FF2B5EF4-FFF2-40B4-BE49-F238E27FC236}">
                    <a16:creationId xmlns:a16="http://schemas.microsoft.com/office/drawing/2014/main" id="{3C0C3F01-36BD-41EC-A598-9399454F14F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661387C6-3FC3-4A31-999B-0C22D81356E6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0DE3F96E-3B85-4996-92E1-2B772312321B}"/>
              </a:ext>
            </a:extLst>
          </p:cNvPr>
          <p:cNvGrpSpPr/>
          <p:nvPr/>
        </p:nvGrpSpPr>
        <p:grpSpPr>
          <a:xfrm>
            <a:off x="3100567" y="2691475"/>
            <a:ext cx="1488011" cy="1533497"/>
            <a:chOff x="491009" y="2846219"/>
            <a:chExt cx="1488011" cy="1533497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915A70C1-EE7A-41FD-874D-35D798AB8140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0C1B0E59-CEA7-43C6-A629-917617C23D7E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67" name="Flowchart: Connector 66">
                <a:extLst>
                  <a:ext uri="{FF2B5EF4-FFF2-40B4-BE49-F238E27FC236}">
                    <a16:creationId xmlns:a16="http://schemas.microsoft.com/office/drawing/2014/main" id="{DED822BA-FE79-4C68-BB0B-E68477525EF9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Isosceles Triangle 80">
                <a:extLst>
                  <a:ext uri="{FF2B5EF4-FFF2-40B4-BE49-F238E27FC236}">
                    <a16:creationId xmlns:a16="http://schemas.microsoft.com/office/drawing/2014/main" id="{8DFDB591-E390-4C41-8E91-9E9C0F98BC1C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Flowchart: Connector 81">
                <a:extLst>
                  <a:ext uri="{FF2B5EF4-FFF2-40B4-BE49-F238E27FC236}">
                    <a16:creationId xmlns:a16="http://schemas.microsoft.com/office/drawing/2014/main" id="{A4323665-EB6E-4963-A5E3-2E741B8D52DD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83" name="Graphic 82" descr="Network">
                <a:extLst>
                  <a:ext uri="{FF2B5EF4-FFF2-40B4-BE49-F238E27FC236}">
                    <a16:creationId xmlns:a16="http://schemas.microsoft.com/office/drawing/2014/main" id="{A2DFDF64-49B6-4B03-A3AD-30262552D7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C1B2B88B-C983-486A-ABF7-C7D49D3BF99E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0BAF9220-BC77-4173-9A63-F7EFEAA6B3FD}"/>
              </a:ext>
            </a:extLst>
          </p:cNvPr>
          <p:cNvGrpSpPr/>
          <p:nvPr/>
        </p:nvGrpSpPr>
        <p:grpSpPr>
          <a:xfrm>
            <a:off x="5172240" y="2691475"/>
            <a:ext cx="1488011" cy="1533497"/>
            <a:chOff x="491009" y="2846219"/>
            <a:chExt cx="1488011" cy="1533497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C16A7687-248A-48EC-A253-EAB66C64B4EC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E92E7053-2612-4660-97E8-25AA92CC0A2E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88" name="Flowchart: Connector 87">
                <a:extLst>
                  <a:ext uri="{FF2B5EF4-FFF2-40B4-BE49-F238E27FC236}">
                    <a16:creationId xmlns:a16="http://schemas.microsoft.com/office/drawing/2014/main" id="{ACC92F76-6644-490F-AF5A-9322E247F1F5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Isosceles Triangle 88">
                <a:extLst>
                  <a:ext uri="{FF2B5EF4-FFF2-40B4-BE49-F238E27FC236}">
                    <a16:creationId xmlns:a16="http://schemas.microsoft.com/office/drawing/2014/main" id="{A312DCA3-7B3E-46B6-B00F-AB7B24F5B91A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Flowchart: Connector 89">
                <a:extLst>
                  <a:ext uri="{FF2B5EF4-FFF2-40B4-BE49-F238E27FC236}">
                    <a16:creationId xmlns:a16="http://schemas.microsoft.com/office/drawing/2014/main" id="{8B6671A0-8904-4E95-B61B-713E715C1B54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91" name="Graphic 90" descr="Network">
                <a:extLst>
                  <a:ext uri="{FF2B5EF4-FFF2-40B4-BE49-F238E27FC236}">
                    <a16:creationId xmlns:a16="http://schemas.microsoft.com/office/drawing/2014/main" id="{9D3B2343-60D9-404C-87F7-A3BD0EDDC9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A667C849-E0B0-40AF-A2C0-517E7BA3508D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9867F249-0204-40D6-859E-6C5E7D7A0717}"/>
              </a:ext>
            </a:extLst>
          </p:cNvPr>
          <p:cNvGrpSpPr/>
          <p:nvPr/>
        </p:nvGrpSpPr>
        <p:grpSpPr>
          <a:xfrm>
            <a:off x="7243912" y="2691475"/>
            <a:ext cx="1488011" cy="1533497"/>
            <a:chOff x="491009" y="2846219"/>
            <a:chExt cx="1488011" cy="1533497"/>
          </a:xfrm>
        </p:grpSpPr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4D0F8F7A-8DC0-426B-9C0E-144588D5DF79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F90AF151-F99E-47CC-AEAB-D48557259710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96" name="Flowchart: Connector 95">
                <a:extLst>
                  <a:ext uri="{FF2B5EF4-FFF2-40B4-BE49-F238E27FC236}">
                    <a16:creationId xmlns:a16="http://schemas.microsoft.com/office/drawing/2014/main" id="{F2A8FF04-5441-4857-A76F-1380397C96AF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Isosceles Triangle 96">
                <a:extLst>
                  <a:ext uri="{FF2B5EF4-FFF2-40B4-BE49-F238E27FC236}">
                    <a16:creationId xmlns:a16="http://schemas.microsoft.com/office/drawing/2014/main" id="{17FBDF61-8287-43F7-ABA3-78851D15093E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Flowchart: Connector 97">
                <a:extLst>
                  <a:ext uri="{FF2B5EF4-FFF2-40B4-BE49-F238E27FC236}">
                    <a16:creationId xmlns:a16="http://schemas.microsoft.com/office/drawing/2014/main" id="{47159C88-87FC-4C96-AB01-2D93CE9E02CC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99" name="Graphic 98" descr="Network">
                <a:extLst>
                  <a:ext uri="{FF2B5EF4-FFF2-40B4-BE49-F238E27FC236}">
                    <a16:creationId xmlns:a16="http://schemas.microsoft.com/office/drawing/2014/main" id="{9D2F03E7-CA37-49A7-88E1-D003E6E62E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DB20EF3A-4617-4CA5-858F-2533B7B9DB8E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5C28367F-31F1-4C81-87F2-4E87A34189F9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F9AD1943-D613-485B-926D-3DCE45C56982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84BDFEED-FECB-4F0C-87D3-C7FCFF7733B5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03" name="Graphic 102" descr="Direction">
                <a:extLst>
                  <a:ext uri="{FF2B5EF4-FFF2-40B4-BE49-F238E27FC236}">
                    <a16:creationId xmlns:a16="http://schemas.microsoft.com/office/drawing/2014/main" id="{4090E40E-5B74-4D5D-A41E-381348451C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F0D0368E-1DC0-499A-998F-2BC6E3BFB074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105" name="Rectangle 104">
            <a:extLst>
              <a:ext uri="{FF2B5EF4-FFF2-40B4-BE49-F238E27FC236}">
                <a16:creationId xmlns:a16="http://schemas.microsoft.com/office/drawing/2014/main" id="{6F0C0144-462D-4019-878B-07C483698C3D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0F8A072F-4CF9-4447-98F1-2F74DA58094C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4F2DE08-F419-49BD-8C5D-0B3FC144D31A}"/>
              </a:ext>
            </a:extLst>
          </p:cNvPr>
          <p:cNvSpPr txBox="1"/>
          <p:nvPr/>
        </p:nvSpPr>
        <p:spPr>
          <a:xfrm>
            <a:off x="10544332" y="433039"/>
            <a:ext cx="24160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T1 | P1 | Branch 1 | </a:t>
            </a:r>
            <a:r>
              <a:rPr lang="en-IN" sz="1400" dirty="0" err="1">
                <a:solidFill>
                  <a:srgbClr val="0070C0"/>
                </a:solidFill>
              </a:rPr>
              <a:t>SubPage</a:t>
            </a:r>
            <a:r>
              <a:rPr lang="en-IN" sz="1400" dirty="0">
                <a:solidFill>
                  <a:srgbClr val="0070C0"/>
                </a:solidFill>
              </a:rPr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2068635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BF144C-0197-4EFA-8DA6-3F4412A722DE}"/>
              </a:ext>
            </a:extLst>
          </p:cNvPr>
          <p:cNvSpPr/>
          <p:nvPr/>
        </p:nvSpPr>
        <p:spPr>
          <a:xfrm>
            <a:off x="1157400" y="1331090"/>
            <a:ext cx="7282061" cy="15470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741AE3F-D4E4-4BB9-8AED-149CA5D362FA}"/>
              </a:ext>
            </a:extLst>
          </p:cNvPr>
          <p:cNvSpPr/>
          <p:nvPr/>
        </p:nvSpPr>
        <p:spPr>
          <a:xfrm>
            <a:off x="1172390" y="3115231"/>
            <a:ext cx="7282061" cy="15167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AEB1783-0B66-42AC-A666-0613970D85F4}"/>
              </a:ext>
            </a:extLst>
          </p:cNvPr>
          <p:cNvSpPr/>
          <p:nvPr/>
        </p:nvSpPr>
        <p:spPr>
          <a:xfrm>
            <a:off x="6084764" y="2609721"/>
            <a:ext cx="2213394" cy="43519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Return to Case studies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22E20D1-4751-40E8-9847-0560D66023ED}"/>
              </a:ext>
            </a:extLst>
          </p:cNvPr>
          <p:cNvSpPr/>
          <p:nvPr/>
        </p:nvSpPr>
        <p:spPr>
          <a:xfrm>
            <a:off x="6084764" y="4413965"/>
            <a:ext cx="2213394" cy="43519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Return to Case studies</a:t>
            </a:r>
          </a:p>
        </p:txBody>
      </p:sp>
    </p:spTree>
    <p:extLst>
      <p:ext uri="{BB962C8B-B14F-4D97-AF65-F5344CB8AC3E}">
        <p14:creationId xmlns:p14="http://schemas.microsoft.com/office/powerpoint/2010/main" val="1940554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Display Great job… message once user complete viewing all of the case studies. 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89F8DAC-FC9F-4B99-AEDA-5180A8571CE4}"/>
              </a:ext>
            </a:extLst>
          </p:cNvPr>
          <p:cNvSpPr/>
          <p:nvPr/>
        </p:nvSpPr>
        <p:spPr>
          <a:xfrm>
            <a:off x="5486399" y="2333284"/>
            <a:ext cx="3642610" cy="25235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Great job!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You have reviewed all of the case studies and answered the questions to understand the impact of each one… </a:t>
            </a:r>
          </a:p>
          <a:p>
            <a:endParaRPr lang="en-IN" sz="1600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Select next to learn about … </a:t>
            </a:r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id="{F5325E5E-91BB-4DCA-BE4C-A01C437730B8}"/>
              </a:ext>
            </a:extLst>
          </p:cNvPr>
          <p:cNvGrpSpPr/>
          <p:nvPr/>
        </p:nvGrpSpPr>
        <p:grpSpPr>
          <a:xfrm>
            <a:off x="285394" y="1784930"/>
            <a:ext cx="3869742" cy="338554"/>
            <a:chOff x="612466" y="2228467"/>
            <a:chExt cx="3640326" cy="318481"/>
          </a:xfrm>
        </p:grpSpPr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102F0BF3-3137-43D9-9D02-DCE1E7630404}"/>
                </a:ext>
              </a:extLst>
            </p:cNvPr>
            <p:cNvSpPr txBox="1"/>
            <p:nvPr/>
          </p:nvSpPr>
          <p:spPr>
            <a:xfrm>
              <a:off x="877004" y="2228467"/>
              <a:ext cx="3375788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case study to learn more.</a:t>
              </a:r>
            </a:p>
          </p:txBody>
        </p: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40B46000-03CF-44C7-ADA7-5F6E6975F37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97" name="Graphic 96" descr="Direction">
                <a:extLst>
                  <a:ext uri="{FF2B5EF4-FFF2-40B4-BE49-F238E27FC236}">
                    <a16:creationId xmlns:a16="http://schemas.microsoft.com/office/drawing/2014/main" id="{AE492FD1-37CC-4AE0-999F-F05ECD11979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6C2658C6-74AE-45CA-9DBB-0ADA6D39745B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99" name="Rectangle 98">
            <a:extLst>
              <a:ext uri="{FF2B5EF4-FFF2-40B4-BE49-F238E27FC236}">
                <a16:creationId xmlns:a16="http://schemas.microsoft.com/office/drawing/2014/main" id="{5D5519BE-4432-4E9E-8ABB-17DC2A9BA96A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FE858821-7BD0-4F99-8320-7E8B8B3EF87F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CC5693F6-C79E-4E2F-939C-EF99AEA2FC53}"/>
              </a:ext>
            </a:extLst>
          </p:cNvPr>
          <p:cNvGrpSpPr/>
          <p:nvPr/>
        </p:nvGrpSpPr>
        <p:grpSpPr>
          <a:xfrm>
            <a:off x="281788" y="2275371"/>
            <a:ext cx="1488011" cy="1533497"/>
            <a:chOff x="491009" y="2846219"/>
            <a:chExt cx="1488011" cy="1533497"/>
          </a:xfrm>
        </p:grpSpPr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680ABD15-B915-487A-A48A-AA5B814761DD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63868B33-1AF9-4FE5-95E1-8961607908D2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105" name="Flowchart: Connector 104">
                <a:extLst>
                  <a:ext uri="{FF2B5EF4-FFF2-40B4-BE49-F238E27FC236}">
                    <a16:creationId xmlns:a16="http://schemas.microsoft.com/office/drawing/2014/main" id="{A3EA5945-20F3-4B6C-AA5F-0D09480786C8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Isosceles Triangle 105">
                <a:extLst>
                  <a:ext uri="{FF2B5EF4-FFF2-40B4-BE49-F238E27FC236}">
                    <a16:creationId xmlns:a16="http://schemas.microsoft.com/office/drawing/2014/main" id="{BEAEE878-8326-4688-9E6D-9DB79A38833D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Flowchart: Connector 106">
                <a:extLst>
                  <a:ext uri="{FF2B5EF4-FFF2-40B4-BE49-F238E27FC236}">
                    <a16:creationId xmlns:a16="http://schemas.microsoft.com/office/drawing/2014/main" id="{6D9B376D-1D3D-4E94-8E56-FA6CE5325D5D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108" name="Graphic 107" descr="Network">
                <a:extLst>
                  <a:ext uri="{FF2B5EF4-FFF2-40B4-BE49-F238E27FC236}">
                    <a16:creationId xmlns:a16="http://schemas.microsoft.com/office/drawing/2014/main" id="{9197216E-C92D-49A1-8C15-17B947687A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9B661F1F-2021-40D2-A104-48A7ED2CBA5E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Case Study 1</a:t>
              </a:r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EC12FB8E-F6E5-4F0B-863F-5779870CCE7D}"/>
              </a:ext>
            </a:extLst>
          </p:cNvPr>
          <p:cNvGrpSpPr/>
          <p:nvPr/>
        </p:nvGrpSpPr>
        <p:grpSpPr>
          <a:xfrm>
            <a:off x="1920611" y="2260381"/>
            <a:ext cx="1488011" cy="1533497"/>
            <a:chOff x="491009" y="2846219"/>
            <a:chExt cx="1488011" cy="1533497"/>
          </a:xfrm>
        </p:grpSpPr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89221331-1040-44DD-9F8B-D7D6FC217AD3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3D522EEB-6A15-4436-9EA6-8B91DD3616A7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113" name="Flowchart: Connector 112">
                <a:extLst>
                  <a:ext uri="{FF2B5EF4-FFF2-40B4-BE49-F238E27FC236}">
                    <a16:creationId xmlns:a16="http://schemas.microsoft.com/office/drawing/2014/main" id="{50AD90C8-6BCF-463B-BB23-894E488405CD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Isosceles Triangle 113">
                <a:extLst>
                  <a:ext uri="{FF2B5EF4-FFF2-40B4-BE49-F238E27FC236}">
                    <a16:creationId xmlns:a16="http://schemas.microsoft.com/office/drawing/2014/main" id="{2D78EB4D-3F4A-4CCA-A018-9D383A4087EA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15" name="Flowchart: Connector 114">
                <a:extLst>
                  <a:ext uri="{FF2B5EF4-FFF2-40B4-BE49-F238E27FC236}">
                    <a16:creationId xmlns:a16="http://schemas.microsoft.com/office/drawing/2014/main" id="{B7F1C02C-A4D8-41AD-93C0-DBDBC82ABE25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116" name="Graphic 115" descr="Network">
                <a:extLst>
                  <a:ext uri="{FF2B5EF4-FFF2-40B4-BE49-F238E27FC236}">
                    <a16:creationId xmlns:a16="http://schemas.microsoft.com/office/drawing/2014/main" id="{953F9BE8-0038-48A2-97E0-D38BF610A4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0BEE103F-DF7E-44FA-9485-19C746937483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Case Study 2</a:t>
              </a: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F95E7105-46D6-4091-8DCD-07C16D39DAD6}"/>
              </a:ext>
            </a:extLst>
          </p:cNvPr>
          <p:cNvGrpSpPr/>
          <p:nvPr/>
        </p:nvGrpSpPr>
        <p:grpSpPr>
          <a:xfrm>
            <a:off x="3559434" y="2260380"/>
            <a:ext cx="1488011" cy="1533497"/>
            <a:chOff x="491009" y="2846219"/>
            <a:chExt cx="1488011" cy="1533497"/>
          </a:xfrm>
        </p:grpSpPr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F97EDF79-F026-4237-B92A-FE068F9CFBE4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7B90D0FE-CC52-469B-AF42-7AC59751A82D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121" name="Flowchart: Connector 120">
                <a:extLst>
                  <a:ext uri="{FF2B5EF4-FFF2-40B4-BE49-F238E27FC236}">
                    <a16:creationId xmlns:a16="http://schemas.microsoft.com/office/drawing/2014/main" id="{E78E3B24-B00A-42C8-B1FF-812AAEE2C876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22" name="Isosceles Triangle 121">
                <a:extLst>
                  <a:ext uri="{FF2B5EF4-FFF2-40B4-BE49-F238E27FC236}">
                    <a16:creationId xmlns:a16="http://schemas.microsoft.com/office/drawing/2014/main" id="{A7DD6F42-3DB8-4655-A289-B7BB3F3E8D21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23" name="Flowchart: Connector 122">
                <a:extLst>
                  <a:ext uri="{FF2B5EF4-FFF2-40B4-BE49-F238E27FC236}">
                    <a16:creationId xmlns:a16="http://schemas.microsoft.com/office/drawing/2014/main" id="{E43C07E4-B25C-484B-A7CC-B895A0BC0795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124" name="Graphic 123" descr="Network">
                <a:extLst>
                  <a:ext uri="{FF2B5EF4-FFF2-40B4-BE49-F238E27FC236}">
                    <a16:creationId xmlns:a16="http://schemas.microsoft.com/office/drawing/2014/main" id="{3D3D922B-D7E0-429B-AB7C-24B0365463E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DC039DAB-B9FD-4198-9864-C8231CEE3ADA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Case Study 3</a:t>
              </a:r>
            </a:p>
          </p:txBody>
        </p: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265834F2-DDD4-4891-8802-0A88D1F6209E}"/>
              </a:ext>
            </a:extLst>
          </p:cNvPr>
          <p:cNvGrpSpPr/>
          <p:nvPr/>
        </p:nvGrpSpPr>
        <p:grpSpPr>
          <a:xfrm>
            <a:off x="296473" y="3882582"/>
            <a:ext cx="1488011" cy="1533497"/>
            <a:chOff x="491009" y="2846219"/>
            <a:chExt cx="1488011" cy="1533497"/>
          </a:xfrm>
        </p:grpSpPr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12D4D25B-2A82-4BC0-B53B-92E20512C9C0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127" name="Group 126">
              <a:extLst>
                <a:ext uri="{FF2B5EF4-FFF2-40B4-BE49-F238E27FC236}">
                  <a16:creationId xmlns:a16="http://schemas.microsoft.com/office/drawing/2014/main" id="{1D540F18-478A-4781-842B-6E81709D6B15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129" name="Flowchart: Connector 128">
                <a:extLst>
                  <a:ext uri="{FF2B5EF4-FFF2-40B4-BE49-F238E27FC236}">
                    <a16:creationId xmlns:a16="http://schemas.microsoft.com/office/drawing/2014/main" id="{FB04FB43-2229-41A8-AC25-9AD80870B956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Isosceles Triangle 129">
                <a:extLst>
                  <a:ext uri="{FF2B5EF4-FFF2-40B4-BE49-F238E27FC236}">
                    <a16:creationId xmlns:a16="http://schemas.microsoft.com/office/drawing/2014/main" id="{537FDA56-1478-4EC5-AABB-A79119CB2654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31" name="Flowchart: Connector 130">
                <a:extLst>
                  <a:ext uri="{FF2B5EF4-FFF2-40B4-BE49-F238E27FC236}">
                    <a16:creationId xmlns:a16="http://schemas.microsoft.com/office/drawing/2014/main" id="{CD6B9749-8D22-411C-ABEB-87B1AB69BB8F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132" name="Graphic 131" descr="Network">
                <a:extLst>
                  <a:ext uri="{FF2B5EF4-FFF2-40B4-BE49-F238E27FC236}">
                    <a16:creationId xmlns:a16="http://schemas.microsoft.com/office/drawing/2014/main" id="{FED9231C-A351-430E-A32A-472F149A56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0C97C51B-FC0B-458A-926E-ACF08786ADB2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Case Study 4</a:t>
              </a:r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4DEF6A44-8988-4570-B93C-4D379E2DA2CA}"/>
              </a:ext>
            </a:extLst>
          </p:cNvPr>
          <p:cNvGrpSpPr/>
          <p:nvPr/>
        </p:nvGrpSpPr>
        <p:grpSpPr>
          <a:xfrm>
            <a:off x="1935296" y="3867592"/>
            <a:ext cx="1488011" cy="1533497"/>
            <a:chOff x="491009" y="2846219"/>
            <a:chExt cx="1488011" cy="1533497"/>
          </a:xfrm>
        </p:grpSpPr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36635BC4-F8B0-4A68-8039-12CE2CCF350D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135" name="Group 134">
              <a:extLst>
                <a:ext uri="{FF2B5EF4-FFF2-40B4-BE49-F238E27FC236}">
                  <a16:creationId xmlns:a16="http://schemas.microsoft.com/office/drawing/2014/main" id="{CEF5F3CE-8A47-427E-BACF-47DCC7FD74DF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137" name="Flowchart: Connector 136">
                <a:extLst>
                  <a:ext uri="{FF2B5EF4-FFF2-40B4-BE49-F238E27FC236}">
                    <a16:creationId xmlns:a16="http://schemas.microsoft.com/office/drawing/2014/main" id="{423A7F23-6458-4A02-BDA4-29E77F3AF564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38" name="Isosceles Triangle 137">
                <a:extLst>
                  <a:ext uri="{FF2B5EF4-FFF2-40B4-BE49-F238E27FC236}">
                    <a16:creationId xmlns:a16="http://schemas.microsoft.com/office/drawing/2014/main" id="{75640A8D-1470-4AF5-9EF4-D0D888D229F6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39" name="Flowchart: Connector 138">
                <a:extLst>
                  <a:ext uri="{FF2B5EF4-FFF2-40B4-BE49-F238E27FC236}">
                    <a16:creationId xmlns:a16="http://schemas.microsoft.com/office/drawing/2014/main" id="{EB0228E5-355A-46FA-A22E-11AFAFA50666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140" name="Graphic 139" descr="Network">
                <a:extLst>
                  <a:ext uri="{FF2B5EF4-FFF2-40B4-BE49-F238E27FC236}">
                    <a16:creationId xmlns:a16="http://schemas.microsoft.com/office/drawing/2014/main" id="{C90AC90E-AA9C-4750-9718-FDC46360C0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FF6C14B5-6116-4282-AEAC-0BA4413289C7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Case Study 5</a:t>
              </a:r>
            </a:p>
          </p:txBody>
        </p:sp>
      </p:grp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050E4550-EC21-4A8B-B7CF-1EA2B8C538B7}"/>
              </a:ext>
            </a:extLst>
          </p:cNvPr>
          <p:cNvGrpSpPr/>
          <p:nvPr/>
        </p:nvGrpSpPr>
        <p:grpSpPr>
          <a:xfrm>
            <a:off x="3574120" y="3867592"/>
            <a:ext cx="1488011" cy="1533497"/>
            <a:chOff x="491009" y="2846219"/>
            <a:chExt cx="1488011" cy="1533497"/>
          </a:xfrm>
        </p:grpSpPr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F26FA1FF-26C3-4B8D-84BA-03A8C8BF5E34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143" name="Group 142">
              <a:extLst>
                <a:ext uri="{FF2B5EF4-FFF2-40B4-BE49-F238E27FC236}">
                  <a16:creationId xmlns:a16="http://schemas.microsoft.com/office/drawing/2014/main" id="{980F7267-6634-44F1-9390-A05AE5ADE4A2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145" name="Flowchart: Connector 144">
                <a:extLst>
                  <a:ext uri="{FF2B5EF4-FFF2-40B4-BE49-F238E27FC236}">
                    <a16:creationId xmlns:a16="http://schemas.microsoft.com/office/drawing/2014/main" id="{4A537C58-3E9B-44FB-B2AD-AF04EB2B24AC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Isosceles Triangle 145">
                <a:extLst>
                  <a:ext uri="{FF2B5EF4-FFF2-40B4-BE49-F238E27FC236}">
                    <a16:creationId xmlns:a16="http://schemas.microsoft.com/office/drawing/2014/main" id="{24F98623-CAA9-4265-A6A9-C0AF20987D09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147" name="Flowchart: Connector 146">
                <a:extLst>
                  <a:ext uri="{FF2B5EF4-FFF2-40B4-BE49-F238E27FC236}">
                    <a16:creationId xmlns:a16="http://schemas.microsoft.com/office/drawing/2014/main" id="{C429EA95-C725-451A-B485-DD9E0EF8F13F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148" name="Graphic 147" descr="Network">
                <a:extLst>
                  <a:ext uri="{FF2B5EF4-FFF2-40B4-BE49-F238E27FC236}">
                    <a16:creationId xmlns:a16="http://schemas.microsoft.com/office/drawing/2014/main" id="{3164D3EF-AF94-465C-80F2-7CE1C4FB79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018A723E-442F-43A8-BC13-C1B3B75E985F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 dirty="0">
                  <a:solidFill>
                    <a:schemeClr val="tx1"/>
                  </a:solidFill>
                </a:rPr>
                <a:t>Case Study 6</a:t>
              </a: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EA9E5DAC-F615-4165-A77F-F78051CE43A2}"/>
              </a:ext>
            </a:extLst>
          </p:cNvPr>
          <p:cNvGrpSpPr/>
          <p:nvPr/>
        </p:nvGrpSpPr>
        <p:grpSpPr>
          <a:xfrm>
            <a:off x="4482059" y="2266013"/>
            <a:ext cx="284813" cy="284813"/>
            <a:chOff x="5171607" y="2563318"/>
            <a:chExt cx="284813" cy="284813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073A1D61-0227-4EA4-94F5-747DDFA4B1FE}"/>
                </a:ext>
              </a:extLst>
            </p:cNvPr>
            <p:cNvSpPr/>
            <p:nvPr/>
          </p:nvSpPr>
          <p:spPr>
            <a:xfrm>
              <a:off x="5171607" y="2563318"/>
              <a:ext cx="284813" cy="28481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68" name="Graphic 67" descr="Checkmark">
              <a:extLst>
                <a:ext uri="{FF2B5EF4-FFF2-40B4-BE49-F238E27FC236}">
                  <a16:creationId xmlns:a16="http://schemas.microsoft.com/office/drawing/2014/main" id="{07859361-35BC-4487-B725-EAA6A27D403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224914" y="2621913"/>
              <a:ext cx="180000" cy="180000"/>
            </a:xfrm>
            <a:prstGeom prst="rect">
              <a:avLst/>
            </a:prstGeom>
          </p:spPr>
        </p:pic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103D58DE-E89E-4F94-99B6-619E7CE7D092}"/>
              </a:ext>
            </a:extLst>
          </p:cNvPr>
          <p:cNvGrpSpPr/>
          <p:nvPr/>
        </p:nvGrpSpPr>
        <p:grpSpPr>
          <a:xfrm>
            <a:off x="2835639" y="2266013"/>
            <a:ext cx="284813" cy="284813"/>
            <a:chOff x="5171607" y="2563318"/>
            <a:chExt cx="284813" cy="284813"/>
          </a:xfrm>
        </p:grpSpPr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68EFCD63-2954-48D8-A25D-BECF53320B82}"/>
                </a:ext>
              </a:extLst>
            </p:cNvPr>
            <p:cNvSpPr/>
            <p:nvPr/>
          </p:nvSpPr>
          <p:spPr>
            <a:xfrm>
              <a:off x="5171607" y="2563318"/>
              <a:ext cx="284813" cy="28481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71" name="Graphic 70" descr="Checkmark">
              <a:extLst>
                <a:ext uri="{FF2B5EF4-FFF2-40B4-BE49-F238E27FC236}">
                  <a16:creationId xmlns:a16="http://schemas.microsoft.com/office/drawing/2014/main" id="{77F182A2-1F6D-4B4B-9FE7-D556CF22465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224914" y="2621913"/>
              <a:ext cx="180000" cy="180000"/>
            </a:xfrm>
            <a:prstGeom prst="rect">
              <a:avLst/>
            </a:prstGeom>
          </p:spPr>
        </p:pic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17FB3D9A-552F-4C40-9FC1-B65A6AE8D40A}"/>
              </a:ext>
            </a:extLst>
          </p:cNvPr>
          <p:cNvGrpSpPr/>
          <p:nvPr/>
        </p:nvGrpSpPr>
        <p:grpSpPr>
          <a:xfrm>
            <a:off x="1156741" y="2266013"/>
            <a:ext cx="284813" cy="284813"/>
            <a:chOff x="5171607" y="2563318"/>
            <a:chExt cx="284813" cy="284813"/>
          </a:xfrm>
        </p:grpSpPr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73330DD6-7AB4-4CB9-B370-CA9584BF58C9}"/>
                </a:ext>
              </a:extLst>
            </p:cNvPr>
            <p:cNvSpPr/>
            <p:nvPr/>
          </p:nvSpPr>
          <p:spPr>
            <a:xfrm>
              <a:off x="5171607" y="2563318"/>
              <a:ext cx="284813" cy="28481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74" name="Graphic 73" descr="Checkmark">
              <a:extLst>
                <a:ext uri="{FF2B5EF4-FFF2-40B4-BE49-F238E27FC236}">
                  <a16:creationId xmlns:a16="http://schemas.microsoft.com/office/drawing/2014/main" id="{1AC7447B-8249-48D6-A1FF-41B56B9D245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224914" y="2621913"/>
              <a:ext cx="180000" cy="180000"/>
            </a:xfrm>
            <a:prstGeom prst="rect">
              <a:avLst/>
            </a:prstGeom>
          </p:spPr>
        </p:pic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0CFE9EEC-7967-4A60-933D-E2C40481F4A7}"/>
              </a:ext>
            </a:extLst>
          </p:cNvPr>
          <p:cNvGrpSpPr/>
          <p:nvPr/>
        </p:nvGrpSpPr>
        <p:grpSpPr>
          <a:xfrm>
            <a:off x="4499547" y="3887449"/>
            <a:ext cx="284813" cy="284813"/>
            <a:chOff x="5171607" y="2563318"/>
            <a:chExt cx="284813" cy="284813"/>
          </a:xfrm>
        </p:grpSpPr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BB1964AC-ADB0-4ACA-9421-B0605E31CEBF}"/>
                </a:ext>
              </a:extLst>
            </p:cNvPr>
            <p:cNvSpPr/>
            <p:nvPr/>
          </p:nvSpPr>
          <p:spPr>
            <a:xfrm>
              <a:off x="5171607" y="2563318"/>
              <a:ext cx="284813" cy="28481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77" name="Graphic 76" descr="Checkmark">
              <a:extLst>
                <a:ext uri="{FF2B5EF4-FFF2-40B4-BE49-F238E27FC236}">
                  <a16:creationId xmlns:a16="http://schemas.microsoft.com/office/drawing/2014/main" id="{F7E3137D-79F2-491D-9820-87A921F2D02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224914" y="2621913"/>
              <a:ext cx="180000" cy="180000"/>
            </a:xfrm>
            <a:prstGeom prst="rect">
              <a:avLst/>
            </a:prstGeom>
          </p:spPr>
        </p:pic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71F14D8D-7F6A-437F-BD73-ED9F8A310504}"/>
              </a:ext>
            </a:extLst>
          </p:cNvPr>
          <p:cNvGrpSpPr/>
          <p:nvPr/>
        </p:nvGrpSpPr>
        <p:grpSpPr>
          <a:xfrm>
            <a:off x="2853127" y="3887449"/>
            <a:ext cx="284813" cy="284813"/>
            <a:chOff x="5171607" y="2563318"/>
            <a:chExt cx="284813" cy="284813"/>
          </a:xfrm>
        </p:grpSpPr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335D2542-FF98-4424-989C-B3A009B0DF43}"/>
                </a:ext>
              </a:extLst>
            </p:cNvPr>
            <p:cNvSpPr/>
            <p:nvPr/>
          </p:nvSpPr>
          <p:spPr>
            <a:xfrm>
              <a:off x="5171607" y="2563318"/>
              <a:ext cx="284813" cy="28481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80" name="Graphic 79" descr="Checkmark">
              <a:extLst>
                <a:ext uri="{FF2B5EF4-FFF2-40B4-BE49-F238E27FC236}">
                  <a16:creationId xmlns:a16="http://schemas.microsoft.com/office/drawing/2014/main" id="{7868018A-9A78-42BF-8976-A9486A43F96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224914" y="2621913"/>
              <a:ext cx="180000" cy="180000"/>
            </a:xfrm>
            <a:prstGeom prst="rect">
              <a:avLst/>
            </a:prstGeom>
          </p:spPr>
        </p:pic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57B32D16-289C-44F0-9B5A-D5A4A3F589EF}"/>
              </a:ext>
            </a:extLst>
          </p:cNvPr>
          <p:cNvGrpSpPr/>
          <p:nvPr/>
        </p:nvGrpSpPr>
        <p:grpSpPr>
          <a:xfrm>
            <a:off x="1174229" y="3887449"/>
            <a:ext cx="284813" cy="284813"/>
            <a:chOff x="5171607" y="2563318"/>
            <a:chExt cx="284813" cy="284813"/>
          </a:xfrm>
        </p:grpSpPr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CB730A06-1673-460E-B860-261BD320C9E7}"/>
                </a:ext>
              </a:extLst>
            </p:cNvPr>
            <p:cNvSpPr/>
            <p:nvPr/>
          </p:nvSpPr>
          <p:spPr>
            <a:xfrm>
              <a:off x="5171607" y="2563318"/>
              <a:ext cx="284813" cy="28481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83" name="Graphic 82" descr="Checkmark">
              <a:extLst>
                <a:ext uri="{FF2B5EF4-FFF2-40B4-BE49-F238E27FC236}">
                  <a16:creationId xmlns:a16="http://schemas.microsoft.com/office/drawing/2014/main" id="{E2A7E4F7-2948-4290-8139-234E6212440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224914" y="2621913"/>
              <a:ext cx="180000" cy="1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050390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17236</TotalTime>
  <Words>635</Words>
  <Application>Microsoft Office PowerPoint</Application>
  <PresentationFormat>Custom</PresentationFormat>
  <Paragraphs>99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2423</cp:revision>
  <dcterms:created xsi:type="dcterms:W3CDTF">2017-07-21T05:01:19Z</dcterms:created>
  <dcterms:modified xsi:type="dcterms:W3CDTF">2022-04-17T07:58:59Z</dcterms:modified>
</cp:coreProperties>
</file>