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1202" r:id="rId2"/>
    <p:sldId id="1210" r:id="rId3"/>
    <p:sldId id="1211" r:id="rId4"/>
    <p:sldId id="1212" r:id="rId5"/>
    <p:sldId id="1204" r:id="rId6"/>
    <p:sldId id="1206" r:id="rId7"/>
    <p:sldId id="1215" r:id="rId8"/>
    <p:sldId id="1207" r:id="rId9"/>
    <p:sldId id="1213" r:id="rId10"/>
    <p:sldId id="1208" r:id="rId11"/>
    <p:sldId id="1214" r:id="rId1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4025F-69B4-48D0-95C3-194B7B09DFEC}" v="14" dt="2022-04-14T07:13:34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EB94025F-69B4-48D0-95C3-194B7B09DFEC}"/>
    <pc:docChg chg="undo custSel addSld delSld modSld">
      <pc:chgData name="Subramani K" userId="bf009f75-d47a-408b-a678-4666a6eafc4c" providerId="ADAL" clId="{EB94025F-69B4-48D0-95C3-194B7B09DFEC}" dt="2022-04-14T07:13:34.691" v="880" actId="339"/>
      <pc:docMkLst>
        <pc:docMk/>
      </pc:docMkLst>
      <pc:sldChg chg="addSp delSp modSp mod">
        <pc:chgData name="Subramani K" userId="bf009f75-d47a-408b-a678-4666a6eafc4c" providerId="ADAL" clId="{EB94025F-69B4-48D0-95C3-194B7B09DFEC}" dt="2022-04-14T00:58:03.081" v="879"/>
        <pc:sldMkLst>
          <pc:docMk/>
          <pc:sldMk cId="2508173990" sldId="1202"/>
        </pc:sldMkLst>
        <pc:spChg chg="mod">
          <ac:chgData name="Subramani K" userId="bf009f75-d47a-408b-a678-4666a6eafc4c" providerId="ADAL" clId="{EB94025F-69B4-48D0-95C3-194B7B09DFEC}" dt="2022-04-14T00:58:03.081" v="87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EB94025F-69B4-48D0-95C3-194B7B09DFEC}" dt="2022-04-13T19:07:55.117" v="3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EB94025F-69B4-48D0-95C3-194B7B09DFEC}" dt="2022-04-13T19:12:07.447" v="392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EB94025F-69B4-48D0-95C3-194B7B09DFEC}" dt="2022-04-13T19:12:10.787" v="40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EB94025F-69B4-48D0-95C3-194B7B09DFEC}" dt="2022-04-13T19:11:55.172" v="378" actId="14100"/>
          <ac:spMkLst>
            <pc:docMk/>
            <pc:sldMk cId="2508173990" sldId="1202"/>
            <ac:spMk id="58" creationId="{80EC1139-A85A-4812-8263-BE7CCFF26585}"/>
          </ac:spMkLst>
        </pc:spChg>
        <pc:grpChg chg="mod">
          <ac:chgData name="Subramani K" userId="bf009f75-d47a-408b-a678-4666a6eafc4c" providerId="ADAL" clId="{EB94025F-69B4-48D0-95C3-194B7B09DFEC}" dt="2022-04-13T19:12:18.378" v="404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EB94025F-69B4-48D0-95C3-194B7B09DFEC}" dt="2022-04-13T19:12:18.378" v="404" actId="1076"/>
          <ac:grpSpMkLst>
            <pc:docMk/>
            <pc:sldMk cId="2508173990" sldId="1202"/>
            <ac:grpSpMk id="33" creationId="{0B93414D-951B-4AD3-BB9C-9D2EA19C8770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62" creationId="{468AA1DC-EEB3-4E63-B84D-39A49D55DF2E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70" creationId="{93500142-228E-4016-A997-4D7EF1E76565}"/>
          </ac:grpSpMkLst>
        </pc:grpChg>
        <pc:grpChg chg="del">
          <ac:chgData name="Subramani K" userId="bf009f75-d47a-408b-a678-4666a6eafc4c" providerId="ADAL" clId="{EB94025F-69B4-48D0-95C3-194B7B09DFEC}" dt="2022-04-13T19:06:33.185" v="4" actId="478"/>
          <ac:grpSpMkLst>
            <pc:docMk/>
            <pc:sldMk cId="2508173990" sldId="1202"/>
            <ac:grpSpMk id="78" creationId="{56127420-224E-4529-A9C2-869D4997E4C3}"/>
          </ac:grpSpMkLst>
        </pc:grpChg>
        <pc:picChg chg="add del mod">
          <ac:chgData name="Subramani K" userId="bf009f75-d47a-408b-a678-4666a6eafc4c" providerId="ADAL" clId="{EB94025F-69B4-48D0-95C3-194B7B09DFEC}" dt="2022-04-13T19:12:14.380" v="403" actId="478"/>
          <ac:picMkLst>
            <pc:docMk/>
            <pc:sldMk cId="2508173990" sldId="1202"/>
            <ac:picMk id="3" creationId="{8CCC698D-8B30-47F5-A87E-390A13A2593F}"/>
          </ac:picMkLst>
        </pc:picChg>
      </pc:sldChg>
      <pc:sldChg chg="delSp mod">
        <pc:chgData name="Subramani K" userId="bf009f75-d47a-408b-a678-4666a6eafc4c" providerId="ADAL" clId="{EB94025F-69B4-48D0-95C3-194B7B09DFEC}" dt="2022-04-13T19:12:50.662" v="405" actId="478"/>
        <pc:sldMkLst>
          <pc:docMk/>
          <pc:sldMk cId="1766288037" sldId="1204"/>
        </pc:sldMkLst>
        <pc:grpChg chg="del">
          <ac:chgData name="Subramani K" userId="bf009f75-d47a-408b-a678-4666a6eafc4c" providerId="ADAL" clId="{EB94025F-69B4-48D0-95C3-194B7B09DFEC}" dt="2022-04-13T19:12:50.662" v="405" actId="478"/>
          <ac:grpSpMkLst>
            <pc:docMk/>
            <pc:sldMk cId="1766288037" sldId="1204"/>
            <ac:grpSpMk id="7" creationId="{7E4C51FA-2749-46DD-8EA5-5DFC792A961E}"/>
          </ac:grpSpMkLst>
        </pc:grpChg>
      </pc:sldChg>
      <pc:sldChg chg="del">
        <pc:chgData name="Subramani K" userId="bf009f75-d47a-408b-a678-4666a6eafc4c" providerId="ADAL" clId="{EB94025F-69B4-48D0-95C3-194B7B09DFEC}" dt="2022-04-13T19:12:54.277" v="406" actId="47"/>
        <pc:sldMkLst>
          <pc:docMk/>
          <pc:sldMk cId="3814842757" sldId="1205"/>
        </pc:sldMkLst>
      </pc:sldChg>
      <pc:sldChg chg="delSp modSp mod">
        <pc:chgData name="Subramani K" userId="bf009f75-d47a-408b-a678-4666a6eafc4c" providerId="ADAL" clId="{EB94025F-69B4-48D0-95C3-194B7B09DFEC}" dt="2022-04-13T19:14:22.737" v="425" actId="1076"/>
        <pc:sldMkLst>
          <pc:docMk/>
          <pc:sldMk cId="14278386" sldId="1206"/>
        </pc:sldMkLst>
        <pc:spChg chg="del">
          <ac:chgData name="Subramani K" userId="bf009f75-d47a-408b-a678-4666a6eafc4c" providerId="ADAL" clId="{EB94025F-69B4-48D0-95C3-194B7B09DFEC}" dt="2022-04-13T19:14:06.154" v="408" actId="478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EB94025F-69B4-48D0-95C3-194B7B09DFEC}" dt="2022-04-13T19:14:22.737" v="425" actId="1076"/>
          <ac:spMkLst>
            <pc:docMk/>
            <pc:sldMk cId="14278386" sldId="1206"/>
            <ac:spMk id="70" creationId="{597619DA-C7B7-49F9-8161-2DA821AC3275}"/>
          </ac:spMkLst>
        </pc:spChg>
        <pc:spChg chg="del">
          <ac:chgData name="Subramani K" userId="bf009f75-d47a-408b-a678-4666a6eafc4c" providerId="ADAL" clId="{EB94025F-69B4-48D0-95C3-194B7B09DFEC}" dt="2022-04-13T19:14:12.343" v="415" actId="478"/>
          <ac:spMkLst>
            <pc:docMk/>
            <pc:sldMk cId="14278386" sldId="1206"/>
            <ac:spMk id="71" creationId="{09379027-7965-499F-8856-4C52E2753695}"/>
          </ac:spMkLst>
        </pc:spChg>
        <pc:grpChg chg="del">
          <ac:chgData name="Subramani K" userId="bf009f75-d47a-408b-a678-4666a6eafc4c" providerId="ADAL" clId="{EB94025F-69B4-48D0-95C3-194B7B09DFEC}" dt="2022-04-13T19:12:56.899" v="407" actId="478"/>
          <ac:grpSpMkLst>
            <pc:docMk/>
            <pc:sldMk cId="14278386" sldId="1206"/>
            <ac:grpSpMk id="54" creationId="{8866966F-EBD8-43BC-98D0-2A2E987433D3}"/>
          </ac:grpSpMkLst>
        </pc:grpChg>
      </pc:sldChg>
      <pc:sldChg chg="addSp delSp modSp mod">
        <pc:chgData name="Subramani K" userId="bf009f75-d47a-408b-a678-4666a6eafc4c" providerId="ADAL" clId="{EB94025F-69B4-48D0-95C3-194B7B09DFEC}" dt="2022-04-13T19:18:19.831" v="790" actId="478"/>
        <pc:sldMkLst>
          <pc:docMk/>
          <pc:sldMk cId="2068635860" sldId="1207"/>
        </pc:sldMkLst>
        <pc:spChg chg="mod">
          <ac:chgData name="Subramani K" userId="bf009f75-d47a-408b-a678-4666a6eafc4c" providerId="ADAL" clId="{EB94025F-69B4-48D0-95C3-194B7B09DFEC}" dt="2022-04-13T19:17:52.488" v="754" actId="20577"/>
          <ac:spMkLst>
            <pc:docMk/>
            <pc:sldMk cId="2068635860" sldId="1207"/>
            <ac:spMk id="13" creationId="{476FA45B-5FDB-4BF9-B28A-5382B72CE7AD}"/>
          </ac:spMkLst>
        </pc:spChg>
        <pc:spChg chg="mod">
          <ac:chgData name="Subramani K" userId="bf009f75-d47a-408b-a678-4666a6eafc4c" providerId="ADAL" clId="{EB94025F-69B4-48D0-95C3-194B7B09DFEC}" dt="2022-04-13T19:17:25.310" v="697" actId="20577"/>
          <ac:spMkLst>
            <pc:docMk/>
            <pc:sldMk cId="2068635860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B94025F-69B4-48D0-95C3-194B7B09DFEC}" dt="2022-04-13T19:18:08.457" v="765" actId="20577"/>
          <ac:spMkLst>
            <pc:docMk/>
            <pc:sldMk cId="2068635860" sldId="1207"/>
            <ac:spMk id="34" creationId="{CB06FB31-4AA2-4B1D-8A3D-EA4A1290F3A4}"/>
          </ac:spMkLst>
        </pc:spChg>
        <pc:spChg chg="mod">
          <ac:chgData name="Subramani K" userId="bf009f75-d47a-408b-a678-4666a6eafc4c" providerId="ADAL" clId="{EB94025F-69B4-48D0-95C3-194B7B09DFEC}" dt="2022-04-13T19:18:12.654" v="777" actId="20577"/>
          <ac:spMkLst>
            <pc:docMk/>
            <pc:sldMk cId="2068635860" sldId="1207"/>
            <ac:spMk id="42" creationId="{20445765-8F0B-4ECF-A665-221DB0299BA2}"/>
          </ac:spMkLst>
        </pc:spChg>
        <pc:spChg chg="del">
          <ac:chgData name="Subramani K" userId="bf009f75-d47a-408b-a678-4666a6eafc4c" providerId="ADAL" clId="{EB94025F-69B4-48D0-95C3-194B7B09DFEC}" dt="2022-04-13T19:18:19.831" v="790" actId="478"/>
          <ac:spMkLst>
            <pc:docMk/>
            <pc:sldMk cId="2068635860" sldId="1207"/>
            <ac:spMk id="50" creationId="{984B74D4-6E19-4327-B075-62395FDF2799}"/>
          </ac:spMkLst>
        </pc:spChg>
        <pc:spChg chg="del">
          <ac:chgData name="Subramani K" userId="bf009f75-d47a-408b-a678-4666a6eafc4c" providerId="ADAL" clId="{EB94025F-69B4-48D0-95C3-194B7B09DFEC}" dt="2022-04-13T19:18:19.831" v="790" actId="478"/>
          <ac:spMkLst>
            <pc:docMk/>
            <pc:sldMk cId="2068635860" sldId="1207"/>
            <ac:spMk id="51" creationId="{8B358DB5-AF96-4B42-8EAE-A6A6F2130B59}"/>
          </ac:spMkLst>
        </pc:spChg>
        <pc:spChg chg="mod">
          <ac:chgData name="Subramani K" userId="bf009f75-d47a-408b-a678-4666a6eafc4c" providerId="ADAL" clId="{EB94025F-69B4-48D0-95C3-194B7B09DFEC}" dt="2022-04-13T19:18:15.782" v="787" actId="20577"/>
          <ac:spMkLst>
            <pc:docMk/>
            <pc:sldMk cId="2068635860" sldId="1207"/>
            <ac:spMk id="68" creationId="{B6674AEF-F8E9-4FD2-88A2-C5C31E8A31B0}"/>
          </ac:spMkLst>
        </pc:spChg>
        <pc:grpChg chg="mod">
          <ac:chgData name="Subramani K" userId="bf009f75-d47a-408b-a678-4666a6eafc4c" providerId="ADAL" clId="{EB94025F-69B4-48D0-95C3-194B7B09DFEC}" dt="2022-04-13T19:17:37.127" v="706" actId="1036"/>
          <ac:grpSpMkLst>
            <pc:docMk/>
            <pc:sldMk cId="2068635860" sldId="1207"/>
            <ac:grpSpMk id="10" creationId="{C56C960D-42CB-4AE0-9F8C-8AAB8929C23C}"/>
          </ac:grpSpMkLst>
        </pc:grpChg>
        <pc:grpChg chg="del mod">
          <ac:chgData name="Subramani K" userId="bf009f75-d47a-408b-a678-4666a6eafc4c" providerId="ADAL" clId="{EB94025F-69B4-48D0-95C3-194B7B09DFEC}" dt="2022-04-13T19:18:17.505" v="789" actId="478"/>
          <ac:grpSpMkLst>
            <pc:docMk/>
            <pc:sldMk cId="2068635860" sldId="1207"/>
            <ac:grpSpMk id="73" creationId="{E9F0FA46-C242-4BB9-8838-55F83DD9FB31}"/>
          </ac:grpSpMkLst>
        </pc:grpChg>
        <pc:picChg chg="add del mod">
          <ac:chgData name="Subramani K" userId="bf009f75-d47a-408b-a678-4666a6eafc4c" providerId="ADAL" clId="{EB94025F-69B4-48D0-95C3-194B7B09DFEC}" dt="2022-04-13T19:17:54.345" v="755" actId="478"/>
          <ac:picMkLst>
            <pc:docMk/>
            <pc:sldMk cId="2068635860" sldId="1207"/>
            <ac:picMk id="3" creationId="{2A475ADA-214C-4152-B2B5-29CB411D206D}"/>
          </ac:picMkLst>
        </pc:picChg>
      </pc:sldChg>
      <pc:sldChg chg="modSp mod">
        <pc:chgData name="Subramani K" userId="bf009f75-d47a-408b-a678-4666a6eafc4c" providerId="ADAL" clId="{EB94025F-69B4-48D0-95C3-194B7B09DFEC}" dt="2022-04-13T19:21:06.887" v="828"/>
        <pc:sldMkLst>
          <pc:docMk/>
          <pc:sldMk cId="1940554314" sldId="1208"/>
        </pc:sldMkLst>
        <pc:spChg chg="mod">
          <ac:chgData name="Subramani K" userId="bf009f75-d47a-408b-a678-4666a6eafc4c" providerId="ADAL" clId="{EB94025F-69B4-48D0-95C3-194B7B09DFEC}" dt="2022-04-13T19:21:02.607" v="827" actId="20577"/>
          <ac:spMkLst>
            <pc:docMk/>
            <pc:sldMk cId="1940554314" sldId="1208"/>
            <ac:spMk id="8" creationId="{F487E12B-A908-4B44-AB98-712B8CBD91AB}"/>
          </ac:spMkLst>
        </pc:spChg>
        <pc:spChg chg="mod">
          <ac:chgData name="Subramani K" userId="bf009f75-d47a-408b-a678-4666a6eafc4c" providerId="ADAL" clId="{EB94025F-69B4-48D0-95C3-194B7B09DFEC}" dt="2022-04-13T19:21:06.887" v="828"/>
          <ac:spMkLst>
            <pc:docMk/>
            <pc:sldMk cId="1940554314" sldId="1208"/>
            <ac:spMk id="9" creationId="{A1794BB4-503D-4980-A176-958A10122B8E}"/>
          </ac:spMkLst>
        </pc:spChg>
      </pc:sldChg>
      <pc:sldChg chg="del">
        <pc:chgData name="Subramani K" userId="bf009f75-d47a-408b-a678-4666a6eafc4c" providerId="ADAL" clId="{EB94025F-69B4-48D0-95C3-194B7B09DFEC}" dt="2022-04-13T19:21:49.890" v="848" actId="47"/>
        <pc:sldMkLst>
          <pc:docMk/>
          <pc:sldMk cId="3580503901" sldId="1209"/>
        </pc:sldMkLst>
      </pc:sldChg>
      <pc:sldChg chg="delSp add mod">
        <pc:chgData name="Subramani K" userId="bf009f75-d47a-408b-a678-4666a6eafc4c" providerId="ADAL" clId="{EB94025F-69B4-48D0-95C3-194B7B09DFEC}" dt="2022-04-13T19:14:37.069" v="427" actId="478"/>
        <pc:sldMkLst>
          <pc:docMk/>
          <pc:sldMk cId="3989056018" sldId="1210"/>
        </pc:sldMkLst>
        <pc:grpChg chg="del">
          <ac:chgData name="Subramani K" userId="bf009f75-d47a-408b-a678-4666a6eafc4c" providerId="ADAL" clId="{EB94025F-69B4-48D0-95C3-194B7B09DFEC}" dt="2022-04-13T19:14:37.069" v="427" actId="478"/>
          <ac:grpSpMkLst>
            <pc:docMk/>
            <pc:sldMk cId="3989056018" sldId="1210"/>
            <ac:grpSpMk id="7" creationId="{7E4C51FA-2749-46DD-8EA5-5DFC792A961E}"/>
          </ac:grpSpMkLst>
        </pc:grpChg>
      </pc:sldChg>
      <pc:sldChg chg="addSp modSp add mod">
        <pc:chgData name="Subramani K" userId="bf009f75-d47a-408b-a678-4666a6eafc4c" providerId="ADAL" clId="{EB94025F-69B4-48D0-95C3-194B7B09DFEC}" dt="2022-04-13T19:14:54.567" v="431" actId="1076"/>
        <pc:sldMkLst>
          <pc:docMk/>
          <pc:sldMk cId="1215016252" sldId="1211"/>
        </pc:sldMkLst>
        <pc:spChg chg="add mod">
          <ac:chgData name="Subramani K" userId="bf009f75-d47a-408b-a678-4666a6eafc4c" providerId="ADAL" clId="{EB94025F-69B4-48D0-95C3-194B7B09DFEC}" dt="2022-04-13T19:14:54.567" v="431" actId="1076"/>
          <ac:spMkLst>
            <pc:docMk/>
            <pc:sldMk cId="1215016252" sldId="1211"/>
            <ac:spMk id="15" creationId="{8ABDE4C3-C84E-4580-B3C2-7E1E26A72523}"/>
          </ac:spMkLst>
        </pc:spChg>
        <pc:spChg chg="mod">
          <ac:chgData name="Subramani K" userId="bf009f75-d47a-408b-a678-4666a6eafc4c" providerId="ADAL" clId="{EB94025F-69B4-48D0-95C3-194B7B09DFEC}" dt="2022-04-13T19:14:46.849" v="429" actId="20577"/>
          <ac:spMkLst>
            <pc:docMk/>
            <pc:sldMk cId="1215016252" sldId="1211"/>
            <ac:spMk id="65" creationId="{BF1BB038-7E6B-42DE-B000-C5F717E37E0E}"/>
          </ac:spMkLst>
        </pc:spChg>
      </pc:sldChg>
      <pc:sldChg chg="addSp modSp add mod">
        <pc:chgData name="Subramani K" userId="bf009f75-d47a-408b-a678-4666a6eafc4c" providerId="ADAL" clId="{EB94025F-69B4-48D0-95C3-194B7B09DFEC}" dt="2022-04-13T19:15:27.119" v="435" actId="1076"/>
        <pc:sldMkLst>
          <pc:docMk/>
          <pc:sldMk cId="2984703292" sldId="1212"/>
        </pc:sldMkLst>
        <pc:picChg chg="add mod">
          <ac:chgData name="Subramani K" userId="bf009f75-d47a-408b-a678-4666a6eafc4c" providerId="ADAL" clId="{EB94025F-69B4-48D0-95C3-194B7B09DFEC}" dt="2022-04-13T19:15:22.216" v="433"/>
          <ac:picMkLst>
            <pc:docMk/>
            <pc:sldMk cId="2984703292" sldId="1212"/>
            <ac:picMk id="28" creationId="{4022D826-DC4E-4D13-B416-40D78E2AF405}"/>
          </ac:picMkLst>
        </pc:picChg>
        <pc:picChg chg="add mod">
          <ac:chgData name="Subramani K" userId="bf009f75-d47a-408b-a678-4666a6eafc4c" providerId="ADAL" clId="{EB94025F-69B4-48D0-95C3-194B7B09DFEC}" dt="2022-04-13T19:15:27.119" v="435" actId="1076"/>
          <ac:picMkLst>
            <pc:docMk/>
            <pc:sldMk cId="2984703292" sldId="1212"/>
            <ac:picMk id="41" creationId="{478523F1-A13E-4B5A-A974-E3079D5AA84C}"/>
          </ac:picMkLst>
        </pc:picChg>
      </pc:sldChg>
      <pc:sldChg chg="modSp add mod">
        <pc:chgData name="Subramani K" userId="bf009f75-d47a-408b-a678-4666a6eafc4c" providerId="ADAL" clId="{EB94025F-69B4-48D0-95C3-194B7B09DFEC}" dt="2022-04-13T19:20:43.362" v="816" actId="14100"/>
        <pc:sldMkLst>
          <pc:docMk/>
          <pc:sldMk cId="1910646441" sldId="1213"/>
        </pc:sldMkLst>
        <pc:spChg chg="mod">
          <ac:chgData name="Subramani K" userId="bf009f75-d47a-408b-a678-4666a6eafc4c" providerId="ADAL" clId="{EB94025F-69B4-48D0-95C3-194B7B09DFEC}" dt="2022-04-13T19:18:58.371" v="801" actId="20577"/>
          <ac:spMkLst>
            <pc:docMk/>
            <pc:sldMk cId="1910646441" sldId="1213"/>
            <ac:spMk id="30" creationId="{A7F3710A-8EE6-42B3-9C88-7DEAD57D2295}"/>
          </ac:spMkLst>
        </pc:spChg>
        <pc:spChg chg="mod">
          <ac:chgData name="Subramani K" userId="bf009f75-d47a-408b-a678-4666a6eafc4c" providerId="ADAL" clId="{EB94025F-69B4-48D0-95C3-194B7B09DFEC}" dt="2022-04-13T19:20:43.362" v="816" actId="14100"/>
          <ac:spMkLst>
            <pc:docMk/>
            <pc:sldMk cId="1910646441" sldId="1213"/>
            <ac:spMk id="51" creationId="{8B358DB5-AF96-4B42-8EAE-A6A6F2130B59}"/>
          </ac:spMkLst>
        </pc:spChg>
      </pc:sldChg>
      <pc:sldChg chg="addSp delSp modSp add mod">
        <pc:chgData name="Subramani K" userId="bf009f75-d47a-408b-a678-4666a6eafc4c" providerId="ADAL" clId="{EB94025F-69B4-48D0-95C3-194B7B09DFEC}" dt="2022-04-14T07:13:34.691" v="880" actId="339"/>
        <pc:sldMkLst>
          <pc:docMk/>
          <pc:sldMk cId="2733233842" sldId="1214"/>
        </pc:sldMkLst>
        <pc:spChg chg="mod topLvl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2" creationId="{27C242DD-E527-4C94-BE9A-A985C8362F18}"/>
          </ac:spMkLst>
        </pc:spChg>
        <pc:spChg chg="mod topLvl">
          <ac:chgData name="Subramani K" userId="bf009f75-d47a-408b-a678-4666a6eafc4c" providerId="ADAL" clId="{EB94025F-69B4-48D0-95C3-194B7B09DFEC}" dt="2022-04-13T19:23:20.594" v="878" actId="1036"/>
          <ac:spMkLst>
            <pc:docMk/>
            <pc:sldMk cId="2733233842" sldId="1214"/>
            <ac:spMk id="34" creationId="{CB06FB31-4AA2-4B1D-8A3D-EA4A1290F3A4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5" creationId="{AE405913-A1E0-4D59-A3B1-70C6A0610DCC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6" creationId="{9E59F3F6-7FF1-412D-902F-3ADF0F398614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37" creationId="{9CE4501F-8043-43C3-9754-4F71736331B2}"/>
          </ac:spMkLst>
        </pc:spChg>
        <pc:spChg chg="mod topLvl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0" creationId="{9AF6D913-F7BF-45AD-8897-4DB013D43C8B}"/>
          </ac:spMkLst>
        </pc:spChg>
        <pc:spChg chg="mod topLvl">
          <ac:chgData name="Subramani K" userId="bf009f75-d47a-408b-a678-4666a6eafc4c" providerId="ADAL" clId="{EB94025F-69B4-48D0-95C3-194B7B09DFEC}" dt="2022-04-13T19:23:20.594" v="878" actId="1036"/>
          <ac:spMkLst>
            <pc:docMk/>
            <pc:sldMk cId="2733233842" sldId="1214"/>
            <ac:spMk id="42" creationId="{20445765-8F0B-4ECF-A665-221DB0299BA2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3" creationId="{80B9B643-0FFF-43A6-A14B-4E9D0E0A602B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4" creationId="{1A2A63DF-589C-421F-9A36-5AA1D753F038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5" creationId="{93C6AA33-9D54-4674-8C06-A942E44CD463}"/>
          </ac:spMkLst>
        </pc:spChg>
        <pc:spChg chg="mod topLvl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48" creationId="{51296628-6C02-4995-8AEE-48958DE931E8}"/>
          </ac:spMkLst>
        </pc:spChg>
        <pc:spChg chg="add mod">
          <ac:chgData name="Subramani K" userId="bf009f75-d47a-408b-a678-4666a6eafc4c" providerId="ADAL" clId="{EB94025F-69B4-48D0-95C3-194B7B09DFEC}" dt="2022-04-13T19:22:05.903" v="869" actId="20577"/>
          <ac:spMkLst>
            <pc:docMk/>
            <pc:sldMk cId="2733233842" sldId="1214"/>
            <ac:spMk id="54" creationId="{F6680BF1-DCBC-4C2F-B7F3-1FBF19C3E581}"/>
          </ac:spMkLst>
        </pc:spChg>
        <pc:spChg chg="mod topLvl">
          <ac:chgData name="Subramani K" userId="bf009f75-d47a-408b-a678-4666a6eafc4c" providerId="ADAL" clId="{EB94025F-69B4-48D0-95C3-194B7B09DFEC}" dt="2022-04-13T19:23:20.594" v="878" actId="1036"/>
          <ac:spMkLst>
            <pc:docMk/>
            <pc:sldMk cId="2733233842" sldId="1214"/>
            <ac:spMk id="68" creationId="{B6674AEF-F8E9-4FD2-88A2-C5C31E8A31B0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69" creationId="{A781F062-F642-47EC-9507-8AB7E2C56980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70" creationId="{4B54CAB2-A7DB-491E-AAB7-919A10E73F1B}"/>
          </ac:spMkLst>
        </pc:spChg>
        <pc:spChg chg="mod">
          <ac:chgData name="Subramani K" userId="bf009f75-d47a-408b-a678-4666a6eafc4c" providerId="ADAL" clId="{EB94025F-69B4-48D0-95C3-194B7B09DFEC}" dt="2022-04-13T19:22:38.316" v="871" actId="165"/>
          <ac:spMkLst>
            <pc:docMk/>
            <pc:sldMk cId="2733233842" sldId="1214"/>
            <ac:spMk id="71" creationId="{F220E7F0-BF0E-4641-9A18-4508D412EE58}"/>
          </ac:spMkLst>
        </pc:spChg>
        <pc:grpChg chg="del">
          <ac:chgData name="Subramani K" userId="bf009f75-d47a-408b-a678-4666a6eafc4c" providerId="ADAL" clId="{EB94025F-69B4-48D0-95C3-194B7B09DFEC}" dt="2022-04-13T19:22:38.316" v="871" actId="165"/>
          <ac:grpSpMkLst>
            <pc:docMk/>
            <pc:sldMk cId="2733233842" sldId="1214"/>
            <ac:grpSpMk id="31" creationId="{B3B40E4B-EAE5-487A-A5BC-10C9F74D1E29}"/>
          </ac:grpSpMkLst>
        </pc:grpChg>
        <pc:grpChg chg="mod topLvl">
          <ac:chgData name="Subramani K" userId="bf009f75-d47a-408b-a678-4666a6eafc4c" providerId="ADAL" clId="{EB94025F-69B4-48D0-95C3-194B7B09DFEC}" dt="2022-04-13T19:23:16.002" v="876" actId="14861"/>
          <ac:grpSpMkLst>
            <pc:docMk/>
            <pc:sldMk cId="2733233842" sldId="1214"/>
            <ac:grpSpMk id="33" creationId="{14F3F51F-B167-47AF-B08C-3B78167275AC}"/>
          </ac:grpSpMkLst>
        </pc:grpChg>
        <pc:grpChg chg="del">
          <ac:chgData name="Subramani K" userId="bf009f75-d47a-408b-a678-4666a6eafc4c" providerId="ADAL" clId="{EB94025F-69B4-48D0-95C3-194B7B09DFEC}" dt="2022-04-13T19:22:38.316" v="871" actId="165"/>
          <ac:grpSpMkLst>
            <pc:docMk/>
            <pc:sldMk cId="2733233842" sldId="1214"/>
            <ac:grpSpMk id="39" creationId="{8A56359D-CAF8-411C-AA3E-F391D5848CB3}"/>
          </ac:grpSpMkLst>
        </pc:grpChg>
        <pc:grpChg chg="mod topLvl">
          <ac:chgData name="Subramani K" userId="bf009f75-d47a-408b-a678-4666a6eafc4c" providerId="ADAL" clId="{EB94025F-69B4-48D0-95C3-194B7B09DFEC}" dt="2022-04-14T07:13:34.691" v="880" actId="339"/>
          <ac:grpSpMkLst>
            <pc:docMk/>
            <pc:sldMk cId="2733233842" sldId="1214"/>
            <ac:grpSpMk id="41" creationId="{61E7347F-0D90-4C96-866C-A6FB22BDEF4E}"/>
          </ac:grpSpMkLst>
        </pc:grpChg>
        <pc:grpChg chg="del">
          <ac:chgData name="Subramani K" userId="bf009f75-d47a-408b-a678-4666a6eafc4c" providerId="ADAL" clId="{EB94025F-69B4-48D0-95C3-194B7B09DFEC}" dt="2022-04-13T19:22:38.316" v="871" actId="165"/>
          <ac:grpSpMkLst>
            <pc:docMk/>
            <pc:sldMk cId="2733233842" sldId="1214"/>
            <ac:grpSpMk id="47" creationId="{5A398988-5D4D-467E-9583-1688B196DBBE}"/>
          </ac:grpSpMkLst>
        </pc:grpChg>
        <pc:grpChg chg="mod topLvl">
          <ac:chgData name="Subramani K" userId="bf009f75-d47a-408b-a678-4666a6eafc4c" providerId="ADAL" clId="{EB94025F-69B4-48D0-95C3-194B7B09DFEC}" dt="2022-04-14T07:13:34.691" v="880" actId="339"/>
          <ac:grpSpMkLst>
            <pc:docMk/>
            <pc:sldMk cId="2733233842" sldId="1214"/>
            <ac:grpSpMk id="49" creationId="{8E51DA2A-CCA3-4329-9835-21716A1B2B3F}"/>
          </ac:grpSpMkLst>
        </pc:grpChg>
        <pc:picChg chg="mod">
          <ac:chgData name="Subramani K" userId="bf009f75-d47a-408b-a678-4666a6eafc4c" providerId="ADAL" clId="{EB94025F-69B4-48D0-95C3-194B7B09DFEC}" dt="2022-04-13T19:22:56.743" v="875" actId="207"/>
          <ac:picMkLst>
            <pc:docMk/>
            <pc:sldMk cId="2733233842" sldId="1214"/>
            <ac:picMk id="38" creationId="{AEAA0362-478E-431F-9840-6B656E56741C}"/>
          </ac:picMkLst>
        </pc:picChg>
        <pc:picChg chg="mod">
          <ac:chgData name="Subramani K" userId="bf009f75-d47a-408b-a678-4666a6eafc4c" providerId="ADAL" clId="{EB94025F-69B4-48D0-95C3-194B7B09DFEC}" dt="2022-04-13T19:22:56.743" v="875" actId="207"/>
          <ac:picMkLst>
            <pc:docMk/>
            <pc:sldMk cId="2733233842" sldId="1214"/>
            <ac:picMk id="46" creationId="{12605F4E-28A6-4733-AEF5-A52170494CF3}"/>
          </ac:picMkLst>
        </pc:picChg>
        <pc:picChg chg="add del mod">
          <ac:chgData name="Subramani K" userId="bf009f75-d47a-408b-a678-4666a6eafc4c" providerId="ADAL" clId="{EB94025F-69B4-48D0-95C3-194B7B09DFEC}" dt="2022-04-13T19:22:33.497" v="870" actId="478"/>
          <ac:picMkLst>
            <pc:docMk/>
            <pc:sldMk cId="2733233842" sldId="1214"/>
            <ac:picMk id="50" creationId="{528F52B4-6065-4A29-B06E-80BFF20F8A63}"/>
          </ac:picMkLst>
        </pc:picChg>
        <pc:picChg chg="add del mod">
          <ac:chgData name="Subramani K" userId="bf009f75-d47a-408b-a678-4666a6eafc4c" providerId="ADAL" clId="{EB94025F-69B4-48D0-95C3-194B7B09DFEC}" dt="2022-04-13T19:22:33.497" v="870" actId="478"/>
          <ac:picMkLst>
            <pc:docMk/>
            <pc:sldMk cId="2733233842" sldId="1214"/>
            <ac:picMk id="51" creationId="{3D4D80DE-B451-4EBB-95A0-A23939DC540F}"/>
          </ac:picMkLst>
        </pc:picChg>
        <pc:picChg chg="add del mod">
          <ac:chgData name="Subramani K" userId="bf009f75-d47a-408b-a678-4666a6eafc4c" providerId="ADAL" clId="{EB94025F-69B4-48D0-95C3-194B7B09DFEC}" dt="2022-04-13T19:22:33.497" v="870" actId="478"/>
          <ac:picMkLst>
            <pc:docMk/>
            <pc:sldMk cId="2733233842" sldId="1214"/>
            <ac:picMk id="52" creationId="{6C2EFF94-A903-4362-A402-9FBA987A52B2}"/>
          </ac:picMkLst>
        </pc:picChg>
        <pc:picChg chg="mod">
          <ac:chgData name="Subramani K" userId="bf009f75-d47a-408b-a678-4666a6eafc4c" providerId="ADAL" clId="{EB94025F-69B4-48D0-95C3-194B7B09DFEC}" dt="2022-04-13T19:22:56.743" v="875" actId="207"/>
          <ac:picMkLst>
            <pc:docMk/>
            <pc:sldMk cId="2733233842" sldId="1214"/>
            <ac:picMk id="72" creationId="{BD801ACC-ABD1-4C0C-957D-889FB7A2085F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960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494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982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1445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Case Study 1: Think, Behave, Achieve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 are two different scenarios on Linda’s priority choices on food and fitness – one, where her mindset matches the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required to achieve her goal, and another where her mindset is not aligned to the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required to attain health and fitness.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01A5577-5820-4A12-9C9D-E15303D49CCB}"/>
              </a:ext>
            </a:extLst>
          </p:cNvPr>
          <p:cNvGrpSpPr/>
          <p:nvPr/>
        </p:nvGrpSpPr>
        <p:grpSpPr>
          <a:xfrm>
            <a:off x="564778" y="2874055"/>
            <a:ext cx="1488011" cy="1533497"/>
            <a:chOff x="491009" y="2846219"/>
            <a:chExt cx="1488011" cy="15334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748E77E-54FF-4FCA-98C6-3C49402CBEC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B82AAA5-4204-439D-A5CB-7DBBBA35AFB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29" name="Flowchart: Connector 28">
                <a:extLst>
                  <a:ext uri="{FF2B5EF4-FFF2-40B4-BE49-F238E27FC236}">
                    <a16:creationId xmlns:a16="http://schemas.microsoft.com/office/drawing/2014/main" id="{90053959-0FC9-4CB3-AA00-0555D85B5A8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54564028-1E04-4E4D-810B-57EF543DDC6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Flowchart: Connector 30">
                <a:extLst>
                  <a:ext uri="{FF2B5EF4-FFF2-40B4-BE49-F238E27FC236}">
                    <a16:creationId xmlns:a16="http://schemas.microsoft.com/office/drawing/2014/main" id="{015D03AE-ACC0-4760-909D-6042BEE8FDDA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32" name="Graphic 31" descr="Network">
                <a:extLst>
                  <a:ext uri="{FF2B5EF4-FFF2-40B4-BE49-F238E27FC236}">
                    <a16:creationId xmlns:a16="http://schemas.microsoft.com/office/drawing/2014/main" id="{47FAEC51-E9D5-422D-84ED-5141C74ECE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FD53339-6A45-4689-9E0A-C36E58832918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Scenario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B93414D-951B-4AD3-BB9C-9D2EA19C8770}"/>
              </a:ext>
            </a:extLst>
          </p:cNvPr>
          <p:cNvGrpSpPr/>
          <p:nvPr/>
        </p:nvGrpSpPr>
        <p:grpSpPr>
          <a:xfrm>
            <a:off x="2711081" y="2874055"/>
            <a:ext cx="1488011" cy="1533497"/>
            <a:chOff x="491009" y="2846219"/>
            <a:chExt cx="1488011" cy="1533497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BFB072D-7876-4BE1-BB1E-AE73BC267F1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71D3B73-CB05-4C68-A9B2-58F77CEA0C17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D36DF83F-7E6F-4173-B3C2-49E4B001A8A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433D6CE9-4486-466F-8B73-9C50812402AD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Flowchart: Connector 38">
                <a:extLst>
                  <a:ext uri="{FF2B5EF4-FFF2-40B4-BE49-F238E27FC236}">
                    <a16:creationId xmlns:a16="http://schemas.microsoft.com/office/drawing/2014/main" id="{8D66DD37-6F10-4802-B985-F366D68BD57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0" name="Graphic 39" descr="Network">
                <a:extLst>
                  <a:ext uri="{FF2B5EF4-FFF2-40B4-BE49-F238E27FC236}">
                    <a16:creationId xmlns:a16="http://schemas.microsoft.com/office/drawing/2014/main" id="{013AA600-1297-43A3-8E32-87A6D93B70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7B7C713-5EBC-400A-B220-6775BAFFA7E1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bg1">
                      <a:lumMod val="65000"/>
                    </a:schemeClr>
                  </a:solidFill>
                </a:rPr>
                <a:t>Scenario 2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464A22C-6720-4997-AFB0-FEC5992B68EC}"/>
              </a:ext>
            </a:extLst>
          </p:cNvPr>
          <p:cNvGrpSpPr/>
          <p:nvPr/>
        </p:nvGrpSpPr>
        <p:grpSpPr>
          <a:xfrm>
            <a:off x="315375" y="2129704"/>
            <a:ext cx="5221948" cy="338554"/>
            <a:chOff x="612466" y="2228467"/>
            <a:chExt cx="4912367" cy="318481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0EC1139-A85A-4812-8263-BE7CCFF26585}"/>
                </a:ext>
              </a:extLst>
            </p:cNvPr>
            <p:cNvSpPr txBox="1"/>
            <p:nvPr/>
          </p:nvSpPr>
          <p:spPr>
            <a:xfrm>
              <a:off x="877004" y="2228467"/>
              <a:ext cx="464782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the scenarios sequentially to learn more. 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4646ECCE-4F1E-48B4-9AF9-EEA203BBFA3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0" name="Graphic 59" descr="Direction">
                <a:extLst>
                  <a:ext uri="{FF2B5EF4-FFF2-40B4-BE49-F238E27FC236}">
                    <a16:creationId xmlns:a16="http://schemas.microsoft.com/office/drawing/2014/main" id="{A093EA35-5063-45CF-9F44-980EDCAB7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07EF8900-E1DF-4DD5-8C24-07153CE7F54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07BE4121-B299-4881-A03F-30322A08402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G04-M-Branching-003-SL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196C2D-0669-4E28-AF65-BD536F713F0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74BCA8-66D5-43F7-8B6A-C598D0EA25B7}"/>
              </a:ext>
            </a:extLst>
          </p:cNvPr>
          <p:cNvSpPr/>
          <p:nvPr/>
        </p:nvSpPr>
        <p:spPr>
          <a:xfrm>
            <a:off x="1157400" y="1331090"/>
            <a:ext cx="7282061" cy="1547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5EA066-432E-4840-AECE-BE4DDD0449AE}"/>
              </a:ext>
            </a:extLst>
          </p:cNvPr>
          <p:cNvSpPr/>
          <p:nvPr/>
        </p:nvSpPr>
        <p:spPr>
          <a:xfrm>
            <a:off x="1172390" y="3115231"/>
            <a:ext cx="7282061" cy="1516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7C1E68-2A18-46F1-95DE-C7F15AC9C344}"/>
              </a:ext>
            </a:extLst>
          </p:cNvPr>
          <p:cNvSpPr/>
          <p:nvPr/>
        </p:nvSpPr>
        <p:spPr>
          <a:xfrm>
            <a:off x="6084764" y="2609721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Questions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917043-54BE-4798-BC88-928AD4481035}"/>
              </a:ext>
            </a:extLst>
          </p:cNvPr>
          <p:cNvSpPr/>
          <p:nvPr/>
        </p:nvSpPr>
        <p:spPr>
          <a:xfrm>
            <a:off x="6084764" y="4413965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Questions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6680BF1-DCBC-4C2F-B7F3-1FBF19C3E581}"/>
              </a:ext>
            </a:extLst>
          </p:cNvPr>
          <p:cNvSpPr/>
          <p:nvPr/>
        </p:nvSpPr>
        <p:spPr>
          <a:xfrm>
            <a:off x="6963022" y="2812968"/>
            <a:ext cx="2477580" cy="27709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Great job!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You have answered all of questions to understand the impact of each one… 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Select next to learn about …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D53181-56BD-4805-8FBE-6CB336BA5A39}"/>
              </a:ext>
            </a:extLst>
          </p:cNvPr>
          <p:cNvSpPr/>
          <p:nvPr/>
        </p:nvSpPr>
        <p:spPr>
          <a:xfrm>
            <a:off x="288000" y="720000"/>
            <a:ext cx="8677178" cy="1412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It’s Your Turn Now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It’s time to answer a few questions based on these scenarios and check your understanding on Linda’s contrasting mindsets. Once you complete a question, you will be directed back to this screen to attend the next question. 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50CE23C-B2B8-42BB-A8D3-4F90A50DC29F}"/>
              </a:ext>
            </a:extLst>
          </p:cNvPr>
          <p:cNvGrpSpPr/>
          <p:nvPr/>
        </p:nvGrpSpPr>
        <p:grpSpPr>
          <a:xfrm>
            <a:off x="293520" y="2060716"/>
            <a:ext cx="6031007" cy="338554"/>
            <a:chOff x="612466" y="2228467"/>
            <a:chExt cx="5673461" cy="318481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C41589D-532D-4223-91F1-65AFA385C7B4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each question </a:t>
              </a:r>
              <a:r>
                <a:rPr lang="en-IN" sz="1600" b="1" dirty="0"/>
                <a:t>sequentially to proceed</a:t>
              </a:r>
              <a:r>
                <a:rPr lang="en-IN" sz="1600" b="1" dirty="0">
                  <a:solidFill>
                    <a:schemeClr val="tx1"/>
                  </a:solidFill>
                </a:rPr>
                <a:t>.</a:t>
              </a: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02FC0A44-D67C-49B0-A1A2-3D010E53E5E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2" name="Graphic 51" descr="Direction">
                <a:extLst>
                  <a:ext uri="{FF2B5EF4-FFF2-40B4-BE49-F238E27FC236}">
                    <a16:creationId xmlns:a16="http://schemas.microsoft.com/office/drawing/2014/main" id="{51EA3C0D-8A9D-4F15-97F0-C5F9B8480D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B9B7645E-9B9B-4231-BE97-B4A6F46F4749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5C3CEEE-0555-425D-9B8B-41DDDDCF10C9}"/>
              </a:ext>
            </a:extLst>
          </p:cNvPr>
          <p:cNvGrpSpPr/>
          <p:nvPr/>
        </p:nvGrpSpPr>
        <p:grpSpPr>
          <a:xfrm>
            <a:off x="204435" y="2931317"/>
            <a:ext cx="1488011" cy="1533497"/>
            <a:chOff x="491009" y="2846219"/>
            <a:chExt cx="1488011" cy="1533497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E9F9C85-C599-438B-AF27-5DB3B35DD2D6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DD3CBD1-0BEA-4113-AE73-15ACDD3FFA9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0" name="Flowchart: Connector 59">
                <a:extLst>
                  <a:ext uri="{FF2B5EF4-FFF2-40B4-BE49-F238E27FC236}">
                    <a16:creationId xmlns:a16="http://schemas.microsoft.com/office/drawing/2014/main" id="{BC1BBB52-A449-4D15-A120-F4536DA41F3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10B6989E-9933-4D9D-98FD-07C82F06B8C0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Flowchart: Connector 61">
                <a:extLst>
                  <a:ext uri="{FF2B5EF4-FFF2-40B4-BE49-F238E27FC236}">
                    <a16:creationId xmlns:a16="http://schemas.microsoft.com/office/drawing/2014/main" id="{7A04E8E7-C5E2-4991-8699-BF2F61FC1F7F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3200" b="1" dirty="0">
                    <a:solidFill>
                      <a:schemeClr val="bg1">
                        <a:lumMod val="50000"/>
                      </a:schemeClr>
                    </a:solidFill>
                  </a:rPr>
                  <a:t>?</a:t>
                </a:r>
              </a:p>
            </p:txBody>
          </p:sp>
        </p:grp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43AB79B-4829-4FC8-AF1A-2E06D624272B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Question 1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B1F887C-01E9-49AC-8923-8971160CF59D}"/>
              </a:ext>
            </a:extLst>
          </p:cNvPr>
          <p:cNvGrpSpPr/>
          <p:nvPr/>
        </p:nvGrpSpPr>
        <p:grpSpPr>
          <a:xfrm>
            <a:off x="2276108" y="2931317"/>
            <a:ext cx="1488011" cy="1533497"/>
            <a:chOff x="491009" y="2846219"/>
            <a:chExt cx="1488011" cy="1533497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34574D7-1A19-4DB6-9314-F99CFB241373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0FA2DE6-EE92-4B4D-ABE1-F33E1E51229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7" name="Flowchart: Connector 66">
                <a:extLst>
                  <a:ext uri="{FF2B5EF4-FFF2-40B4-BE49-F238E27FC236}">
                    <a16:creationId xmlns:a16="http://schemas.microsoft.com/office/drawing/2014/main" id="{96F1F820-4754-4092-A9FD-1449122C781D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EF7C4B0C-8399-4840-9B0A-2F26E680A530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Flowchart: Connector 73">
                <a:extLst>
                  <a:ext uri="{FF2B5EF4-FFF2-40B4-BE49-F238E27FC236}">
                    <a16:creationId xmlns:a16="http://schemas.microsoft.com/office/drawing/2014/main" id="{A83AFC06-5BFF-4EBA-BBEA-DDC42AC42641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3200" b="1" dirty="0">
                    <a:solidFill>
                      <a:schemeClr val="bg1">
                        <a:lumMod val="50000"/>
                      </a:schemeClr>
                    </a:solidFill>
                  </a:rPr>
                  <a:t>?</a:t>
                </a:r>
                <a:endParaRPr lang="en-IN" sz="32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989CCFB-E548-48F7-B525-CE91751D0A9B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Question 2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0A32F45-AAEE-4FEE-B7BE-3AD096FCB46C}"/>
              </a:ext>
            </a:extLst>
          </p:cNvPr>
          <p:cNvGrpSpPr/>
          <p:nvPr/>
        </p:nvGrpSpPr>
        <p:grpSpPr>
          <a:xfrm>
            <a:off x="4347781" y="2931317"/>
            <a:ext cx="1488011" cy="1533497"/>
            <a:chOff x="491009" y="2846219"/>
            <a:chExt cx="1488011" cy="153349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B209FED8-E925-4FAF-B920-D88FA3C9644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5BE1B29-FCE3-490D-972E-6E90EEDF6EE4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79" name="Flowchart: Connector 78">
                <a:extLst>
                  <a:ext uri="{FF2B5EF4-FFF2-40B4-BE49-F238E27FC236}">
                    <a16:creationId xmlns:a16="http://schemas.microsoft.com/office/drawing/2014/main" id="{A94DA9F9-01E0-48FA-8674-255FC18A0475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F2994E9A-9542-4E0E-8933-D3E86F6C125C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Flowchart: Connector 80">
                <a:extLst>
                  <a:ext uri="{FF2B5EF4-FFF2-40B4-BE49-F238E27FC236}">
                    <a16:creationId xmlns:a16="http://schemas.microsoft.com/office/drawing/2014/main" id="{3CA696EF-D6A6-4EF4-8A08-CFFD5EA8E042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3200" b="1" dirty="0">
                    <a:solidFill>
                      <a:schemeClr val="bg1">
                        <a:lumMod val="50000"/>
                      </a:schemeClr>
                    </a:solidFill>
                  </a:rPr>
                  <a:t>?</a:t>
                </a:r>
                <a:endParaRPr lang="en-IN" sz="32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17C2605-1BD4-4867-A7E3-2B6EDF65DC02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Question 3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BD15EA12-439A-585A-A717-266F00A82E3E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Branch 2 | Final page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4F14D1A-508F-F2B9-FF44-A5128F22196A}"/>
              </a:ext>
            </a:extLst>
          </p:cNvPr>
          <p:cNvGrpSpPr/>
          <p:nvPr/>
        </p:nvGrpSpPr>
        <p:grpSpPr>
          <a:xfrm>
            <a:off x="1147263" y="2880609"/>
            <a:ext cx="284813" cy="284813"/>
            <a:chOff x="5171607" y="2563318"/>
            <a:chExt cx="284813" cy="284813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EEC7965-7FCD-AD54-EB81-092AC695C458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35" name="Graphic 34" descr="Checkmark">
              <a:extLst>
                <a:ext uri="{FF2B5EF4-FFF2-40B4-BE49-F238E27FC236}">
                  <a16:creationId xmlns:a16="http://schemas.microsoft.com/office/drawing/2014/main" id="{8E75A726-9990-759F-C0A6-A0EF5E11A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663924A-0FD8-7EE6-CDE9-692F624E903C}"/>
              </a:ext>
            </a:extLst>
          </p:cNvPr>
          <p:cNvGrpSpPr/>
          <p:nvPr/>
        </p:nvGrpSpPr>
        <p:grpSpPr>
          <a:xfrm>
            <a:off x="3196864" y="2855732"/>
            <a:ext cx="284813" cy="284813"/>
            <a:chOff x="5171607" y="2563318"/>
            <a:chExt cx="284813" cy="284813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66CE7F3-B7C9-9CED-1059-4CDB11D680D1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38" name="Graphic 37" descr="Checkmark">
              <a:extLst>
                <a:ext uri="{FF2B5EF4-FFF2-40B4-BE49-F238E27FC236}">
                  <a16:creationId xmlns:a16="http://schemas.microsoft.com/office/drawing/2014/main" id="{4FEA82E4-98A5-60D1-222C-D4901036A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15A9D78-9B0C-DA30-28E8-3F2BF34C2EE9}"/>
              </a:ext>
            </a:extLst>
          </p:cNvPr>
          <p:cNvGrpSpPr/>
          <p:nvPr/>
        </p:nvGrpSpPr>
        <p:grpSpPr>
          <a:xfrm>
            <a:off x="5259076" y="2874521"/>
            <a:ext cx="284813" cy="284813"/>
            <a:chOff x="5171607" y="2563318"/>
            <a:chExt cx="284813" cy="284813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98F4233-635E-F6BC-CFE0-0E6DEBF3771B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42" name="Graphic 41" descr="Checkmark">
              <a:extLst>
                <a:ext uri="{FF2B5EF4-FFF2-40B4-BE49-F238E27FC236}">
                  <a16:creationId xmlns:a16="http://schemas.microsoft.com/office/drawing/2014/main" id="{FE8081D5-A6A2-6D86-189C-F34174665F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323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A7902C-40A2-4820-BA6D-0CA50949998B}"/>
              </a:ext>
            </a:extLst>
          </p:cNvPr>
          <p:cNvSpPr/>
          <p:nvPr/>
        </p:nvSpPr>
        <p:spPr>
          <a:xfrm>
            <a:off x="293701" y="2429240"/>
            <a:ext cx="6102249" cy="2593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004D28-73CF-4151-A3A4-F40DCF96728B}"/>
              </a:ext>
            </a:extLst>
          </p:cNvPr>
          <p:cNvSpPr txBox="1"/>
          <p:nvPr/>
        </p:nvSpPr>
        <p:spPr>
          <a:xfrm>
            <a:off x="5831172" y="245613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1</a:t>
            </a:r>
            <a:r>
              <a:rPr lang="en-IN" sz="1400" b="1" dirty="0"/>
              <a:t>/3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162758C-4A97-467E-B148-84F4E18481A6}"/>
              </a:ext>
            </a:extLst>
          </p:cNvPr>
          <p:cNvSpPr/>
          <p:nvPr/>
        </p:nvSpPr>
        <p:spPr>
          <a:xfrm>
            <a:off x="5819277" y="4605059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A3B3107-E4A7-40DF-920B-0BA0E6746285}"/>
              </a:ext>
            </a:extLst>
          </p:cNvPr>
          <p:cNvSpPr/>
          <p:nvPr/>
        </p:nvSpPr>
        <p:spPr>
          <a:xfrm flipH="1">
            <a:off x="4750498" y="4605060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408CBF1-C7A5-41F4-BB18-7A6497D552BA}"/>
              </a:ext>
            </a:extLst>
          </p:cNvPr>
          <p:cNvGrpSpPr/>
          <p:nvPr/>
        </p:nvGrpSpPr>
        <p:grpSpPr>
          <a:xfrm>
            <a:off x="285394" y="1784930"/>
            <a:ext cx="3869742" cy="338554"/>
            <a:chOff x="612466" y="2228467"/>
            <a:chExt cx="3640326" cy="31848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6EF052B-95F9-4A08-B07A-CA34D2B17155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arrows to learn more.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D23D6E8-FD08-436F-958F-938F0F78BBE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2" name="Graphic 21" descr="Direction">
                <a:extLst>
                  <a:ext uri="{FF2B5EF4-FFF2-40B4-BE49-F238E27FC236}">
                    <a16:creationId xmlns:a16="http://schemas.microsoft.com/office/drawing/2014/main" id="{F7C7821B-BC7A-42A7-92C4-E31B8521E2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F91A551F-4282-4377-9BCB-77BE92266E1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FFC5684-3721-4D0C-AC24-03576DC9E24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3EA32E-24D1-4DB3-AF30-6192E2D0F219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Scenario 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03EB43-743B-436A-9F18-098A3DF1CAF3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98905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107623E-B0F5-45F0-9E66-24437DE122E8}"/>
              </a:ext>
            </a:extLst>
          </p:cNvPr>
          <p:cNvSpPr/>
          <p:nvPr/>
        </p:nvSpPr>
        <p:spPr>
          <a:xfrm>
            <a:off x="1193111" y="1514840"/>
            <a:ext cx="6102249" cy="2593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F1BB038-7E6B-42DE-B000-C5F717E37E0E}"/>
              </a:ext>
            </a:extLst>
          </p:cNvPr>
          <p:cNvSpPr txBox="1"/>
          <p:nvPr/>
        </p:nvSpPr>
        <p:spPr>
          <a:xfrm>
            <a:off x="6730582" y="154173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3</a:t>
            </a:r>
            <a:r>
              <a:rPr lang="en-IN" sz="1400" b="1" dirty="0"/>
              <a:t>/3</a:t>
            </a:r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2249A36C-EBDF-4FED-A77B-A2FC7BDFEE7A}"/>
              </a:ext>
            </a:extLst>
          </p:cNvPr>
          <p:cNvSpPr/>
          <p:nvPr/>
        </p:nvSpPr>
        <p:spPr>
          <a:xfrm>
            <a:off x="6718687" y="3690659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C53ADDB8-DBBE-4FBD-9FF1-5CA3F06E35C1}"/>
              </a:ext>
            </a:extLst>
          </p:cNvPr>
          <p:cNvSpPr/>
          <p:nvPr/>
        </p:nvSpPr>
        <p:spPr>
          <a:xfrm flipH="1">
            <a:off x="5649908" y="3690660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BDE4C3-C84E-4580-B3C2-7E1E26A72523}"/>
              </a:ext>
            </a:extLst>
          </p:cNvPr>
          <p:cNvSpPr/>
          <p:nvPr/>
        </p:nvSpPr>
        <p:spPr>
          <a:xfrm>
            <a:off x="7447576" y="3658499"/>
            <a:ext cx="944421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121501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01A5577-5820-4A12-9C9D-E15303D49CCB}"/>
              </a:ext>
            </a:extLst>
          </p:cNvPr>
          <p:cNvGrpSpPr/>
          <p:nvPr/>
        </p:nvGrpSpPr>
        <p:grpSpPr>
          <a:xfrm>
            <a:off x="564778" y="2874055"/>
            <a:ext cx="1488011" cy="1533497"/>
            <a:chOff x="491009" y="2846219"/>
            <a:chExt cx="1488011" cy="15334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748E77E-54FF-4FCA-98C6-3C49402CBEC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B82AAA5-4204-439D-A5CB-7DBBBA35AFB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29" name="Flowchart: Connector 28">
                <a:extLst>
                  <a:ext uri="{FF2B5EF4-FFF2-40B4-BE49-F238E27FC236}">
                    <a16:creationId xmlns:a16="http://schemas.microsoft.com/office/drawing/2014/main" id="{90053959-0FC9-4CB3-AA00-0555D85B5A8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54564028-1E04-4E4D-810B-57EF543DDC6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Flowchart: Connector 30">
                <a:extLst>
                  <a:ext uri="{FF2B5EF4-FFF2-40B4-BE49-F238E27FC236}">
                    <a16:creationId xmlns:a16="http://schemas.microsoft.com/office/drawing/2014/main" id="{015D03AE-ACC0-4760-909D-6042BEE8FDDA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32" name="Graphic 31" descr="Network">
                <a:extLst>
                  <a:ext uri="{FF2B5EF4-FFF2-40B4-BE49-F238E27FC236}">
                    <a16:creationId xmlns:a16="http://schemas.microsoft.com/office/drawing/2014/main" id="{47FAEC51-E9D5-422D-84ED-5141C74ECE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FD53339-6A45-4689-9E0A-C36E58832918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Scenario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B93414D-951B-4AD3-BB9C-9D2EA19C8770}"/>
              </a:ext>
            </a:extLst>
          </p:cNvPr>
          <p:cNvGrpSpPr/>
          <p:nvPr/>
        </p:nvGrpSpPr>
        <p:grpSpPr>
          <a:xfrm>
            <a:off x="2711081" y="2874055"/>
            <a:ext cx="1488011" cy="1533497"/>
            <a:chOff x="491009" y="2846219"/>
            <a:chExt cx="1488011" cy="1533497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BFB072D-7876-4BE1-BB1E-AE73BC267F1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71D3B73-CB05-4C68-A9B2-58F77CEA0C17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D36DF83F-7E6F-4173-B3C2-49E4B001A8A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433D6CE9-4486-466F-8B73-9C50812402AD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Flowchart: Connector 38">
                <a:extLst>
                  <a:ext uri="{FF2B5EF4-FFF2-40B4-BE49-F238E27FC236}">
                    <a16:creationId xmlns:a16="http://schemas.microsoft.com/office/drawing/2014/main" id="{8D66DD37-6F10-4802-B985-F366D68BD57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0" name="Graphic 39" descr="Network">
                <a:extLst>
                  <a:ext uri="{FF2B5EF4-FFF2-40B4-BE49-F238E27FC236}">
                    <a16:creationId xmlns:a16="http://schemas.microsoft.com/office/drawing/2014/main" id="{013AA600-1297-43A3-8E32-87A6D93B70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7B7C713-5EBC-400A-B220-6775BAFFA7E1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Scenario 2</a:t>
              </a: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088AB547-5B31-4E4B-B003-732184DDA5F1}"/>
              </a:ext>
            </a:extLst>
          </p:cNvPr>
          <p:cNvSpPr/>
          <p:nvPr/>
        </p:nvSpPr>
        <p:spPr>
          <a:xfrm>
            <a:off x="288000" y="720000"/>
            <a:ext cx="8713694" cy="1445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Case Study 1: Think, Behave, Achieve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 are two different scenarios on Linda’s priority choices on food and fitness – one, where her mindset matches the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required to achieve her goal, and another where her mindset is not aligned to the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required to attain health and fitness.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577C574-060C-4A0F-9910-3DCD2D1CCA15}"/>
              </a:ext>
            </a:extLst>
          </p:cNvPr>
          <p:cNvGrpSpPr/>
          <p:nvPr/>
        </p:nvGrpSpPr>
        <p:grpSpPr>
          <a:xfrm>
            <a:off x="315375" y="2129704"/>
            <a:ext cx="5221948" cy="338554"/>
            <a:chOff x="612466" y="2228467"/>
            <a:chExt cx="4912367" cy="31848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B919EC4-192F-4582-837C-2B5EE85E52B0}"/>
                </a:ext>
              </a:extLst>
            </p:cNvPr>
            <p:cNvSpPr txBox="1"/>
            <p:nvPr/>
          </p:nvSpPr>
          <p:spPr>
            <a:xfrm>
              <a:off x="877004" y="2228467"/>
              <a:ext cx="464782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the scenarios sequentially to learn more. 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7E14F16-0E6C-4BA9-BAF2-5DF498489D6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6" name="Graphic 45" descr="Direction">
                <a:extLst>
                  <a:ext uri="{FF2B5EF4-FFF2-40B4-BE49-F238E27FC236}">
                    <a16:creationId xmlns:a16="http://schemas.microsoft.com/office/drawing/2014/main" id="{865D5E65-5E18-4B11-9151-87C6AE8A70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5371FD3-3D82-429F-A704-8E7878F337D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052D9E9-D3D3-464C-ABC0-C5D48AF15DA0}"/>
              </a:ext>
            </a:extLst>
          </p:cNvPr>
          <p:cNvGrpSpPr/>
          <p:nvPr/>
        </p:nvGrpSpPr>
        <p:grpSpPr>
          <a:xfrm>
            <a:off x="1456544" y="2880609"/>
            <a:ext cx="284813" cy="284813"/>
            <a:chOff x="5171607" y="2563318"/>
            <a:chExt cx="284813" cy="284813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C687574-38C4-406A-B71C-50E1A4EECA07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50" name="Graphic 49" descr="Checkmark">
              <a:extLst>
                <a:ext uri="{FF2B5EF4-FFF2-40B4-BE49-F238E27FC236}">
                  <a16:creationId xmlns:a16="http://schemas.microsoft.com/office/drawing/2014/main" id="{ED54A8E1-5150-4903-9ED8-1DC9F1D3B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470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A9DF7B7-2F7A-4A9E-8C4B-A45407D26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8400349-66AB-4D40-8C99-ACF2097CE38D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FBE5B4E3-3082-4786-A7AD-63686B9EB041}"/>
              </a:ext>
            </a:extLst>
          </p:cNvPr>
          <p:cNvSpPr/>
          <p:nvPr/>
        </p:nvSpPr>
        <p:spPr>
          <a:xfrm>
            <a:off x="413915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 2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2E81429-F7BD-4752-B9BC-8E1D3F4C3854}"/>
              </a:ext>
            </a:extLst>
          </p:cNvPr>
          <p:cNvGrpSpPr/>
          <p:nvPr/>
        </p:nvGrpSpPr>
        <p:grpSpPr>
          <a:xfrm>
            <a:off x="518593" y="2027882"/>
            <a:ext cx="4713195" cy="338554"/>
            <a:chOff x="612466" y="2228467"/>
            <a:chExt cx="4433775" cy="31848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FA48318-5AEA-466B-9B87-D15F813BCF11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8C1C88E5-1CBC-49E2-8E54-1EB10003AF7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3" name="Graphic 42" descr="Direction">
                <a:extLst>
                  <a:ext uri="{FF2B5EF4-FFF2-40B4-BE49-F238E27FC236}">
                    <a16:creationId xmlns:a16="http://schemas.microsoft.com/office/drawing/2014/main" id="{A08B5444-7AFB-4F88-B200-F11A030A77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C03FD26F-A520-4E09-BBC4-77E025F008B3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4151D00-0AE5-493F-8FFD-301718165A8A}"/>
              </a:ext>
            </a:extLst>
          </p:cNvPr>
          <p:cNvGrpSpPr/>
          <p:nvPr/>
        </p:nvGrpSpPr>
        <p:grpSpPr>
          <a:xfrm flipH="1">
            <a:off x="3384731" y="2696138"/>
            <a:ext cx="265722" cy="265722"/>
            <a:chOff x="6571288" y="2793225"/>
            <a:chExt cx="265722" cy="265722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4597839-D838-45A9-8B4E-CC9CD8B34A33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378D8B7-A698-464A-AE22-77E9C77F641D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23E5D7-7688-4502-9280-5F23CCD72EFB}"/>
              </a:ext>
            </a:extLst>
          </p:cNvPr>
          <p:cNvGrpSpPr/>
          <p:nvPr/>
        </p:nvGrpSpPr>
        <p:grpSpPr>
          <a:xfrm flipH="1">
            <a:off x="5493128" y="2728752"/>
            <a:ext cx="265722" cy="265722"/>
            <a:chOff x="6571288" y="2793225"/>
            <a:chExt cx="265722" cy="26572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0AFEB0B0-482B-4D0B-995F-8A0C8D00303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3E20C96-379F-4571-A853-782821293499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E6F8E22-DE6F-4136-A44C-D00609FC49D8}"/>
              </a:ext>
            </a:extLst>
          </p:cNvPr>
          <p:cNvGrpSpPr/>
          <p:nvPr/>
        </p:nvGrpSpPr>
        <p:grpSpPr>
          <a:xfrm>
            <a:off x="1168971" y="2581158"/>
            <a:ext cx="480448" cy="480448"/>
            <a:chOff x="7648409" y="3622977"/>
            <a:chExt cx="480448" cy="480448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30EED81-58A3-4C2D-A9E5-F9E7A514FD61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6" name="L-Shape 55">
              <a:extLst>
                <a:ext uri="{FF2B5EF4-FFF2-40B4-BE49-F238E27FC236}">
                  <a16:creationId xmlns:a16="http://schemas.microsoft.com/office/drawing/2014/main" id="{780B61B5-66E0-45E0-9049-1E3E918D72E4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9" name="L-Shape 58">
              <a:extLst>
                <a:ext uri="{FF2B5EF4-FFF2-40B4-BE49-F238E27FC236}">
                  <a16:creationId xmlns:a16="http://schemas.microsoft.com/office/drawing/2014/main" id="{60FC85DD-28E0-4025-BFAC-2EBD5A0A5AA2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8CAA9567-E79C-469E-BDC5-D1DB76D5851C}"/>
              </a:ext>
            </a:extLst>
          </p:cNvPr>
          <p:cNvSpPr/>
          <p:nvPr/>
        </p:nvSpPr>
        <p:spPr>
          <a:xfrm>
            <a:off x="640333" y="314197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985BE2-D10F-410E-A58A-6E601D33EA88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76628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97619DA-C7B7-49F9-8161-2DA821AC3275}"/>
              </a:ext>
            </a:extLst>
          </p:cNvPr>
          <p:cNvSpPr/>
          <p:nvPr/>
        </p:nvSpPr>
        <p:spPr>
          <a:xfrm>
            <a:off x="8299864" y="4678829"/>
            <a:ext cx="944421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3DC6F50-5ACB-411B-861D-7CBDE5C58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E262CFC-6012-497D-B264-B1E114AA118D}"/>
              </a:ext>
            </a:extLst>
          </p:cNvPr>
          <p:cNvSpPr/>
          <p:nvPr/>
        </p:nvSpPr>
        <p:spPr>
          <a:xfrm>
            <a:off x="39561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 2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8A18D-D019-4566-95F3-9C2622FB074D}"/>
              </a:ext>
            </a:extLst>
          </p:cNvPr>
          <p:cNvGrpSpPr/>
          <p:nvPr/>
        </p:nvGrpSpPr>
        <p:grpSpPr>
          <a:xfrm>
            <a:off x="500296" y="2057862"/>
            <a:ext cx="4713195" cy="338554"/>
            <a:chOff x="612466" y="2228467"/>
            <a:chExt cx="4433775" cy="31848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D8411E0-C22B-44D3-B1A2-B9AF9130B014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7BDE6DA-0477-4006-A445-0F20941D09EA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3" name="Graphic 42" descr="Direction">
                <a:extLst>
                  <a:ext uri="{FF2B5EF4-FFF2-40B4-BE49-F238E27FC236}">
                    <a16:creationId xmlns:a16="http://schemas.microsoft.com/office/drawing/2014/main" id="{2CE011F1-085E-44D6-81B0-D1874EAEC2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12FBE11B-A4EC-4B1A-BE52-A9EE0D51554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5BF5450-0DBE-40ED-AD27-47B683D09CC0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0231C0D-A94E-4BBF-A8ED-ECD32CE6B77E}"/>
              </a:ext>
            </a:extLst>
          </p:cNvPr>
          <p:cNvGrpSpPr/>
          <p:nvPr/>
        </p:nvGrpSpPr>
        <p:grpSpPr>
          <a:xfrm flipH="1">
            <a:off x="1026650" y="2726118"/>
            <a:ext cx="265722" cy="265722"/>
            <a:chOff x="6571288" y="2793225"/>
            <a:chExt cx="265722" cy="265722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C6E258B-0EDB-4F1B-99BC-188A46FFF0FF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AA693E4-856F-41D5-B240-615427FCD1CC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BD6D6DA-3953-4A96-B432-A7AEA290F3C2}"/>
              </a:ext>
            </a:extLst>
          </p:cNvPr>
          <p:cNvGrpSpPr/>
          <p:nvPr/>
        </p:nvGrpSpPr>
        <p:grpSpPr>
          <a:xfrm flipH="1">
            <a:off x="2798869" y="2758732"/>
            <a:ext cx="265722" cy="265722"/>
            <a:chOff x="6571288" y="2793225"/>
            <a:chExt cx="265722" cy="26572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607E842-EC37-4506-9FC3-401DBE4CE1D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7EAEFDD-AD50-48BB-B50B-320B26B7C8A6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C561613-6322-49B3-B83C-3F3472FFDF9A}"/>
              </a:ext>
            </a:extLst>
          </p:cNvPr>
          <p:cNvGrpSpPr/>
          <p:nvPr/>
        </p:nvGrpSpPr>
        <p:grpSpPr>
          <a:xfrm>
            <a:off x="4862047" y="2626128"/>
            <a:ext cx="480448" cy="480448"/>
            <a:chOff x="7648409" y="3622977"/>
            <a:chExt cx="480448" cy="480448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6E7D31E-0F88-4109-AC53-84A974E39C76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9" name="L-Shape 58">
              <a:extLst>
                <a:ext uri="{FF2B5EF4-FFF2-40B4-BE49-F238E27FC236}">
                  <a16:creationId xmlns:a16="http://schemas.microsoft.com/office/drawing/2014/main" id="{D2AC2E58-7229-43D9-A7FE-0AA2FAA929F2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0" name="L-Shape 59">
              <a:extLst>
                <a:ext uri="{FF2B5EF4-FFF2-40B4-BE49-F238E27FC236}">
                  <a16:creationId xmlns:a16="http://schemas.microsoft.com/office/drawing/2014/main" id="{1227F517-016D-4B4B-B746-0B138211BA80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4E61E2FC-FA8C-46CD-9E8D-253F501C3042}"/>
              </a:ext>
            </a:extLst>
          </p:cNvPr>
          <p:cNvSpPr/>
          <p:nvPr/>
        </p:nvSpPr>
        <p:spPr>
          <a:xfrm>
            <a:off x="622036" y="3082018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</p:spTree>
    <p:extLst>
      <p:ext uri="{BB962C8B-B14F-4D97-AF65-F5344CB8AC3E}">
        <p14:creationId xmlns:p14="http://schemas.microsoft.com/office/powerpoint/2010/main" val="14278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01A5577-5820-4A12-9C9D-E15303D49CCB}"/>
              </a:ext>
            </a:extLst>
          </p:cNvPr>
          <p:cNvGrpSpPr/>
          <p:nvPr/>
        </p:nvGrpSpPr>
        <p:grpSpPr>
          <a:xfrm>
            <a:off x="564778" y="2874055"/>
            <a:ext cx="1488011" cy="1533497"/>
            <a:chOff x="491009" y="2846219"/>
            <a:chExt cx="1488011" cy="15334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748E77E-54FF-4FCA-98C6-3C49402CBEC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B82AAA5-4204-439D-A5CB-7DBBBA35AFB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29" name="Flowchart: Connector 28">
                <a:extLst>
                  <a:ext uri="{FF2B5EF4-FFF2-40B4-BE49-F238E27FC236}">
                    <a16:creationId xmlns:a16="http://schemas.microsoft.com/office/drawing/2014/main" id="{90053959-0FC9-4CB3-AA00-0555D85B5A8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54564028-1E04-4E4D-810B-57EF543DDC6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Flowchart: Connector 30">
                <a:extLst>
                  <a:ext uri="{FF2B5EF4-FFF2-40B4-BE49-F238E27FC236}">
                    <a16:creationId xmlns:a16="http://schemas.microsoft.com/office/drawing/2014/main" id="{015D03AE-ACC0-4760-909D-6042BEE8FDDA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32" name="Graphic 31" descr="Network">
                <a:extLst>
                  <a:ext uri="{FF2B5EF4-FFF2-40B4-BE49-F238E27FC236}">
                    <a16:creationId xmlns:a16="http://schemas.microsoft.com/office/drawing/2014/main" id="{47FAEC51-E9D5-422D-84ED-5141C74ECE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FD53339-6A45-4689-9E0A-C36E58832918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Scenario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B93414D-951B-4AD3-BB9C-9D2EA19C8770}"/>
              </a:ext>
            </a:extLst>
          </p:cNvPr>
          <p:cNvGrpSpPr/>
          <p:nvPr/>
        </p:nvGrpSpPr>
        <p:grpSpPr>
          <a:xfrm>
            <a:off x="2711081" y="2874055"/>
            <a:ext cx="1488011" cy="1533497"/>
            <a:chOff x="491009" y="2846219"/>
            <a:chExt cx="1488011" cy="1533497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BFB072D-7876-4BE1-BB1E-AE73BC267F1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71D3B73-CB05-4C68-A9B2-58F77CEA0C17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D36DF83F-7E6F-4173-B3C2-49E4B001A8A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433D6CE9-4486-466F-8B73-9C50812402AD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Flowchart: Connector 38">
                <a:extLst>
                  <a:ext uri="{FF2B5EF4-FFF2-40B4-BE49-F238E27FC236}">
                    <a16:creationId xmlns:a16="http://schemas.microsoft.com/office/drawing/2014/main" id="{8D66DD37-6F10-4802-B985-F366D68BD57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0" name="Graphic 39" descr="Network">
                <a:extLst>
                  <a:ext uri="{FF2B5EF4-FFF2-40B4-BE49-F238E27FC236}">
                    <a16:creationId xmlns:a16="http://schemas.microsoft.com/office/drawing/2014/main" id="{013AA600-1297-43A3-8E32-87A6D93B70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7B7C713-5EBC-400A-B220-6775BAFFA7E1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Scenario 2</a:t>
              </a: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088AB547-5B31-4E4B-B003-732184DDA5F1}"/>
              </a:ext>
            </a:extLst>
          </p:cNvPr>
          <p:cNvSpPr/>
          <p:nvPr/>
        </p:nvSpPr>
        <p:spPr>
          <a:xfrm>
            <a:off x="288000" y="720000"/>
            <a:ext cx="8713694" cy="1445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Case Study 1: Think, Behave, Achieve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 are two different scenarios on Linda’s priority choices on food and fitness – one, where her mindset matches the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required to achieve her goal, and another where her mindset is not aligned to the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required to attain health and fitness.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577C574-060C-4A0F-9910-3DCD2D1CCA15}"/>
              </a:ext>
            </a:extLst>
          </p:cNvPr>
          <p:cNvGrpSpPr/>
          <p:nvPr/>
        </p:nvGrpSpPr>
        <p:grpSpPr>
          <a:xfrm>
            <a:off x="315375" y="2129704"/>
            <a:ext cx="5221948" cy="338554"/>
            <a:chOff x="612466" y="2228467"/>
            <a:chExt cx="4912367" cy="31848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B919EC4-192F-4582-837C-2B5EE85E52B0}"/>
                </a:ext>
              </a:extLst>
            </p:cNvPr>
            <p:cNvSpPr txBox="1"/>
            <p:nvPr/>
          </p:nvSpPr>
          <p:spPr>
            <a:xfrm>
              <a:off x="877004" y="2228467"/>
              <a:ext cx="464782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the scenarios sequentially to learn more. 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7E14F16-0E6C-4BA9-BAF2-5DF498489D6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6" name="Graphic 45" descr="Direction">
                <a:extLst>
                  <a:ext uri="{FF2B5EF4-FFF2-40B4-BE49-F238E27FC236}">
                    <a16:creationId xmlns:a16="http://schemas.microsoft.com/office/drawing/2014/main" id="{865D5E65-5E18-4B11-9151-87C6AE8A70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5371FD3-3D82-429F-A704-8E7878F337D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BFB771C-8506-4127-8ADA-66852CBC03FC}"/>
              </a:ext>
            </a:extLst>
          </p:cNvPr>
          <p:cNvGrpSpPr/>
          <p:nvPr/>
        </p:nvGrpSpPr>
        <p:grpSpPr>
          <a:xfrm>
            <a:off x="3612630" y="2923082"/>
            <a:ext cx="284813" cy="284813"/>
            <a:chOff x="5171607" y="2563318"/>
            <a:chExt cx="284813" cy="284813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909F1221-DA4B-49F6-A9F5-6285F21478BC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41" name="Graphic 40" descr="Checkmark">
              <a:extLst>
                <a:ext uri="{FF2B5EF4-FFF2-40B4-BE49-F238E27FC236}">
                  <a16:creationId xmlns:a16="http://schemas.microsoft.com/office/drawing/2014/main" id="{478523F1-A13E-4B5A-A974-E3079D5AA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052D9E9-D3D3-464C-ABC0-C5D48AF15DA0}"/>
              </a:ext>
            </a:extLst>
          </p:cNvPr>
          <p:cNvGrpSpPr/>
          <p:nvPr/>
        </p:nvGrpSpPr>
        <p:grpSpPr>
          <a:xfrm>
            <a:off x="1456544" y="2880609"/>
            <a:ext cx="284813" cy="284813"/>
            <a:chOff x="5171607" y="2563318"/>
            <a:chExt cx="284813" cy="284813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C687574-38C4-406A-B71C-50E1A4EECA07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50" name="Graphic 49" descr="Checkmark">
              <a:extLst>
                <a:ext uri="{FF2B5EF4-FFF2-40B4-BE49-F238E27FC236}">
                  <a16:creationId xmlns:a16="http://schemas.microsoft.com/office/drawing/2014/main" id="{ED54A8E1-5150-4903-9ED8-1DC9F1D3B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4521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8677178" cy="1412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It’s Your Turn Now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It’s time to answer a few questions based on these scenarios and check your understanding on Linda’s contrasting mindsets. Once you complete a question, you will be directed back to this screen to attend the next question.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93520" y="2060716"/>
            <a:ext cx="6031007" cy="338554"/>
            <a:chOff x="612466" y="2228467"/>
            <a:chExt cx="5673461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each question </a:t>
              </a:r>
              <a:r>
                <a:rPr lang="en-IN" sz="1600" b="1" dirty="0"/>
                <a:t>sequentially to proceed</a:t>
              </a:r>
              <a:r>
                <a:rPr lang="en-IN" sz="1600" b="1" dirty="0">
                  <a:solidFill>
                    <a:schemeClr val="tx1"/>
                  </a:solidFill>
                </a:rPr>
                <a:t>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3B40E4B-EAE5-487A-A5BC-10C9F74D1E29}"/>
              </a:ext>
            </a:extLst>
          </p:cNvPr>
          <p:cNvGrpSpPr/>
          <p:nvPr/>
        </p:nvGrpSpPr>
        <p:grpSpPr>
          <a:xfrm>
            <a:off x="204435" y="2931317"/>
            <a:ext cx="1488011" cy="1533497"/>
            <a:chOff x="491009" y="2846219"/>
            <a:chExt cx="1488011" cy="153349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7C242DD-E527-4C94-BE9A-A985C8362F1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4F3F51F-B167-47AF-B08C-3B78167275AC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5" name="Flowchart: Connector 34">
                <a:extLst>
                  <a:ext uri="{FF2B5EF4-FFF2-40B4-BE49-F238E27FC236}">
                    <a16:creationId xmlns:a16="http://schemas.microsoft.com/office/drawing/2014/main" id="{AE405913-A1E0-4D59-A3B1-70C6A0610DC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9E59F3F6-7FF1-412D-902F-3ADF0F398614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9CE4501F-8043-43C3-9754-4F71736331B2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3200" b="1" dirty="0">
                    <a:solidFill>
                      <a:schemeClr val="bg1">
                        <a:lumMod val="50000"/>
                      </a:schemeClr>
                    </a:solidFill>
                  </a:rPr>
                  <a:t>?</a:t>
                </a:r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B06FB31-4AA2-4B1D-8A3D-EA4A1290F3A4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Question 1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A56359D-CAF8-411C-AA3E-F391D5848CB3}"/>
              </a:ext>
            </a:extLst>
          </p:cNvPr>
          <p:cNvGrpSpPr/>
          <p:nvPr/>
        </p:nvGrpSpPr>
        <p:grpSpPr>
          <a:xfrm>
            <a:off x="2276108" y="2931317"/>
            <a:ext cx="1488011" cy="1533497"/>
            <a:chOff x="491009" y="2846219"/>
            <a:chExt cx="1488011" cy="153349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AF6D913-F7BF-45AD-8897-4DB013D43C8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1E7347F-0D90-4C96-866C-A6FB22BDEF4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43" name="Flowchart: Connector 42">
                <a:extLst>
                  <a:ext uri="{FF2B5EF4-FFF2-40B4-BE49-F238E27FC236}">
                    <a16:creationId xmlns:a16="http://schemas.microsoft.com/office/drawing/2014/main" id="{80B9B643-0FFF-43A6-A14B-4E9D0E0A602B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1A2A63DF-589C-421F-9A36-5AA1D753F038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Flowchart: Connector 44">
                <a:extLst>
                  <a:ext uri="{FF2B5EF4-FFF2-40B4-BE49-F238E27FC236}">
                    <a16:creationId xmlns:a16="http://schemas.microsoft.com/office/drawing/2014/main" id="{93C6AA33-9D54-4674-8C06-A942E44CD46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3200" b="1" dirty="0">
                    <a:solidFill>
                      <a:schemeClr val="bg1">
                        <a:lumMod val="50000"/>
                      </a:schemeClr>
                    </a:solidFill>
                  </a:rPr>
                  <a:t>?</a:t>
                </a:r>
                <a:endParaRPr lang="en-IN" sz="32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0445765-8F0B-4ECF-A665-221DB0299BA2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Question 2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A398988-5D4D-467E-9583-1688B196DBBE}"/>
              </a:ext>
            </a:extLst>
          </p:cNvPr>
          <p:cNvGrpSpPr/>
          <p:nvPr/>
        </p:nvGrpSpPr>
        <p:grpSpPr>
          <a:xfrm>
            <a:off x="4347781" y="2931317"/>
            <a:ext cx="1488011" cy="1533497"/>
            <a:chOff x="491009" y="2846219"/>
            <a:chExt cx="1488011" cy="1533497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1296628-6C02-4995-8AEE-48958DE931E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E51DA2A-CCA3-4329-9835-21716A1B2B3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9" name="Flowchart: Connector 68">
                <a:extLst>
                  <a:ext uri="{FF2B5EF4-FFF2-40B4-BE49-F238E27FC236}">
                    <a16:creationId xmlns:a16="http://schemas.microsoft.com/office/drawing/2014/main" id="{A781F062-F642-47EC-9507-8AB7E2C56980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4B54CAB2-A7DB-491E-AAB7-919A10E73F1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Flowchart: Connector 70">
                <a:extLst>
                  <a:ext uri="{FF2B5EF4-FFF2-40B4-BE49-F238E27FC236}">
                    <a16:creationId xmlns:a16="http://schemas.microsoft.com/office/drawing/2014/main" id="{F220E7F0-BF0E-4641-9A18-4508D412EE5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3200" b="1" dirty="0">
                    <a:solidFill>
                      <a:schemeClr val="bg1">
                        <a:lumMod val="50000"/>
                      </a:schemeClr>
                    </a:solidFill>
                  </a:rPr>
                  <a:t>?</a:t>
                </a:r>
                <a:endParaRPr lang="en-IN" sz="32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6674AEF-F8E9-4FD2-88A2-C5C31E8A31B0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Question 3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B9945D86-4E4D-4D76-B058-E003B2D73D17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Branch 2</a:t>
            </a:r>
          </a:p>
        </p:txBody>
      </p: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1708138" y="4988780"/>
            <a:ext cx="149546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Scenario Recap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3AE5B2-A71E-457A-8B74-57E602989904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B5AC9E4-F3BE-48BD-A622-F2C0E8E4EBE0}"/>
              </a:ext>
            </a:extLst>
          </p:cNvPr>
          <p:cNvGrpSpPr/>
          <p:nvPr/>
        </p:nvGrpSpPr>
        <p:grpSpPr>
          <a:xfrm>
            <a:off x="1028894" y="2691475"/>
            <a:ext cx="1488011" cy="1533497"/>
            <a:chOff x="491009" y="2846219"/>
            <a:chExt cx="1488011" cy="1533497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34B6855-2FB3-48D7-BED9-401D3B96BA7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A7270F0-7B5D-4711-B241-BFA040AAB0B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8" name="Flowchart: Connector 57">
                <a:extLst>
                  <a:ext uri="{FF2B5EF4-FFF2-40B4-BE49-F238E27FC236}">
                    <a16:creationId xmlns:a16="http://schemas.microsoft.com/office/drawing/2014/main" id="{7BE6B56E-6ECD-46B0-9FA2-770F0ACF3347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C942F4BD-3D80-4619-AF8F-F0F29930EF4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Flowchart: Connector 59">
                <a:extLst>
                  <a:ext uri="{FF2B5EF4-FFF2-40B4-BE49-F238E27FC236}">
                    <a16:creationId xmlns:a16="http://schemas.microsoft.com/office/drawing/2014/main" id="{1C73D8FD-D8C2-4E9E-8815-B7229B754A60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1" name="Graphic 60" descr="Network">
                <a:extLst>
                  <a:ext uri="{FF2B5EF4-FFF2-40B4-BE49-F238E27FC236}">
                    <a16:creationId xmlns:a16="http://schemas.microsoft.com/office/drawing/2014/main" id="{4C8CB173-3029-4DD6-A765-2C29EE7961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3560CF0-2C20-411D-81F2-4AEB44ACCC40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E49275D-363C-4C47-822B-414A23A43164}"/>
              </a:ext>
            </a:extLst>
          </p:cNvPr>
          <p:cNvGrpSpPr/>
          <p:nvPr/>
        </p:nvGrpSpPr>
        <p:grpSpPr>
          <a:xfrm>
            <a:off x="3100567" y="2691475"/>
            <a:ext cx="1488011" cy="1533497"/>
            <a:chOff x="491009" y="2846219"/>
            <a:chExt cx="1488011" cy="1533497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8C98DA5-CDDC-4FBD-AA97-13928D91825C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2078C7EC-980D-4F8C-A108-65A4695DD26D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6" name="Flowchart: Connector 65">
                <a:extLst>
                  <a:ext uri="{FF2B5EF4-FFF2-40B4-BE49-F238E27FC236}">
                    <a16:creationId xmlns:a16="http://schemas.microsoft.com/office/drawing/2014/main" id="{B46CE6A7-5B6E-4E6E-8069-0F6EB429056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10534DF1-A5B0-423E-9D22-D7DB9F6EDDB9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Flowchart: Connector 80">
                <a:extLst>
                  <a:ext uri="{FF2B5EF4-FFF2-40B4-BE49-F238E27FC236}">
                    <a16:creationId xmlns:a16="http://schemas.microsoft.com/office/drawing/2014/main" id="{E31CED5F-D683-40C8-93C5-1739D93125F2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2" name="Graphic 81" descr="Network">
                <a:extLst>
                  <a:ext uri="{FF2B5EF4-FFF2-40B4-BE49-F238E27FC236}">
                    <a16:creationId xmlns:a16="http://schemas.microsoft.com/office/drawing/2014/main" id="{50DA2F35-BF06-460C-8BAB-C0E35192F1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1D48AFB-1139-4255-9315-F81FFBC9EC8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D8BCD02-63D8-443B-B4B1-19A8E77A3A67}"/>
              </a:ext>
            </a:extLst>
          </p:cNvPr>
          <p:cNvGrpSpPr/>
          <p:nvPr/>
        </p:nvGrpSpPr>
        <p:grpSpPr>
          <a:xfrm>
            <a:off x="5172240" y="2691475"/>
            <a:ext cx="1488011" cy="1533497"/>
            <a:chOff x="491009" y="2846219"/>
            <a:chExt cx="1488011" cy="1533497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8C19957-F6C9-4759-A5EA-60B035BBFBDA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E4025A44-A993-44D6-8BDB-E1D808780447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7" name="Flowchart: Connector 86">
                <a:extLst>
                  <a:ext uri="{FF2B5EF4-FFF2-40B4-BE49-F238E27FC236}">
                    <a16:creationId xmlns:a16="http://schemas.microsoft.com/office/drawing/2014/main" id="{E2A6BE75-3BB2-409A-A1F9-C649876C9CB7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4730B4B8-AB84-46D2-85C1-2E2698FECD25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Flowchart: Connector 88">
                <a:extLst>
                  <a:ext uri="{FF2B5EF4-FFF2-40B4-BE49-F238E27FC236}">
                    <a16:creationId xmlns:a16="http://schemas.microsoft.com/office/drawing/2014/main" id="{7AC2C81E-0BA4-48DD-8303-951F43A3E06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0" name="Graphic 89" descr="Network">
                <a:extLst>
                  <a:ext uri="{FF2B5EF4-FFF2-40B4-BE49-F238E27FC236}">
                    <a16:creationId xmlns:a16="http://schemas.microsoft.com/office/drawing/2014/main" id="{D78A6915-B337-47AA-8810-49044552CD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6E83C18-8B6C-4D9D-A49C-A96F3ADF49B6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1200436-3571-4C42-9E85-52864D751C48}"/>
              </a:ext>
            </a:extLst>
          </p:cNvPr>
          <p:cNvGrpSpPr/>
          <p:nvPr/>
        </p:nvGrpSpPr>
        <p:grpSpPr>
          <a:xfrm>
            <a:off x="7243912" y="2691475"/>
            <a:ext cx="1488011" cy="1533497"/>
            <a:chOff x="491009" y="2846219"/>
            <a:chExt cx="1488011" cy="153349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E37CEE97-F4A2-420E-80EE-013A14F4491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2472341-B82C-4592-8749-373EC515290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5" name="Flowchart: Connector 94">
                <a:extLst>
                  <a:ext uri="{FF2B5EF4-FFF2-40B4-BE49-F238E27FC236}">
                    <a16:creationId xmlns:a16="http://schemas.microsoft.com/office/drawing/2014/main" id="{949042BF-E625-4276-8EE5-A38CB98D8DC9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Isosceles Triangle 95">
                <a:extLst>
                  <a:ext uri="{FF2B5EF4-FFF2-40B4-BE49-F238E27FC236}">
                    <a16:creationId xmlns:a16="http://schemas.microsoft.com/office/drawing/2014/main" id="{BDD0079A-284A-47F5-8D0D-A6ACC41733D0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Flowchart: Connector 96">
                <a:extLst>
                  <a:ext uri="{FF2B5EF4-FFF2-40B4-BE49-F238E27FC236}">
                    <a16:creationId xmlns:a16="http://schemas.microsoft.com/office/drawing/2014/main" id="{B0A62B5F-A072-422E-AABC-D8846687F17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8" name="Graphic 97" descr="Network">
                <a:extLst>
                  <a:ext uri="{FF2B5EF4-FFF2-40B4-BE49-F238E27FC236}">
                    <a16:creationId xmlns:a16="http://schemas.microsoft.com/office/drawing/2014/main" id="{B325D411-24F0-4CE2-9BE9-849B1B90CF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EF603CB-3640-47E0-951D-C120999CF00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744BDD83-890F-48AA-B894-3A7DC628C58C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BBB2BD4-2D98-4FB0-BFAB-6F11DB69335E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75C58AFC-6BB6-4D40-B4AF-F2A9A18B59A2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2" name="Graphic 101" descr="Direction">
                <a:extLst>
                  <a:ext uri="{FF2B5EF4-FFF2-40B4-BE49-F238E27FC236}">
                    <a16:creationId xmlns:a16="http://schemas.microsoft.com/office/drawing/2014/main" id="{716DB9F1-C337-45EA-9C14-6EB976D1B6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A6D937C7-C405-495A-AABC-FABFD8731AE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2345EE9-F2BF-4E28-B630-DDE4A761F2B7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29F7E9E-9165-43E5-A752-A6E5BBC796D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937008-25BA-7237-0ACC-0EA0D3125248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Branch 2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9106464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17266</TotalTime>
  <Words>993</Words>
  <Application>Microsoft Office PowerPoint</Application>
  <PresentationFormat>Custom</PresentationFormat>
  <Paragraphs>128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2426</cp:revision>
  <dcterms:created xsi:type="dcterms:W3CDTF">2017-07-21T05:01:19Z</dcterms:created>
  <dcterms:modified xsi:type="dcterms:W3CDTF">2022-07-22T13:25:21Z</dcterms:modified>
</cp:coreProperties>
</file>