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1202" r:id="rId2"/>
    <p:sldId id="1210" r:id="rId3"/>
    <p:sldId id="1211" r:id="rId4"/>
    <p:sldId id="1212" r:id="rId5"/>
    <p:sldId id="1204" r:id="rId6"/>
    <p:sldId id="1206" r:id="rId7"/>
    <p:sldId id="1215" r:id="rId8"/>
    <p:sldId id="1207" r:id="rId9"/>
    <p:sldId id="1213" r:id="rId10"/>
    <p:sldId id="1208" r:id="rId11"/>
    <p:sldId id="1214" r:id="rId12"/>
  </p:sldIdLst>
  <p:sldSz cx="12960350" cy="611981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2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shivakumarm" initials="s" lastIdx="1" clrIdx="3">
    <p:extLst>
      <p:ext uri="{19B8F6BF-5375-455C-9EA6-DF929625EA0E}">
        <p15:presenceInfo xmlns:p15="http://schemas.microsoft.com/office/powerpoint/2012/main" userId="S::shivakumarm@eidesign.net::fc266fd6-ea27-4f72-bd9f-a77e391fbe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E2E2E2"/>
    <a:srgbClr val="F7F7F7"/>
    <a:srgbClr val="F0F0F0"/>
    <a:srgbClr val="F4F4F4"/>
    <a:srgbClr val="B4B4B4"/>
    <a:srgbClr val="FDF3ED"/>
    <a:srgbClr val="FDF3D5"/>
    <a:srgbClr val="FFF5D5"/>
    <a:srgbClr val="DAE3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B94025F-69B4-48D0-95C3-194B7B09DFEC}" v="14" dt="2022-04-14T07:13:34.6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6" autoAdjust="0"/>
    <p:restoredTop sz="88497" autoAdjust="0"/>
  </p:normalViewPr>
  <p:slideViewPr>
    <p:cSldViewPr snapToGrid="0">
      <p:cViewPr varScale="1">
        <p:scale>
          <a:sx n="84" d="100"/>
          <a:sy n="84" d="100"/>
        </p:scale>
        <p:origin x="72" y="84"/>
      </p:cViewPr>
      <p:guideLst/>
    </p:cSldViewPr>
  </p:slideViewPr>
  <p:outlineViewPr>
    <p:cViewPr>
      <p:scale>
        <a:sx n="33" d="100"/>
        <a:sy n="33" d="100"/>
      </p:scale>
      <p:origin x="0" y="-568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bramani K" userId="bf009f75-d47a-408b-a678-4666a6eafc4c" providerId="ADAL" clId="{366B4F5A-4395-4184-877B-E52DC4B60848}"/>
    <pc:docChg chg="undo custSel modSld">
      <pc:chgData name="Subramani K" userId="bf009f75-d47a-408b-a678-4666a6eafc4c" providerId="ADAL" clId="{366B4F5A-4395-4184-877B-E52DC4B60848}" dt="2022-03-16T02:12:20.539" v="276" actId="1035"/>
      <pc:docMkLst>
        <pc:docMk/>
      </pc:docMkLst>
      <pc:sldChg chg="addSp delSp modSp mod">
        <pc:chgData name="Subramani K" userId="bf009f75-d47a-408b-a678-4666a6eafc4c" providerId="ADAL" clId="{366B4F5A-4395-4184-877B-E52DC4B60848}" dt="2022-03-16T02:12:20.539" v="276" actId="1035"/>
        <pc:sldMkLst>
          <pc:docMk/>
          <pc:sldMk cId="2508173990" sldId="1202"/>
        </pc:sldMkLst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3" creationId="{38A89BC3-EBB0-4E8E-866E-B407DA92EA64}"/>
          </ac:spMkLst>
        </pc:spChg>
        <pc:spChg chg="mod">
          <ac:chgData name="Subramani K" userId="bf009f75-d47a-408b-a678-4666a6eafc4c" providerId="ADAL" clId="{366B4F5A-4395-4184-877B-E52DC4B60848}" dt="2022-03-16T02:12:10.169" v="268" actId="20577"/>
          <ac:spMkLst>
            <pc:docMk/>
            <pc:sldMk cId="2508173990" sldId="1202"/>
            <ac:spMk id="4" creationId="{153BB5DD-E787-40D5-9AA0-9848D6EB31CB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5" creationId="{033A932D-BF4B-43C7-A1A0-F760C585C0B1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6" creationId="{C6766735-5C97-4DB5-867B-E58506869CD8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7" creationId="{FCF8EDEA-6D00-4669-86AE-64498ABE4998}"/>
          </ac:spMkLst>
        </pc:spChg>
        <pc:spChg chg="mod">
          <ac:chgData name="Subramani K" userId="bf009f75-d47a-408b-a678-4666a6eafc4c" providerId="ADAL" clId="{366B4F5A-4395-4184-877B-E52DC4B60848}" dt="2022-03-16T02:04:21.322" v="2"/>
          <ac:spMkLst>
            <pc:docMk/>
            <pc:sldMk cId="2508173990" sldId="1202"/>
            <ac:spMk id="9" creationId="{B7E2EC3C-9883-47AA-9BD1-48DE0A1C8C38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3" creationId="{627F2011-0F99-4B42-BC2C-8F72C5D3FD8D}"/>
          </ac:spMkLst>
        </pc:spChg>
        <pc:spChg chg="del mod topLvl">
          <ac:chgData name="Subramani K" userId="bf009f75-d47a-408b-a678-4666a6eafc4c" providerId="ADAL" clId="{366B4F5A-4395-4184-877B-E52DC4B60848}" dt="2022-03-16T02:08:09.198" v="99" actId="478"/>
          <ac:spMkLst>
            <pc:docMk/>
            <pc:sldMk cId="2508173990" sldId="1202"/>
            <ac:spMk id="14" creationId="{ACB013D3-E719-43F0-BDCD-32C3B31065C4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7" creationId="{0CAF469B-8902-4338-847C-D2CF56245C69}"/>
          </ac:spMkLst>
        </pc:spChg>
        <pc:spChg chg="del mod topLvl">
          <ac:chgData name="Subramani K" userId="bf009f75-d47a-408b-a678-4666a6eafc4c" providerId="ADAL" clId="{366B4F5A-4395-4184-877B-E52DC4B60848}" dt="2022-03-16T02:08:21.599" v="102" actId="478"/>
          <ac:spMkLst>
            <pc:docMk/>
            <pc:sldMk cId="2508173990" sldId="1202"/>
            <ac:spMk id="19" creationId="{7260E041-C955-4DC8-BC9C-101DB39CC5AE}"/>
          </ac:spMkLst>
        </pc:spChg>
        <pc:spChg chg="add mod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22" creationId="{0508B001-D35B-4372-9283-6934C0C3B788}"/>
          </ac:spMkLst>
        </pc:spChg>
        <pc:grpChg chg="add del mod">
          <ac:chgData name="Subramani K" userId="bf009f75-d47a-408b-a678-4666a6eafc4c" providerId="ADAL" clId="{366B4F5A-4395-4184-877B-E52DC4B60848}" dt="2022-03-16T02:08:01.551" v="95" actId="165"/>
          <ac:grpSpMkLst>
            <pc:docMk/>
            <pc:sldMk cId="2508173990" sldId="1202"/>
            <ac:grpSpMk id="11" creationId="{97536F86-D2BF-4612-B44C-40B0B7FD0E04}"/>
          </ac:grpSpMkLst>
        </pc:grpChg>
        <pc:grpChg chg="add del mod topLvl">
          <ac:chgData name="Subramani K" userId="bf009f75-d47a-408b-a678-4666a6eafc4c" providerId="ADAL" clId="{366B4F5A-4395-4184-877B-E52DC4B60848}" dt="2022-03-16T02:08:07.242" v="98" actId="165"/>
          <ac:grpSpMkLst>
            <pc:docMk/>
            <pc:sldMk cId="2508173990" sldId="1202"/>
            <ac:grpSpMk id="12" creationId="{24CFCB4F-362F-452D-8C20-EBA579C432D8}"/>
          </ac:grpSpMkLst>
        </pc:grpChg>
        <pc:grpChg chg="add del mod">
          <ac:chgData name="Subramani K" userId="bf009f75-d47a-408b-a678-4666a6eafc4c" providerId="ADAL" clId="{366B4F5A-4395-4184-877B-E52DC4B60848}" dt="2022-03-16T02:08:13.885" v="100" actId="165"/>
          <ac:grpSpMkLst>
            <pc:docMk/>
            <pc:sldMk cId="2508173990" sldId="1202"/>
            <ac:grpSpMk id="16" creationId="{3EBAFADD-3701-4E6C-8AFD-713699B4CFF5}"/>
          </ac:grpSpMkLst>
        </pc:grpChg>
        <pc:grpChg chg="del mod topLvl">
          <ac:chgData name="Subramani K" userId="bf009f75-d47a-408b-a678-4666a6eafc4c" providerId="ADAL" clId="{366B4F5A-4395-4184-877B-E52DC4B60848}" dt="2022-03-16T02:08:19.518" v="101" actId="165"/>
          <ac:grpSpMkLst>
            <pc:docMk/>
            <pc:sldMk cId="2508173990" sldId="1202"/>
            <ac:grpSpMk id="18" creationId="{F818523F-5758-4477-98CF-462566225D0C}"/>
          </ac:grpSpMkLst>
        </pc:grpChg>
        <pc:picChg chg="del">
          <ac:chgData name="Subramani K" userId="bf009f75-d47a-408b-a678-4666a6eafc4c" providerId="ADAL" clId="{366B4F5A-4395-4184-877B-E52DC4B60848}" dt="2022-03-16T02:04:38.820" v="3" actId="478"/>
          <ac:picMkLst>
            <pc:docMk/>
            <pc:sldMk cId="2508173990" sldId="1202"/>
            <ac:picMk id="2" creationId="{3D01B861-C612-4D42-8B49-955BD7FE5614}"/>
          </ac:picMkLst>
        </pc:picChg>
        <pc:picChg chg="add mod">
          <ac:chgData name="Subramani K" userId="bf009f75-d47a-408b-a678-4666a6eafc4c" providerId="ADAL" clId="{366B4F5A-4395-4184-877B-E52DC4B60848}" dt="2022-03-16T02:05:28.063" v="6" actId="1076"/>
          <ac:picMkLst>
            <pc:docMk/>
            <pc:sldMk cId="2508173990" sldId="1202"/>
            <ac:picMk id="10" creationId="{5446DAD8-7161-4A32-9DE1-4098BD14CFF1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5" creationId="{A2713AA8-B718-4E9E-B8AF-FB03D6128D33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20" creationId="{EF351370-2942-43F1-8DF2-F85387EC1824}"/>
          </ac:picMkLst>
        </pc:picChg>
        <pc:picChg chg="add del">
          <ac:chgData name="Subramani K" userId="bf009f75-d47a-408b-a678-4666a6eafc4c" providerId="ADAL" clId="{366B4F5A-4395-4184-877B-E52DC4B60848}" dt="2022-03-16T02:08:58.127" v="108"/>
          <ac:picMkLst>
            <pc:docMk/>
            <pc:sldMk cId="2508173990" sldId="1202"/>
            <ac:picMk id="1026" creationId="{D607DFA9-A29A-49CC-916A-92C98FCC33D2}"/>
          </ac:picMkLst>
        </pc:picChg>
        <pc:picChg chg="add mod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lakshmikanth" userId="34ec4a14-2b32-4e23-8e6c-bf79444b9b1f" providerId="ADAL" clId="{0704FE2E-9E52-4A6C-B70E-E03832489322}"/>
    <pc:docChg chg="modSld delMainMaster">
      <pc:chgData name="lakshmikanth" userId="34ec4a14-2b32-4e23-8e6c-bf79444b9b1f" providerId="ADAL" clId="{0704FE2E-9E52-4A6C-B70E-E03832489322}" dt="2022-03-17T10:25:30.329" v="20" actId="1076"/>
      <pc:docMkLst>
        <pc:docMk/>
      </pc:docMkLst>
      <pc:sldChg chg="modSp mod">
        <pc:chgData name="lakshmikanth" userId="34ec4a14-2b32-4e23-8e6c-bf79444b9b1f" providerId="ADAL" clId="{0704FE2E-9E52-4A6C-B70E-E03832489322}" dt="2022-03-17T10:25:30.329" v="20" actId="1076"/>
        <pc:sldMkLst>
          <pc:docMk/>
          <pc:sldMk cId="2508173990" sldId="1202"/>
        </pc:sldMkLst>
        <pc:spChg chg="mod">
          <ac:chgData name="lakshmikanth" userId="34ec4a14-2b32-4e23-8e6c-bf79444b9b1f" providerId="ADAL" clId="{0704FE2E-9E52-4A6C-B70E-E03832489322}" dt="2022-03-16T14:24:39.491" v="0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lakshmikanth" userId="34ec4a14-2b32-4e23-8e6c-bf79444b9b1f" providerId="ADAL" clId="{0704FE2E-9E52-4A6C-B70E-E03832489322}" dt="2022-03-17T10:25:30.329" v="20" actId="1076"/>
          <ac:spMkLst>
            <pc:docMk/>
            <pc:sldMk cId="2508173990" sldId="1202"/>
            <ac:spMk id="10" creationId="{BC95729D-B7AA-469F-AC09-0690AD9DD1CD}"/>
          </ac:spMkLst>
        </pc:spChg>
        <pc:grpChg chg="mod">
          <ac:chgData name="lakshmikanth" userId="34ec4a14-2b32-4e23-8e6c-bf79444b9b1f" providerId="ADAL" clId="{0704FE2E-9E52-4A6C-B70E-E03832489322}" dt="2022-03-17T10:25:30.329" v="20" actId="1076"/>
          <ac:grpSpMkLst>
            <pc:docMk/>
            <pc:sldMk cId="2508173990" sldId="1202"/>
            <ac:grpSpMk id="23" creationId="{D01A5577-5820-4A12-9C9D-E15303D49CCB}"/>
          </ac:grpSpMkLst>
        </pc:grpChg>
        <pc:grpChg chg="mod">
          <ac:chgData name="lakshmikanth" userId="34ec4a14-2b32-4e23-8e6c-bf79444b9b1f" providerId="ADAL" clId="{0704FE2E-9E52-4A6C-B70E-E03832489322}" dt="2022-03-17T10:25:30.329" v="20" actId="1076"/>
          <ac:grpSpMkLst>
            <pc:docMk/>
            <pc:sldMk cId="2508173990" sldId="1202"/>
            <ac:grpSpMk id="33" creationId="{0B93414D-951B-4AD3-BB9C-9D2EA19C8770}"/>
          </ac:grpSpMkLst>
        </pc:grpChg>
        <pc:grpChg chg="mod">
          <ac:chgData name="lakshmikanth" userId="34ec4a14-2b32-4e23-8e6c-bf79444b9b1f" providerId="ADAL" clId="{0704FE2E-9E52-4A6C-B70E-E03832489322}" dt="2022-03-17T10:25:30.329" v="20" actId="1076"/>
          <ac:grpSpMkLst>
            <pc:docMk/>
            <pc:sldMk cId="2508173990" sldId="1202"/>
            <ac:grpSpMk id="41" creationId="{A97582DD-110D-4C91-B040-EFC470078CEB}"/>
          </ac:grpSpMkLst>
        </pc:grpChg>
        <pc:grpChg chg="mod">
          <ac:chgData name="lakshmikanth" userId="34ec4a14-2b32-4e23-8e6c-bf79444b9b1f" providerId="ADAL" clId="{0704FE2E-9E52-4A6C-B70E-E03832489322}" dt="2022-03-17T10:25:30.329" v="20" actId="1076"/>
          <ac:grpSpMkLst>
            <pc:docMk/>
            <pc:sldMk cId="2508173990" sldId="1202"/>
            <ac:grpSpMk id="49" creationId="{B86CA52F-C3E3-4D34-AFA4-246B4FA5E8A1}"/>
          </ac:grpSpMkLst>
        </pc:grpChg>
        <pc:grpChg chg="mod">
          <ac:chgData name="lakshmikanth" userId="34ec4a14-2b32-4e23-8e6c-bf79444b9b1f" providerId="ADAL" clId="{0704FE2E-9E52-4A6C-B70E-E03832489322}" dt="2022-03-17T10:25:30.329" v="20" actId="1076"/>
          <ac:grpSpMkLst>
            <pc:docMk/>
            <pc:sldMk cId="2508173990" sldId="1202"/>
            <ac:grpSpMk id="57" creationId="{5464A22C-6720-4997-AFB0-FEC5992B68EC}"/>
          </ac:grpSpMkLst>
        </pc:grpChg>
      </pc:sldChg>
      <pc:sldChg chg="modSp mod">
        <pc:chgData name="lakshmikanth" userId="34ec4a14-2b32-4e23-8e6c-bf79444b9b1f" providerId="ADAL" clId="{0704FE2E-9E52-4A6C-B70E-E03832489322}" dt="2022-03-17T10:24:39.787" v="11" actId="1076"/>
        <pc:sldMkLst>
          <pc:docMk/>
          <pc:sldMk cId="2285015065" sldId="1203"/>
        </pc:sldMkLst>
        <pc:spChg chg="mod">
          <ac:chgData name="lakshmikanth" userId="34ec4a14-2b32-4e23-8e6c-bf79444b9b1f" providerId="ADAL" clId="{0704FE2E-9E52-4A6C-B70E-E03832489322}" dt="2022-03-17T10:24:39.787" v="11" actId="1076"/>
          <ac:spMkLst>
            <pc:docMk/>
            <pc:sldMk cId="2285015065" sldId="1203"/>
            <ac:spMk id="20" creationId="{F147415D-E16C-445C-9A1D-C2D143C1E294}"/>
          </ac:spMkLst>
        </pc:spChg>
        <pc:spChg chg="mod">
          <ac:chgData name="lakshmikanth" userId="34ec4a14-2b32-4e23-8e6c-bf79444b9b1f" providerId="ADAL" clId="{0704FE2E-9E52-4A6C-B70E-E03832489322}" dt="2022-03-17T10:24:39.787" v="11" actId="1076"/>
          <ac:spMkLst>
            <pc:docMk/>
            <pc:sldMk cId="2285015065" sldId="1203"/>
            <ac:spMk id="21" creationId="{6F7C91BE-B61F-48F4-92AA-1F820DE4EF90}"/>
          </ac:spMkLst>
        </pc:spChg>
        <pc:spChg chg="mod">
          <ac:chgData name="lakshmikanth" userId="34ec4a14-2b32-4e23-8e6c-bf79444b9b1f" providerId="ADAL" clId="{0704FE2E-9E52-4A6C-B70E-E03832489322}" dt="2022-03-17T10:24:39.787" v="11" actId="1076"/>
          <ac:spMkLst>
            <pc:docMk/>
            <pc:sldMk cId="2285015065" sldId="1203"/>
            <ac:spMk id="22" creationId="{C25CF31D-ADAC-4DA9-868B-1855F1803D55}"/>
          </ac:spMkLst>
        </pc:spChg>
        <pc:spChg chg="mod">
          <ac:chgData name="lakshmikanth" userId="34ec4a14-2b32-4e23-8e6c-bf79444b9b1f" providerId="ADAL" clId="{0704FE2E-9E52-4A6C-B70E-E03832489322}" dt="2022-03-17T10:24:39.787" v="11" actId="1076"/>
          <ac:spMkLst>
            <pc:docMk/>
            <pc:sldMk cId="2285015065" sldId="1203"/>
            <ac:spMk id="27" creationId="{B38438DC-8F79-4707-9926-890E97655C06}"/>
          </ac:spMkLst>
        </pc:spChg>
      </pc:sldChg>
      <pc:sldChg chg="modSp mod">
        <pc:chgData name="lakshmikanth" userId="34ec4a14-2b32-4e23-8e6c-bf79444b9b1f" providerId="ADAL" clId="{0704FE2E-9E52-4A6C-B70E-E03832489322}" dt="2022-03-17T10:25:06.704" v="16" actId="1037"/>
        <pc:sldMkLst>
          <pc:docMk/>
          <pc:sldMk cId="3675761090" sldId="1204"/>
        </pc:sldMkLst>
        <pc:spChg chg="mod">
          <ac:chgData name="lakshmikanth" userId="34ec4a14-2b32-4e23-8e6c-bf79444b9b1f" providerId="ADAL" clId="{0704FE2E-9E52-4A6C-B70E-E03832489322}" dt="2022-03-17T10:25:06.704" v="16" actId="1037"/>
          <ac:spMkLst>
            <pc:docMk/>
            <pc:sldMk cId="3675761090" sldId="1204"/>
            <ac:spMk id="20" creationId="{F147415D-E16C-445C-9A1D-C2D143C1E294}"/>
          </ac:spMkLst>
        </pc:spChg>
        <pc:spChg chg="mod">
          <ac:chgData name="lakshmikanth" userId="34ec4a14-2b32-4e23-8e6c-bf79444b9b1f" providerId="ADAL" clId="{0704FE2E-9E52-4A6C-B70E-E03832489322}" dt="2022-03-17T10:25:06.704" v="16" actId="1037"/>
          <ac:spMkLst>
            <pc:docMk/>
            <pc:sldMk cId="3675761090" sldId="1204"/>
            <ac:spMk id="21" creationId="{6F7C91BE-B61F-48F4-92AA-1F820DE4EF90}"/>
          </ac:spMkLst>
        </pc:spChg>
        <pc:spChg chg="mod">
          <ac:chgData name="lakshmikanth" userId="34ec4a14-2b32-4e23-8e6c-bf79444b9b1f" providerId="ADAL" clId="{0704FE2E-9E52-4A6C-B70E-E03832489322}" dt="2022-03-17T10:25:06.704" v="16" actId="1037"/>
          <ac:spMkLst>
            <pc:docMk/>
            <pc:sldMk cId="3675761090" sldId="1204"/>
            <ac:spMk id="22" creationId="{C25CF31D-ADAC-4DA9-868B-1855F1803D55}"/>
          </ac:spMkLst>
        </pc:spChg>
        <pc:spChg chg="mod">
          <ac:chgData name="lakshmikanth" userId="34ec4a14-2b32-4e23-8e6c-bf79444b9b1f" providerId="ADAL" clId="{0704FE2E-9E52-4A6C-B70E-E03832489322}" dt="2022-03-17T10:25:06.704" v="16" actId="1037"/>
          <ac:spMkLst>
            <pc:docMk/>
            <pc:sldMk cId="3675761090" sldId="1204"/>
            <ac:spMk id="27" creationId="{B38438DC-8F79-4707-9926-890E97655C06}"/>
          </ac:spMkLst>
        </pc:spChg>
      </pc:sldChg>
      <pc:sldMasterChg chg="del delSldLayout">
        <pc:chgData name="lakshmikanth" userId="34ec4a14-2b32-4e23-8e6c-bf79444b9b1f" providerId="ADAL" clId="{0704FE2E-9E52-4A6C-B70E-E03832489322}" dt="2022-03-17T10:24:06.366" v="9" actId="2696"/>
        <pc:sldMasterMkLst>
          <pc:docMk/>
          <pc:sldMasterMk cId="371782926" sldId="2147483667"/>
        </pc:sldMasterMkLst>
        <pc:sldLayoutChg chg="del">
          <pc:chgData name="lakshmikanth" userId="34ec4a14-2b32-4e23-8e6c-bf79444b9b1f" providerId="ADAL" clId="{0704FE2E-9E52-4A6C-B70E-E03832489322}" dt="2022-03-17T10:24:06.357" v="4" actId="2696"/>
          <pc:sldLayoutMkLst>
            <pc:docMk/>
            <pc:sldMasterMk cId="371782926" sldId="2147483667"/>
            <pc:sldLayoutMk cId="223016509" sldId="2147483679"/>
          </pc:sldLayoutMkLst>
        </pc:sldLayoutChg>
        <pc:sldLayoutChg chg="del">
          <pc:chgData name="lakshmikanth" userId="34ec4a14-2b32-4e23-8e6c-bf79444b9b1f" providerId="ADAL" clId="{0704FE2E-9E52-4A6C-B70E-E03832489322}" dt="2022-03-17T10:24:06.359" v="5" actId="2696"/>
          <pc:sldLayoutMkLst>
            <pc:docMk/>
            <pc:sldMasterMk cId="371782926" sldId="2147483667"/>
            <pc:sldLayoutMk cId="1214601897" sldId="2147483680"/>
          </pc:sldLayoutMkLst>
        </pc:sldLayoutChg>
        <pc:sldLayoutChg chg="del">
          <pc:chgData name="lakshmikanth" userId="34ec4a14-2b32-4e23-8e6c-bf79444b9b1f" providerId="ADAL" clId="{0704FE2E-9E52-4A6C-B70E-E03832489322}" dt="2022-03-17T10:24:06.360" v="6" actId="2696"/>
          <pc:sldLayoutMkLst>
            <pc:docMk/>
            <pc:sldMasterMk cId="371782926" sldId="2147483667"/>
            <pc:sldLayoutMk cId="3887555996" sldId="2147483681"/>
          </pc:sldLayoutMkLst>
        </pc:sldLayoutChg>
        <pc:sldLayoutChg chg="del">
          <pc:chgData name="lakshmikanth" userId="34ec4a14-2b32-4e23-8e6c-bf79444b9b1f" providerId="ADAL" clId="{0704FE2E-9E52-4A6C-B70E-E03832489322}" dt="2022-03-17T10:24:06.362" v="7" actId="2696"/>
          <pc:sldLayoutMkLst>
            <pc:docMk/>
            <pc:sldMasterMk cId="371782926" sldId="2147483667"/>
            <pc:sldLayoutMk cId="267116416" sldId="2147483682"/>
          </pc:sldLayoutMkLst>
        </pc:sldLayoutChg>
        <pc:sldLayoutChg chg="del">
          <pc:chgData name="lakshmikanth" userId="34ec4a14-2b32-4e23-8e6c-bf79444b9b1f" providerId="ADAL" clId="{0704FE2E-9E52-4A6C-B70E-E03832489322}" dt="2022-03-17T10:24:06.363" v="8" actId="2696"/>
          <pc:sldLayoutMkLst>
            <pc:docMk/>
            <pc:sldMasterMk cId="371782926" sldId="2147483667"/>
            <pc:sldLayoutMk cId="2141556215" sldId="2147483683"/>
          </pc:sldLayoutMkLst>
        </pc:sldLayoutChg>
      </pc:sldMasterChg>
      <pc:sldMasterChg chg="delSldLayout">
        <pc:chgData name="lakshmikanth" userId="34ec4a14-2b32-4e23-8e6c-bf79444b9b1f" providerId="ADAL" clId="{0704FE2E-9E52-4A6C-B70E-E03832489322}" dt="2022-03-17T10:24:01.661" v="3" actId="2696"/>
        <pc:sldMasterMkLst>
          <pc:docMk/>
          <pc:sldMasterMk cId="4000528223" sldId="2147483684"/>
        </pc:sldMasterMkLst>
        <pc:sldLayoutChg chg="del">
          <pc:chgData name="lakshmikanth" userId="34ec4a14-2b32-4e23-8e6c-bf79444b9b1f" providerId="ADAL" clId="{0704FE2E-9E52-4A6C-B70E-E03832489322}" dt="2022-03-17T10:24:01.661" v="3" actId="2696"/>
          <pc:sldLayoutMkLst>
            <pc:docMk/>
            <pc:sldMasterMk cId="4000528223" sldId="2147483684"/>
            <pc:sldLayoutMk cId="1926339809" sldId="2147483650"/>
          </pc:sldLayoutMkLst>
        </pc:sldLayoutChg>
        <pc:sldLayoutChg chg="del">
          <pc:chgData name="lakshmikanth" userId="34ec4a14-2b32-4e23-8e6c-bf79444b9b1f" providerId="ADAL" clId="{0704FE2E-9E52-4A6C-B70E-E03832489322}" dt="2022-03-17T10:24:00.394" v="1" actId="2696"/>
          <pc:sldLayoutMkLst>
            <pc:docMk/>
            <pc:sldMasterMk cId="4000528223" sldId="2147483684"/>
            <pc:sldLayoutMk cId="1639728466" sldId="2147483655"/>
          </pc:sldLayoutMkLst>
        </pc:sldLayoutChg>
        <pc:sldLayoutChg chg="del">
          <pc:chgData name="lakshmikanth" userId="34ec4a14-2b32-4e23-8e6c-bf79444b9b1f" providerId="ADAL" clId="{0704FE2E-9E52-4A6C-B70E-E03832489322}" dt="2022-03-17T10:24:01.001" v="2" actId="2696"/>
          <pc:sldLayoutMkLst>
            <pc:docMk/>
            <pc:sldMasterMk cId="4000528223" sldId="2147483684"/>
            <pc:sldLayoutMk cId="2228977936" sldId="2147483666"/>
          </pc:sldLayoutMkLst>
        </pc:sldLayoutChg>
      </pc:sldMasterChg>
    </pc:docChg>
  </pc:docChgLst>
  <pc:docChgLst>
    <pc:chgData name="Subramani K" userId="bf009f75-d47a-408b-a678-4666a6eafc4c" providerId="ADAL" clId="{12800F5C-F6DE-4D83-A0FD-6124BFF8530D}"/>
    <pc:docChg chg="undo custSel modSld">
      <pc:chgData name="Subramani K" userId="bf009f75-d47a-408b-a678-4666a6eafc4c" providerId="ADAL" clId="{12800F5C-F6DE-4D83-A0FD-6124BFF8530D}" dt="2022-03-16T07:23:41.527" v="15" actId="1076"/>
      <pc:docMkLst>
        <pc:docMk/>
      </pc:docMkLst>
      <pc:sldChg chg="addSp delSp modSp mod">
        <pc:chgData name="Subramani K" userId="bf009f75-d47a-408b-a678-4666a6eafc4c" providerId="ADAL" clId="{12800F5C-F6DE-4D83-A0FD-6124BFF8530D}" dt="2022-03-16T07:23:41.527" v="15" actId="1076"/>
        <pc:sldMkLst>
          <pc:docMk/>
          <pc:sldMk cId="2508173990" sldId="1202"/>
        </pc:sldMkLst>
        <pc:spChg chg="mod">
          <ac:chgData name="Subramani K" userId="bf009f75-d47a-408b-a678-4666a6eafc4c" providerId="ADAL" clId="{12800F5C-F6DE-4D83-A0FD-6124BFF8530D}" dt="2022-03-16T07:23:13.601" v="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0" creationId="{BC95729D-B7AA-469F-AC09-0690AD9DD1CD}"/>
          </ac:spMkLst>
        </pc:spChg>
        <pc:spChg chg="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5" creationId="{00A95AC6-B860-483F-A64C-9A6E9B910A8A}"/>
          </ac:spMkLst>
        </pc:spChg>
        <pc:spChg chg="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8" creationId="{C9572D99-FC5E-4B5C-B88B-980D48B7FCAA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9" creationId="{2983088C-AA4F-4303-9054-A4E177DB28C8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0" creationId="{481D5104-EB74-42D8-9293-473CCE2C76C4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1" creationId="{05E52C63-8F33-463F-9239-A60FAAB1CDBF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2" creationId="{8642CA2A-C89C-4090-B695-3FEAEA5F42D5}"/>
          </ac:spMkLst>
        </pc:spChg>
        <pc:spChg chg="add del mod">
          <ac:chgData name="Subramani K" userId="bf009f75-d47a-408b-a678-4666a6eafc4c" providerId="ADAL" clId="{12800F5C-F6DE-4D83-A0FD-6124BFF8530D}" dt="2022-03-16T07:23:24.746" v="7" actId="478"/>
          <ac:spMkLst>
            <pc:docMk/>
            <pc:sldMk cId="2508173990" sldId="1202"/>
            <ac:spMk id="24" creationId="{BFF32EB9-0BB2-496E-B995-4A2B08414348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25" creationId="{F7F7CC51-E7E8-4B20-9D52-507BE6787303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26" creationId="{4B76F2FC-C7F9-4FB1-88E4-0C5FF9263258}"/>
          </ac:spMkLst>
        </pc:spChg>
        <pc:spChg chg="add mod">
          <ac:chgData name="Subramani K" userId="bf009f75-d47a-408b-a678-4666a6eafc4c" providerId="ADAL" clId="{12800F5C-F6DE-4D83-A0FD-6124BFF8530D}" dt="2022-03-16T07:23:38.997" v="14" actId="1036"/>
          <ac:spMkLst>
            <pc:docMk/>
            <pc:sldMk cId="2508173990" sldId="1202"/>
            <ac:spMk id="28" creationId="{C8A6333C-88E7-4C71-9D66-EA36F804B943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42" creationId="{F8E6E74A-225B-4AE4-9AD8-35C4EA611AA3}"/>
          </ac:spMkLst>
        </pc:spChg>
        <pc:grpChg chg="add mod">
          <ac:chgData name="Subramani K" userId="bf009f75-d47a-408b-a678-4666a6eafc4c" providerId="ADAL" clId="{12800F5C-F6DE-4D83-A0FD-6124BFF8530D}" dt="2022-03-16T07:23:03.885" v="3"/>
          <ac:grpSpMkLst>
            <pc:docMk/>
            <pc:sldMk cId="2508173990" sldId="1202"/>
            <ac:grpSpMk id="13" creationId="{F25FF3C4-B420-4669-A590-2336FED8738D}"/>
          </ac:grpSpMkLst>
        </pc:grpChg>
        <pc:grpChg chg="mod">
          <ac:chgData name="Subramani K" userId="bf009f75-d47a-408b-a678-4666a6eafc4c" providerId="ADAL" clId="{12800F5C-F6DE-4D83-A0FD-6124BFF8530D}" dt="2022-03-16T07:23:03.885" v="3"/>
          <ac:grpSpMkLst>
            <pc:docMk/>
            <pc:sldMk cId="2508173990" sldId="1202"/>
            <ac:grpSpMk id="16" creationId="{0D2BEDDD-8556-4F53-AEC6-345735456738}"/>
          </ac:grpSpMkLst>
        </pc:grpChg>
        <pc:picChg chg="mod">
          <ac:chgData name="Subramani K" userId="bf009f75-d47a-408b-a678-4666a6eafc4c" providerId="ADAL" clId="{12800F5C-F6DE-4D83-A0FD-6124BFF8530D}" dt="2022-03-16T07:23:03.885" v="3"/>
          <ac:picMkLst>
            <pc:docMk/>
            <pc:sldMk cId="2508173990" sldId="1202"/>
            <ac:picMk id="17" creationId="{B911E346-6267-434E-AC11-58BAA1A7E921}"/>
          </ac:picMkLst>
        </pc:picChg>
        <pc:picChg chg="add del">
          <ac:chgData name="Subramani K" userId="bf009f75-d47a-408b-a678-4666a6eafc4c" providerId="ADAL" clId="{12800F5C-F6DE-4D83-A0FD-6124BFF8530D}" dt="2022-03-16T07:22:11.524" v="2" actId="478"/>
          <ac:picMkLst>
            <pc:docMk/>
            <pc:sldMk cId="2508173990" sldId="1202"/>
            <ac:picMk id="23" creationId="{AB78B9E1-5C73-435D-9636-19AD8A9E847E}"/>
          </ac:picMkLst>
        </pc:picChg>
        <pc:picChg chg="add mod">
          <ac:chgData name="Subramani K" userId="bf009f75-d47a-408b-a678-4666a6eafc4c" providerId="ADAL" clId="{12800F5C-F6DE-4D83-A0FD-6124BFF8530D}" dt="2022-03-16T07:23:41.527" v="15" actId="1076"/>
          <ac:picMkLst>
            <pc:docMk/>
            <pc:sldMk cId="2508173990" sldId="1202"/>
            <ac:picMk id="27" creationId="{1C887B42-FB89-4FF2-8D82-31C00464F397}"/>
          </ac:picMkLst>
        </pc:picChg>
      </pc:sldChg>
    </pc:docChg>
  </pc:docChgLst>
  <pc:docChgLst>
    <pc:chgData name="subramani@eidesign.net" userId="bf009f75-d47a-408b-a678-4666a6eafc4c" providerId="ADAL" clId="{98638EEA-18EB-40B4-8ADD-283A9CF775F6}"/>
    <pc:docChg chg="custSel modSld">
      <pc:chgData name="subramani@eidesign.net" userId="bf009f75-d47a-408b-a678-4666a6eafc4c" providerId="ADAL" clId="{98638EEA-18EB-40B4-8ADD-283A9CF775F6}" dt="2022-03-17T13:48:07.057" v="1" actId="478"/>
      <pc:docMkLst>
        <pc:docMk/>
      </pc:docMkLst>
      <pc:sldChg chg="delSp mod">
        <pc:chgData name="subramani@eidesign.net" userId="bf009f75-d47a-408b-a678-4666a6eafc4c" providerId="ADAL" clId="{98638EEA-18EB-40B4-8ADD-283A9CF775F6}" dt="2022-03-17T13:48:03.346" v="0" actId="478"/>
        <pc:sldMkLst>
          <pc:docMk/>
          <pc:sldMk cId="2285015065" sldId="1203"/>
        </pc:sldMkLst>
        <pc:spChg chg="del">
          <ac:chgData name="subramani@eidesign.net" userId="bf009f75-d47a-408b-a678-4666a6eafc4c" providerId="ADAL" clId="{98638EEA-18EB-40B4-8ADD-283A9CF775F6}" dt="2022-03-17T13:48:03.346" v="0" actId="478"/>
          <ac:spMkLst>
            <pc:docMk/>
            <pc:sldMk cId="2285015065" sldId="1203"/>
            <ac:spMk id="9" creationId="{B7E2EC3C-9883-47AA-9BD1-48DE0A1C8C38}"/>
          </ac:spMkLst>
        </pc:spChg>
        <pc:spChg chg="del">
          <ac:chgData name="subramani@eidesign.net" userId="bf009f75-d47a-408b-a678-4666a6eafc4c" providerId="ADAL" clId="{98638EEA-18EB-40B4-8ADD-283A9CF775F6}" dt="2022-03-17T13:48:03.346" v="0" actId="478"/>
          <ac:spMkLst>
            <pc:docMk/>
            <pc:sldMk cId="2285015065" sldId="1203"/>
            <ac:spMk id="12" creationId="{B4BEA475-7A09-41F4-B29E-D01CEF32D3D4}"/>
          </ac:spMkLst>
        </pc:spChg>
      </pc:sldChg>
      <pc:sldChg chg="delSp mod">
        <pc:chgData name="subramani@eidesign.net" userId="bf009f75-d47a-408b-a678-4666a6eafc4c" providerId="ADAL" clId="{98638EEA-18EB-40B4-8ADD-283A9CF775F6}" dt="2022-03-17T13:48:07.057" v="1" actId="478"/>
        <pc:sldMkLst>
          <pc:docMk/>
          <pc:sldMk cId="3675761090" sldId="1204"/>
        </pc:sldMkLst>
        <pc:spChg chg="del">
          <ac:chgData name="subramani@eidesign.net" userId="bf009f75-d47a-408b-a678-4666a6eafc4c" providerId="ADAL" clId="{98638EEA-18EB-40B4-8ADD-283A9CF775F6}" dt="2022-03-17T13:48:07.057" v="1" actId="478"/>
          <ac:spMkLst>
            <pc:docMk/>
            <pc:sldMk cId="3675761090" sldId="1204"/>
            <ac:spMk id="9" creationId="{B7E2EC3C-9883-47AA-9BD1-48DE0A1C8C38}"/>
          </ac:spMkLst>
        </pc:spChg>
        <pc:spChg chg="del">
          <ac:chgData name="subramani@eidesign.net" userId="bf009f75-d47a-408b-a678-4666a6eafc4c" providerId="ADAL" clId="{98638EEA-18EB-40B4-8ADD-283A9CF775F6}" dt="2022-03-17T13:48:07.057" v="1" actId="478"/>
          <ac:spMkLst>
            <pc:docMk/>
            <pc:sldMk cId="3675761090" sldId="1204"/>
            <ac:spMk id="12" creationId="{B4BEA475-7A09-41F4-B29E-D01CEF32D3D4}"/>
          </ac:spMkLst>
        </pc:spChg>
      </pc:sldChg>
    </pc:docChg>
  </pc:docChgLst>
  <pc:docChgLst>
    <pc:chgData name="Subramani K" userId="bf009f75-d47a-408b-a678-4666a6eafc4c" providerId="ADAL" clId="{225D53E6-453E-47BC-8EAA-CCA061213C2E}"/>
    <pc:docChg chg="undo custSel modSld">
      <pc:chgData name="Subramani K" userId="bf009f75-d47a-408b-a678-4666a6eafc4c" providerId="ADAL" clId="{225D53E6-453E-47BC-8EAA-CCA061213C2E}" dt="2022-03-16T06:10:18.419" v="126"/>
      <pc:docMkLst>
        <pc:docMk/>
      </pc:docMkLst>
      <pc:sldChg chg="addSp delSp modSp mod">
        <pc:chgData name="Subramani K" userId="bf009f75-d47a-408b-a678-4666a6eafc4c" providerId="ADAL" clId="{225D53E6-453E-47BC-8EAA-CCA061213C2E}" dt="2022-03-16T06:10:18.419" v="126"/>
        <pc:sldMkLst>
          <pc:docMk/>
          <pc:sldMk cId="2508173990" sldId="1202"/>
        </pc:sldMkLst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6" creationId="{225EA034-7FEC-4B55-9E47-01A2191D5A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8" creationId="{7CADB652-EBBD-41A2-90DB-03DE8A3E5668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9" creationId="{6588B96B-5141-43BF-AF28-EDC6A8062267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1" creationId="{8F42208D-7DB1-4A8D-A5BD-47426C44E472}"/>
          </ac:spMkLst>
        </pc:spChg>
        <pc:spChg chg="mod topLvl">
          <ac:chgData name="Subramani K" userId="bf009f75-d47a-408b-a678-4666a6eafc4c" providerId="ADAL" clId="{225D53E6-453E-47BC-8EAA-CCA061213C2E}" dt="2022-03-16T06:10:15.991" v="124"/>
          <ac:spMkLst>
            <pc:docMk/>
            <pc:sldMk cId="2508173990" sldId="1202"/>
            <ac:spMk id="22" creationId="{08B2B303-E3EB-42AD-B97F-4A4482E487D6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3" creationId="{75759C79-B769-44CB-B86F-F20B407DF08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27" creationId="{605AF365-D596-40A5-93DD-02AA63F62D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8" creationId="{AF97F43B-DA83-42A9-AE8B-F98E5C5CF72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9" creationId="{4AA3291F-B78A-45D7-BFAA-E848CF1C41E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33" creationId="{DC2470C5-FE34-46C1-9524-10E6CF2502F4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5" creationId="{D41AD454-97BD-4FC0-8BC2-A76840D595E5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6" creationId="{A178787D-3FF6-4157-8904-43CE4CFE993B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9" creationId="{59CF4A97-B251-43C5-B79D-C1C783A6097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40" creationId="{8DEDB37C-0362-4C49-838A-4AC6B1A07A91}"/>
          </ac:spMkLst>
        </pc:spChg>
        <pc:spChg chg="add 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42" creationId="{F8E6E74A-225B-4AE4-9AD8-35C4EA611AA3}"/>
          </ac:spMkLst>
        </pc:spChg>
        <pc:spChg chg="add mod">
          <ac:chgData name="Subramani K" userId="bf009f75-d47a-408b-a678-4666a6eafc4c" providerId="ADAL" clId="{225D53E6-453E-47BC-8EAA-CCA061213C2E}" dt="2022-03-16T06:10:14.138" v="123" actId="20577"/>
          <ac:spMkLst>
            <pc:docMk/>
            <pc:sldMk cId="2508173990" sldId="1202"/>
            <ac:spMk id="44" creationId="{E6631364-11D8-4A99-849B-7F4C110E1531}"/>
          </ac:spMkLst>
        </pc:spChg>
        <pc:spChg chg="add del mod">
          <ac:chgData name="Subramani K" userId="bf009f75-d47a-408b-a678-4666a6eafc4c" providerId="ADAL" clId="{225D53E6-453E-47BC-8EAA-CCA061213C2E}" dt="2022-03-16T06:07:23.577" v="24"/>
          <ac:spMkLst>
            <pc:docMk/>
            <pc:sldMk cId="2508173990" sldId="1202"/>
            <ac:spMk id="46" creationId="{869A34C7-09F1-4EE3-96B8-2CCE44AC0D92}"/>
          </ac:spMkLst>
        </pc:spChg>
        <pc:spChg chg="add mod">
          <ac:chgData name="Subramani K" userId="bf009f75-d47a-408b-a678-4666a6eafc4c" providerId="ADAL" clId="{225D53E6-453E-47BC-8EAA-CCA061213C2E}" dt="2022-03-16T06:10:17.426" v="125"/>
          <ac:spMkLst>
            <pc:docMk/>
            <pc:sldMk cId="2508173990" sldId="1202"/>
            <ac:spMk id="47" creationId="{CF9E73D6-20FB-4F6A-BF06-39E8C52520D3}"/>
          </ac:spMkLst>
        </pc:spChg>
        <pc:spChg chg="add mod">
          <ac:chgData name="Subramani K" userId="bf009f75-d47a-408b-a678-4666a6eafc4c" providerId="ADAL" clId="{225D53E6-453E-47BC-8EAA-CCA061213C2E}" dt="2022-03-16T06:10:18.419" v="126"/>
          <ac:spMkLst>
            <pc:docMk/>
            <pc:sldMk cId="2508173990" sldId="1202"/>
            <ac:spMk id="50" creationId="{1BBB2100-0646-49CB-B787-84A43634528D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4" creationId="{9C8D4826-29E7-4FDB-B873-C0083CDDAB91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5" creationId="{F5EBB1A0-AF06-434E-9EA6-B0964CEE6498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6" creationId="{24F21A2C-43BD-4D9B-955A-76AB60E7ECB2}"/>
          </ac:spMkLst>
        </pc:spChg>
        <pc:grpChg chg="add del mod">
          <ac:chgData name="Subramani K" userId="bf009f75-d47a-408b-a678-4666a6eafc4c" providerId="ADAL" clId="{225D53E6-453E-47BC-8EAA-CCA061213C2E}" dt="2022-03-16T05:57:54.865" v="4" actId="165"/>
          <ac:grpSpMkLst>
            <pc:docMk/>
            <pc:sldMk cId="2508173990" sldId="1202"/>
            <ac:grpSpMk id="20" creationId="{931646EE-BC77-4CF5-9CB6-DE3409647F6D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26" creationId="{47C452E3-B3DA-434F-8FCE-2C19FB6FEB61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32" creationId="{BE544A1F-9677-4B1F-8FFA-D5B7A14F4BBB}"/>
          </ac:grpSpMkLst>
        </pc:grpChg>
        <pc:picChg chg="mod topLvl">
          <ac:chgData name="Subramani K" userId="bf009f75-d47a-408b-a678-4666a6eafc4c" providerId="ADAL" clId="{225D53E6-453E-47BC-8EAA-CCA061213C2E}" dt="2022-03-16T05:58:03.122" v="8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30" creationId="{611E74C2-4B27-4001-98AF-59FC8CF8E57F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4" creationId="{E03B05F1-B4DF-47E5-8D5A-7331FF5B004C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7" creationId="{EBCC1E09-6CA6-47CC-B319-A733A4A10980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8" creationId="{10E80A81-23C1-4CEE-A746-2F5E8011D59A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41" creationId="{583C252F-41C1-46B3-9C4F-BB6AE5EAD7DF}"/>
          </ac:picMkLst>
        </pc:picChg>
        <pc:picChg chg="add mod">
          <ac:chgData name="Subramani K" userId="bf009f75-d47a-408b-a678-4666a6eafc4c" providerId="ADAL" clId="{225D53E6-453E-47BC-8EAA-CCA061213C2E}" dt="2022-03-16T06:07:21.217" v="22" actId="1076"/>
          <ac:picMkLst>
            <pc:docMk/>
            <pc:sldMk cId="2508173990" sldId="1202"/>
            <ac:picMk id="43" creationId="{7E0C7D7C-DA25-484B-8B6A-7526FDAC3741}"/>
          </ac:picMkLst>
        </pc:picChg>
        <pc:picChg chg="add del mod">
          <ac:chgData name="Subramani K" userId="bf009f75-d47a-408b-a678-4666a6eafc4c" providerId="ADAL" clId="{225D53E6-453E-47BC-8EAA-CCA061213C2E}" dt="2022-03-16T06:07:23.577" v="24"/>
          <ac:picMkLst>
            <pc:docMk/>
            <pc:sldMk cId="2508173990" sldId="1202"/>
            <ac:picMk id="45" creationId="{8FB87B58-4962-4111-BC09-FF7F1D6E27F9}"/>
          </ac:picMkLst>
        </pc:picChg>
        <pc:picChg chg="add mod">
          <ac:chgData name="Subramani K" userId="bf009f75-d47a-408b-a678-4666a6eafc4c" providerId="ADAL" clId="{225D53E6-453E-47BC-8EAA-CCA061213C2E}" dt="2022-03-16T06:07:32.206" v="27" actId="1076"/>
          <ac:picMkLst>
            <pc:docMk/>
            <pc:sldMk cId="2508173990" sldId="1202"/>
            <ac:picMk id="48" creationId="{4FC33848-77E1-44A9-BDB1-4A143EC08C04}"/>
          </ac:picMkLst>
        </pc:picChg>
        <pc:picChg chg="add mod">
          <ac:chgData name="Subramani K" userId="bf009f75-d47a-408b-a678-4666a6eafc4c" providerId="ADAL" clId="{225D53E6-453E-47BC-8EAA-CCA061213C2E}" dt="2022-03-16T06:07:39.261" v="38" actId="1037"/>
          <ac:picMkLst>
            <pc:docMk/>
            <pc:sldMk cId="2508173990" sldId="1202"/>
            <ac:picMk id="49" creationId="{AD6021AC-22A1-422D-AFC2-710F0CB39706}"/>
          </ac:picMkLst>
        </pc:picChg>
        <pc:cxnChg chg="add mod">
          <ac:chgData name="Subramani K" userId="bf009f75-d47a-408b-a678-4666a6eafc4c" providerId="ADAL" clId="{225D53E6-453E-47BC-8EAA-CCA061213C2E}" dt="2022-03-16T06:07:48.836" v="42" actId="1036"/>
          <ac:cxnSpMkLst>
            <pc:docMk/>
            <pc:sldMk cId="2508173990" sldId="1202"/>
            <ac:cxnSpMk id="3" creationId="{D2BAB3E4-17D6-4C40-988C-76181A47957B}"/>
          </ac:cxnSpMkLst>
        </pc:cxnChg>
        <pc:cxnChg chg="add">
          <ac:chgData name="Subramani K" userId="bf009f75-d47a-408b-a678-4666a6eafc4c" providerId="ADAL" clId="{225D53E6-453E-47BC-8EAA-CCA061213C2E}" dt="2022-03-16T06:07:58.613" v="45" actId="11529"/>
          <ac:cxnSpMkLst>
            <pc:docMk/>
            <pc:sldMk cId="2508173990" sldId="1202"/>
            <ac:cxnSpMk id="5" creationId="{3B1195A0-5F14-47AC-8AB4-2C5EE6597E66}"/>
          </ac:cxnSpMkLst>
        </pc:cxnChg>
        <pc:cxnChg chg="del mod topLvl">
          <ac:chgData name="Subramani K" userId="bf009f75-d47a-408b-a678-4666a6eafc4c" providerId="ADAL" clId="{225D53E6-453E-47BC-8EAA-CCA061213C2E}" dt="2022-03-16T05:57:56.845" v="5" actId="478"/>
          <ac:cxnSpMkLst>
            <pc:docMk/>
            <pc:sldMk cId="2508173990" sldId="1202"/>
            <ac:cxnSpMk id="25" creationId="{A6661658-2DD2-4FDB-A745-10991597C9B4}"/>
          </ac:cxnSpMkLst>
        </pc:cxnChg>
        <pc:cxnChg chg="mod">
          <ac:chgData name="Subramani K" userId="bf009f75-d47a-408b-a678-4666a6eafc4c" providerId="ADAL" clId="{225D53E6-453E-47BC-8EAA-CCA061213C2E}" dt="2022-03-16T05:57:37.094" v="1"/>
          <ac:cxnSpMkLst>
            <pc:docMk/>
            <pc:sldMk cId="2508173990" sldId="1202"/>
            <ac:cxnSpMk id="31" creationId="{92B7F284-AF54-4EA4-816C-27E29F0D6619}"/>
          </ac:cxnSpMkLst>
        </pc:cxnChg>
        <pc:cxnChg chg="add del mod">
          <ac:chgData name="Subramani K" userId="bf009f75-d47a-408b-a678-4666a6eafc4c" providerId="ADAL" clId="{225D53E6-453E-47BC-8EAA-CCA061213C2E}" dt="2022-03-16T06:07:50.341" v="44"/>
          <ac:cxnSpMkLst>
            <pc:docMk/>
            <pc:sldMk cId="2508173990" sldId="1202"/>
            <ac:cxnSpMk id="51" creationId="{6F8F163E-78C5-4B5C-8F48-C87F73CD235A}"/>
          </ac:cxnSpMkLst>
        </pc:cxnChg>
        <pc:cxnChg chg="add mod">
          <ac:chgData name="Subramani K" userId="bf009f75-d47a-408b-a678-4666a6eafc4c" providerId="ADAL" clId="{225D53E6-453E-47BC-8EAA-CCA061213C2E}" dt="2022-03-16T06:08:01.592" v="47" actId="1076"/>
          <ac:cxnSpMkLst>
            <pc:docMk/>
            <pc:sldMk cId="2508173990" sldId="1202"/>
            <ac:cxnSpMk id="52" creationId="{62CBA750-8A82-49D6-BACD-D9D93E8AB6B2}"/>
          </ac:cxnSpMkLst>
        </pc:cxnChg>
        <pc:cxnChg chg="add mod">
          <ac:chgData name="Subramani K" userId="bf009f75-d47a-408b-a678-4666a6eafc4c" providerId="ADAL" clId="{225D53E6-453E-47BC-8EAA-CCA061213C2E}" dt="2022-03-16T06:08:05.508" v="49" actId="1076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Subramani K" userId="bf009f75-d47a-408b-a678-4666a6eafc4c" providerId="ADAL" clId="{5FCE6499-D586-40CB-B01A-1C261EEF3A96}"/>
    <pc:docChg chg="modSld">
      <pc:chgData name="Subramani K" userId="bf009f75-d47a-408b-a678-4666a6eafc4c" providerId="ADAL" clId="{5FCE6499-D586-40CB-B01A-1C261EEF3A96}" dt="2022-03-16T06:10:47.628" v="0"/>
      <pc:docMkLst>
        <pc:docMk/>
      </pc:docMkLst>
      <pc:sldChg chg="modSp mod">
        <pc:chgData name="Subramani K" userId="bf009f75-d47a-408b-a678-4666a6eafc4c" providerId="ADAL" clId="{5FCE6499-D586-40CB-B01A-1C261EEF3A96}" dt="2022-03-16T06:10:47.628" v="0"/>
        <pc:sldMkLst>
          <pc:docMk/>
          <pc:sldMk cId="2508173990" sldId="1202"/>
        </pc:sldMkLst>
        <pc:spChg chg="mod">
          <ac:chgData name="Subramani K" userId="bf009f75-d47a-408b-a678-4666a6eafc4c" providerId="ADAL" clId="{5FCE6499-D586-40CB-B01A-1C261EEF3A96}" dt="2022-03-16T06:10:47.628" v="0"/>
          <ac:spMkLst>
            <pc:docMk/>
            <pc:sldMk cId="2508173990" sldId="1202"/>
            <ac:spMk id="9" creationId="{B7E2EC3C-9883-47AA-9BD1-48DE0A1C8C38}"/>
          </ac:spMkLst>
        </pc:spChg>
      </pc:sldChg>
    </pc:docChg>
  </pc:docChgLst>
  <pc:docChgLst>
    <pc:chgData name="Subramani K" userId="bf009f75-d47a-408b-a678-4666a6eafc4c" providerId="ADAL" clId="{0DE68FA3-B9B3-4ABD-95A8-6EB68E1C3242}"/>
    <pc:docChg chg="undo custSel delSld modSld">
      <pc:chgData name="Subramani K" userId="bf009f75-d47a-408b-a678-4666a6eafc4c" providerId="ADAL" clId="{0DE68FA3-B9B3-4ABD-95A8-6EB68E1C3242}" dt="2022-03-16T02:03:38.528" v="44" actId="207"/>
      <pc:docMkLst>
        <pc:docMk/>
      </pc:docMkLst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280253278" sldId="918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3516150905" sldId="963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02798844" sldId="964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529230612" sldId="965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16588319" sldId="1063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938408761" sldId="1080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4256484723" sldId="1081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552151777" sldId="1184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744988023" sldId="1185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896177132" sldId="1201"/>
        </pc:sldMkLst>
      </pc:sldChg>
      <pc:sldChg chg="addSp modSp mod">
        <pc:chgData name="Subramani K" userId="bf009f75-d47a-408b-a678-4666a6eafc4c" providerId="ADAL" clId="{0DE68FA3-B9B3-4ABD-95A8-6EB68E1C3242}" dt="2022-03-16T02:03:38.528" v="44" actId="207"/>
        <pc:sldMkLst>
          <pc:docMk/>
          <pc:sldMk cId="2508173990" sldId="1202"/>
        </pc:sldMkLst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3" creationId="{38A89BC3-EBB0-4E8E-866E-B407DA92EA64}"/>
          </ac:spMkLst>
        </pc:spChg>
        <pc:spChg chg="add mod">
          <ac:chgData name="Subramani K" userId="bf009f75-d47a-408b-a678-4666a6eafc4c" providerId="ADAL" clId="{0DE68FA3-B9B3-4ABD-95A8-6EB68E1C3242}" dt="2022-03-16T02:02:39.447" v="27" actId="1076"/>
          <ac:spMkLst>
            <pc:docMk/>
            <pc:sldMk cId="2508173990" sldId="1202"/>
            <ac:spMk id="4" creationId="{153BB5DD-E787-40D5-9AA0-9848D6EB31CB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5" creationId="{033A932D-BF4B-43C7-A1A0-F760C585C0B1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6" creationId="{C6766735-5C97-4DB5-867B-E58506869CD8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7" creationId="{FCF8EDEA-6D00-4669-86AE-64498ABE4998}"/>
          </ac:spMkLst>
        </pc:spChg>
        <pc:spChg chg="add mod">
          <ac:chgData name="Subramani K" userId="bf009f75-d47a-408b-a678-4666a6eafc4c" providerId="ADAL" clId="{0DE68FA3-B9B3-4ABD-95A8-6EB68E1C3242}" dt="2022-03-16T02:03:38.528" v="44" actId="207"/>
          <ac:spMkLst>
            <pc:docMk/>
            <pc:sldMk cId="2508173990" sldId="1202"/>
            <ac:spMk id="9" creationId="{B7E2EC3C-9883-47AA-9BD1-48DE0A1C8C38}"/>
          </ac:spMkLst>
        </pc:spChg>
        <pc:picChg chg="add mod">
          <ac:chgData name="Subramani K" userId="bf009f75-d47a-408b-a678-4666a6eafc4c" providerId="ADAL" clId="{0DE68FA3-B9B3-4ABD-95A8-6EB68E1C3242}" dt="2022-03-16T01:25:09.989" v="4" actId="1076"/>
          <ac:picMkLst>
            <pc:docMk/>
            <pc:sldMk cId="2508173990" sldId="1202"/>
            <ac:picMk id="2" creationId="{3D01B861-C612-4D42-8B49-955BD7FE5614}"/>
          </ac:picMkLst>
        </pc:picChg>
      </pc:sldChg>
      <pc:sldChg chg="del">
        <pc:chgData name="Subramani K" userId="bf009f75-d47a-408b-a678-4666a6eafc4c" providerId="ADAL" clId="{0DE68FA3-B9B3-4ABD-95A8-6EB68E1C3242}" dt="2022-03-16T01:24:45.745" v="2" actId="47"/>
        <pc:sldMkLst>
          <pc:docMk/>
          <pc:sldMk cId="3955926053" sldId="1204"/>
        </pc:sldMkLst>
      </pc:sldChg>
    </pc:docChg>
  </pc:docChgLst>
  <pc:docChgLst>
    <pc:chgData name="Subramani K" userId="bf009f75-d47a-408b-a678-4666a6eafc4c" providerId="ADAL" clId="{98638EEA-18EB-40B4-8ADD-283A9CF775F6}"/>
    <pc:docChg chg="custSel addSld modSld">
      <pc:chgData name="Subramani K" userId="bf009f75-d47a-408b-a678-4666a6eafc4c" providerId="ADAL" clId="{98638EEA-18EB-40B4-8ADD-283A9CF775F6}" dt="2022-03-16T14:27:35.614" v="5"/>
      <pc:docMkLst>
        <pc:docMk/>
      </pc:docMkLst>
      <pc:sldChg chg="addSp delSp modSp mod">
        <pc:chgData name="Subramani K" userId="bf009f75-d47a-408b-a678-4666a6eafc4c" providerId="ADAL" clId="{98638EEA-18EB-40B4-8ADD-283A9CF775F6}" dt="2022-03-16T12:50:49.506" v="4" actId="20577"/>
        <pc:sldMkLst>
          <pc:docMk/>
          <pc:sldMk cId="2508173990" sldId="1202"/>
        </pc:sldMkLst>
        <pc:spChg chg="mod">
          <ac:chgData name="Subramani K" userId="bf009f75-d47a-408b-a678-4666a6eafc4c" providerId="ADAL" clId="{98638EEA-18EB-40B4-8ADD-283A9CF775F6}" dt="2022-03-16T12:50:49.506" v="4" actId="20577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98638EEA-18EB-40B4-8ADD-283A9CF775F6}" dt="2022-03-16T12:50:18.341" v="0" actId="478"/>
          <ac:spMkLst>
            <pc:docMk/>
            <pc:sldMk cId="2508173990" sldId="1202"/>
            <ac:spMk id="19" creationId="{2983088C-AA4F-4303-9054-A4E177DB28C8}"/>
          </ac:spMkLst>
        </pc:spChg>
        <pc:spChg chg="del">
          <ac:chgData name="Subramani K" userId="bf009f75-d47a-408b-a678-4666a6eafc4c" providerId="ADAL" clId="{98638EEA-18EB-40B4-8ADD-283A9CF775F6}" dt="2022-03-16T12:50:18.341" v="0" actId="478"/>
          <ac:spMkLst>
            <pc:docMk/>
            <pc:sldMk cId="2508173990" sldId="1202"/>
            <ac:spMk id="20" creationId="{481D5104-EB74-42D8-9293-473CCE2C76C4}"/>
          </ac:spMkLst>
        </pc:spChg>
        <pc:spChg chg="del">
          <ac:chgData name="Subramani K" userId="bf009f75-d47a-408b-a678-4666a6eafc4c" providerId="ADAL" clId="{98638EEA-18EB-40B4-8ADD-283A9CF775F6}" dt="2022-03-16T12:50:18.341" v="0" actId="478"/>
          <ac:spMkLst>
            <pc:docMk/>
            <pc:sldMk cId="2508173990" sldId="1202"/>
            <ac:spMk id="21" creationId="{05E52C63-8F33-463F-9239-A60FAAB1CDBF}"/>
          </ac:spMkLst>
        </pc:spChg>
        <pc:spChg chg="del">
          <ac:chgData name="Subramani K" userId="bf009f75-d47a-408b-a678-4666a6eafc4c" providerId="ADAL" clId="{98638EEA-18EB-40B4-8ADD-283A9CF775F6}" dt="2022-03-16T12:50:18.341" v="0" actId="478"/>
          <ac:spMkLst>
            <pc:docMk/>
            <pc:sldMk cId="2508173990" sldId="1202"/>
            <ac:spMk id="22" creationId="{8642CA2A-C89C-4090-B695-3FEAEA5F42D5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24" creationId="{D748E77E-54FF-4FCA-98C6-3C49402CBEC8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26" creationId="{2FD53339-6A45-4689-9E0A-C36E58832918}"/>
          </ac:spMkLst>
        </pc:spChg>
        <pc:spChg chg="del">
          <ac:chgData name="Subramani K" userId="bf009f75-d47a-408b-a678-4666a6eafc4c" providerId="ADAL" clId="{98638EEA-18EB-40B4-8ADD-283A9CF775F6}" dt="2022-03-16T12:50:18.341" v="0" actId="478"/>
          <ac:spMkLst>
            <pc:docMk/>
            <pc:sldMk cId="2508173990" sldId="1202"/>
            <ac:spMk id="28" creationId="{C8A6333C-88E7-4C71-9D66-EA36F804B943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29" creationId="{90053959-0FC9-4CB3-AA00-0555D85B5A8A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0" creationId="{54564028-1E04-4E4D-810B-57EF543DDC6F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1" creationId="{015D03AE-ACC0-4760-909D-6042BEE8FDDA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4" creationId="{4BFB072D-7876-4BE1-BB1E-AE73BC267F10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6" creationId="{47B7C713-5EBC-400A-B220-6775BAFFA7E1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7" creationId="{D36DF83F-7E6F-4173-B3C2-49E4B001A8A8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8" creationId="{433D6CE9-4486-466F-8B73-9C50812402AD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9" creationId="{8D66DD37-6F10-4802-B985-F366D68BD578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42" creationId="{7ECAD6B7-84FD-4698-88F2-52F4B30C7A57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44" creationId="{B218D004-88DA-4F5F-916D-D10D9459DDC1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45" creationId="{0A1760D5-691D-4B95-88C2-AF1A0E94F233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46" creationId="{8D8A1CE6-394F-4CB1-993A-CCE3F185FB12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47" creationId="{FE1560ED-75B3-4124-9F7F-469911EAD6E8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50" creationId="{800B876E-EA6B-4B72-AE97-45E0AD1C7FB5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52" creationId="{D8CA654E-A9E3-4F39-92FD-FBBB4B1DA699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53" creationId="{518B11CD-9D8E-4509-946D-D51635B6E7B3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54" creationId="{2F28A818-D515-4877-905B-41382FFDB595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55" creationId="{350A8D00-D9A8-4C0D-AAE2-B0F254663B5C}"/>
          </ac:spMkLst>
        </pc:spChg>
        <pc:spChg chg="mod">
          <ac:chgData name="Subramani K" userId="bf009f75-d47a-408b-a678-4666a6eafc4c" providerId="ADAL" clId="{98638EEA-18EB-40B4-8ADD-283A9CF775F6}" dt="2022-03-16T12:50:45.622" v="2"/>
          <ac:spMkLst>
            <pc:docMk/>
            <pc:sldMk cId="2508173990" sldId="1202"/>
            <ac:spMk id="58" creationId="{80EC1139-A85A-4812-8263-BE7CCFF26585}"/>
          </ac:spMkLst>
        </pc:spChg>
        <pc:spChg chg="mod">
          <ac:chgData name="Subramani K" userId="bf009f75-d47a-408b-a678-4666a6eafc4c" providerId="ADAL" clId="{98638EEA-18EB-40B4-8ADD-283A9CF775F6}" dt="2022-03-16T12:50:45.622" v="2"/>
          <ac:spMkLst>
            <pc:docMk/>
            <pc:sldMk cId="2508173990" sldId="1202"/>
            <ac:spMk id="61" creationId="{07EF8900-E1DF-4DD5-8C24-07153CE7F54E}"/>
          </ac:spMkLst>
        </pc:spChg>
        <pc:grpChg chg="del">
          <ac:chgData name="Subramani K" userId="bf009f75-d47a-408b-a678-4666a6eafc4c" providerId="ADAL" clId="{98638EEA-18EB-40B4-8ADD-283A9CF775F6}" dt="2022-03-16T12:50:18.341" v="0" actId="478"/>
          <ac:grpSpMkLst>
            <pc:docMk/>
            <pc:sldMk cId="2508173990" sldId="1202"/>
            <ac:grpSpMk id="13" creationId="{F25FF3C4-B420-4669-A590-2336FED8738D}"/>
          </ac:grpSpMkLst>
        </pc:grpChg>
        <pc:grpChg chg="add 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23" creationId="{D01A5577-5820-4A12-9C9D-E15303D49CCB}"/>
          </ac:grpSpMkLst>
        </pc:grpChg>
        <pc:grpChg chg="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25" creationId="{6B82AAA5-4204-439D-A5CB-7DBBBA35AFBF}"/>
          </ac:grpSpMkLst>
        </pc:grpChg>
        <pc:grpChg chg="add 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33" creationId="{0B93414D-951B-4AD3-BB9C-9D2EA19C8770}"/>
          </ac:grpSpMkLst>
        </pc:grpChg>
        <pc:grpChg chg="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35" creationId="{B71D3B73-CB05-4C68-A9B2-58F77CEA0C17}"/>
          </ac:grpSpMkLst>
        </pc:grpChg>
        <pc:grpChg chg="add 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41" creationId="{A97582DD-110D-4C91-B040-EFC470078CEB}"/>
          </ac:grpSpMkLst>
        </pc:grpChg>
        <pc:grpChg chg="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43" creationId="{EFE9DF6C-1F22-4DF7-B581-14D63C9AAF8F}"/>
          </ac:grpSpMkLst>
        </pc:grpChg>
        <pc:grpChg chg="add 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49" creationId="{B86CA52F-C3E3-4D34-AFA4-246B4FA5E8A1}"/>
          </ac:grpSpMkLst>
        </pc:grpChg>
        <pc:grpChg chg="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51" creationId="{0C12D049-9ACC-48DC-82E3-A4FCFD47CFCC}"/>
          </ac:grpSpMkLst>
        </pc:grpChg>
        <pc:grpChg chg="add mod">
          <ac:chgData name="Subramani K" userId="bf009f75-d47a-408b-a678-4666a6eafc4c" providerId="ADAL" clId="{98638EEA-18EB-40B4-8ADD-283A9CF775F6}" dt="2022-03-16T12:50:45.622" v="2"/>
          <ac:grpSpMkLst>
            <pc:docMk/>
            <pc:sldMk cId="2508173990" sldId="1202"/>
            <ac:grpSpMk id="57" creationId="{5464A22C-6720-4997-AFB0-FEC5992B68EC}"/>
          </ac:grpSpMkLst>
        </pc:grpChg>
        <pc:grpChg chg="mod">
          <ac:chgData name="Subramani K" userId="bf009f75-d47a-408b-a678-4666a6eafc4c" providerId="ADAL" clId="{98638EEA-18EB-40B4-8ADD-283A9CF775F6}" dt="2022-03-16T12:50:45.622" v="2"/>
          <ac:grpSpMkLst>
            <pc:docMk/>
            <pc:sldMk cId="2508173990" sldId="1202"/>
            <ac:grpSpMk id="59" creationId="{4646ECCE-4F1E-48B4-9AF9-EEA203BBFA37}"/>
          </ac:grpSpMkLst>
        </pc:grpChg>
        <pc:picChg chg="del">
          <ac:chgData name="Subramani K" userId="bf009f75-d47a-408b-a678-4666a6eafc4c" providerId="ADAL" clId="{98638EEA-18EB-40B4-8ADD-283A9CF775F6}" dt="2022-03-16T12:50:18.341" v="0" actId="478"/>
          <ac:picMkLst>
            <pc:docMk/>
            <pc:sldMk cId="2508173990" sldId="1202"/>
            <ac:picMk id="27" creationId="{1C887B42-FB89-4FF2-8D82-31C00464F397}"/>
          </ac:picMkLst>
        </pc:picChg>
        <pc:picChg chg="mod">
          <ac:chgData name="Subramani K" userId="bf009f75-d47a-408b-a678-4666a6eafc4c" providerId="ADAL" clId="{98638EEA-18EB-40B4-8ADD-283A9CF775F6}" dt="2022-03-16T12:50:41.528" v="1"/>
          <ac:picMkLst>
            <pc:docMk/>
            <pc:sldMk cId="2508173990" sldId="1202"/>
            <ac:picMk id="32" creationId="{47FAEC51-E9D5-422D-84ED-5141C74ECEC8}"/>
          </ac:picMkLst>
        </pc:picChg>
        <pc:picChg chg="mod">
          <ac:chgData name="Subramani K" userId="bf009f75-d47a-408b-a678-4666a6eafc4c" providerId="ADAL" clId="{98638EEA-18EB-40B4-8ADD-283A9CF775F6}" dt="2022-03-16T12:50:41.528" v="1"/>
          <ac:picMkLst>
            <pc:docMk/>
            <pc:sldMk cId="2508173990" sldId="1202"/>
            <ac:picMk id="40" creationId="{013AA600-1297-43A3-8E32-87A6D93B70ED}"/>
          </ac:picMkLst>
        </pc:picChg>
        <pc:picChg chg="mod">
          <ac:chgData name="Subramani K" userId="bf009f75-d47a-408b-a678-4666a6eafc4c" providerId="ADAL" clId="{98638EEA-18EB-40B4-8ADD-283A9CF775F6}" dt="2022-03-16T12:50:41.528" v="1"/>
          <ac:picMkLst>
            <pc:docMk/>
            <pc:sldMk cId="2508173990" sldId="1202"/>
            <ac:picMk id="48" creationId="{4218E633-7306-4F0F-91A5-4FF5523EAB6C}"/>
          </ac:picMkLst>
        </pc:picChg>
        <pc:picChg chg="mod">
          <ac:chgData name="Subramani K" userId="bf009f75-d47a-408b-a678-4666a6eafc4c" providerId="ADAL" clId="{98638EEA-18EB-40B4-8ADD-283A9CF775F6}" dt="2022-03-16T12:50:41.528" v="1"/>
          <ac:picMkLst>
            <pc:docMk/>
            <pc:sldMk cId="2508173990" sldId="1202"/>
            <ac:picMk id="56" creationId="{1E5301A9-9004-4F08-8918-1093812B26E3}"/>
          </ac:picMkLst>
        </pc:picChg>
        <pc:picChg chg="mod">
          <ac:chgData name="Subramani K" userId="bf009f75-d47a-408b-a678-4666a6eafc4c" providerId="ADAL" clId="{98638EEA-18EB-40B4-8ADD-283A9CF775F6}" dt="2022-03-16T12:50:45.622" v="2"/>
          <ac:picMkLst>
            <pc:docMk/>
            <pc:sldMk cId="2508173990" sldId="1202"/>
            <ac:picMk id="60" creationId="{A093EA35-5063-45CF-9F44-980EDCAB7D8C}"/>
          </ac:picMkLst>
        </pc:picChg>
      </pc:sldChg>
      <pc:sldChg chg="add">
        <pc:chgData name="Subramani K" userId="bf009f75-d47a-408b-a678-4666a6eafc4c" providerId="ADAL" clId="{98638EEA-18EB-40B4-8ADD-283A9CF775F6}" dt="2022-03-16T14:27:35.614" v="5"/>
        <pc:sldMkLst>
          <pc:docMk/>
          <pc:sldMk cId="2285015065" sldId="1203"/>
        </pc:sldMkLst>
      </pc:sldChg>
      <pc:sldChg chg="add">
        <pc:chgData name="Subramani K" userId="bf009f75-d47a-408b-a678-4666a6eafc4c" providerId="ADAL" clId="{98638EEA-18EB-40B4-8ADD-283A9CF775F6}" dt="2022-03-16T14:27:35.614" v="5"/>
        <pc:sldMkLst>
          <pc:docMk/>
          <pc:sldMk cId="3675761090" sldId="1204"/>
        </pc:sldMkLst>
      </pc:sldChg>
    </pc:docChg>
  </pc:docChgLst>
  <pc:docChgLst>
    <pc:chgData name="Subramani K" userId="bf009f75-d47a-408b-a678-4666a6eafc4c" providerId="ADAL" clId="{C9FC676C-A27E-4DE7-8DBF-52506DE52585}"/>
    <pc:docChg chg="undo custSel modSld">
      <pc:chgData name="Subramani K" userId="bf009f75-d47a-408b-a678-4666a6eafc4c" providerId="ADAL" clId="{C9FC676C-A27E-4DE7-8DBF-52506DE52585}" dt="2022-03-16T02:22:04.026" v="156" actId="1035"/>
      <pc:docMkLst>
        <pc:docMk/>
      </pc:docMkLst>
      <pc:sldChg chg="addSp delSp modSp mod">
        <pc:chgData name="Subramani K" userId="bf009f75-d47a-408b-a678-4666a6eafc4c" providerId="ADAL" clId="{C9FC676C-A27E-4DE7-8DBF-52506DE52585}" dt="2022-03-16T02:22:04.026" v="156" actId="1035"/>
        <pc:sldMkLst>
          <pc:docMk/>
          <pc:sldMk cId="2508173990" sldId="1202"/>
        </pc:sldMkLst>
        <pc:spChg chg="del mod">
          <ac:chgData name="Subramani K" userId="bf009f75-d47a-408b-a678-4666a6eafc4c" providerId="ADAL" clId="{C9FC676C-A27E-4DE7-8DBF-52506DE52585}" dt="2022-03-16T02:17:59.954" v="56" actId="478"/>
          <ac:spMkLst>
            <pc:docMk/>
            <pc:sldMk cId="2508173990" sldId="1202"/>
            <ac:spMk id="4" creationId="{153BB5DD-E787-40D5-9AA0-9848D6EB31CB}"/>
          </ac:spMkLst>
        </pc:spChg>
        <pc:spChg chg="mod">
          <ac:chgData name="Subramani K" userId="bf009f75-d47a-408b-a678-4666a6eafc4c" providerId="ADAL" clId="{C9FC676C-A27E-4DE7-8DBF-52506DE52585}" dt="2022-03-16T02:13:47.820" v="5" actId="40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1" creationId="{A7B00251-C2D9-4A67-B8BF-963F0B8C8DF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2" creationId="{B4BEA475-7A09-41F4-B29E-D01CEF32D3D4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3" creationId="{627F2011-0F99-4B42-BC2C-8F72C5D3FD8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4" creationId="{D4C948DF-669C-42CA-B0CC-3EF35C283FEC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7" creationId="{0CAF469B-8902-4338-847C-D2CF56245C69}"/>
          </ac:spMkLst>
        </pc:spChg>
        <pc:spChg chg="add mod">
          <ac:chgData name="Subramani K" userId="bf009f75-d47a-408b-a678-4666a6eafc4c" providerId="ADAL" clId="{C9FC676C-A27E-4DE7-8DBF-52506DE52585}" dt="2022-03-16T02:19:30.356" v="106" actId="14100"/>
          <ac:spMkLst>
            <pc:docMk/>
            <pc:sldMk cId="2508173990" sldId="1202"/>
            <ac:spMk id="18" creationId="{7CADB652-EBBD-41A2-90DB-03DE8A3E5668}"/>
          </ac:spMkLst>
        </pc:spChg>
        <pc:spChg chg="add mod ord">
          <ac:chgData name="Subramani K" userId="bf009f75-d47a-408b-a678-4666a6eafc4c" providerId="ADAL" clId="{C9FC676C-A27E-4DE7-8DBF-52506DE52585}" dt="2022-03-16T02:18:58.348" v="101" actId="1076"/>
          <ac:spMkLst>
            <pc:docMk/>
            <pc:sldMk cId="2508173990" sldId="1202"/>
            <ac:spMk id="19" creationId="{6588B96B-5141-43BF-AF28-EDC6A8062267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1" creationId="{8F42208D-7DB1-4A8D-A5BD-47426C44E472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22" creationId="{0508B001-D35B-4372-9283-6934C0C3B788}"/>
          </ac:spMkLst>
        </pc:spChg>
        <pc:spChg chg="add mod">
          <ac:chgData name="Subramani K" userId="bf009f75-d47a-408b-a678-4666a6eafc4c" providerId="ADAL" clId="{C9FC676C-A27E-4DE7-8DBF-52506DE52585}" dt="2022-03-16T02:18:54.846" v="100" actId="14100"/>
          <ac:spMkLst>
            <pc:docMk/>
            <pc:sldMk cId="2508173990" sldId="1202"/>
            <ac:spMk id="23" creationId="{75759C79-B769-44CB-B86F-F20B407DF086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8" creationId="{AF97F43B-DA83-42A9-AE8B-F98E5C5CF72F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9" creationId="{4AA3291F-B78A-45D7-BFAA-E848CF1C41E6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0" creationId="{0633E7B4-0EE4-4F61-B983-BA077288D3D8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1" creationId="{1688B45E-CC47-4980-A7E6-BFF5D28CF094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3" creationId="{B8AEB2F9-F7DC-4904-A315-E906675DCDDE}"/>
          </ac:spMkLst>
        </pc:spChg>
        <pc:spChg chg="add mod">
          <ac:chgData name="Subramani K" userId="bf009f75-d47a-408b-a678-4666a6eafc4c" providerId="ADAL" clId="{C9FC676C-A27E-4DE7-8DBF-52506DE52585}" dt="2022-03-16T02:20:29.753" v="124"/>
          <ac:spMkLst>
            <pc:docMk/>
            <pc:sldMk cId="2508173990" sldId="1202"/>
            <ac:spMk id="35" creationId="{D41AD454-97BD-4FC0-8BC2-A76840D595E5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6" creationId="{A178787D-3FF6-4157-8904-43CE4CFE993B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9" creationId="{59CF4A97-B251-43C5-B79D-C1C783A60972}"/>
          </ac:spMkLst>
        </pc:spChg>
        <pc:spChg chg="add mod">
          <ac:chgData name="Subramani K" userId="bf009f75-d47a-408b-a678-4666a6eafc4c" providerId="ADAL" clId="{C9FC676C-A27E-4DE7-8DBF-52506DE52585}" dt="2022-03-16T02:22:04.026" v="156" actId="1035"/>
          <ac:spMkLst>
            <pc:docMk/>
            <pc:sldMk cId="2508173990" sldId="1202"/>
            <ac:spMk id="40" creationId="{8DEDB37C-0362-4C49-838A-4AC6B1A07A91}"/>
          </ac:spMkLst>
        </pc:spChg>
        <pc:picChg chg="del">
          <ac:chgData name="Subramani K" userId="bf009f75-d47a-408b-a678-4666a6eafc4c" providerId="ADAL" clId="{C9FC676C-A27E-4DE7-8DBF-52506DE52585}" dt="2022-03-16T02:16:46.403" v="7" actId="478"/>
          <ac:picMkLst>
            <pc:docMk/>
            <pc:sldMk cId="2508173990" sldId="1202"/>
            <ac:picMk id="10" creationId="{5446DAD8-7161-4A32-9DE1-4098BD14CFF1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5" creationId="{A2713AA8-B718-4E9E-B8AF-FB03D6128D33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20" creationId="{EF351370-2942-43F1-8DF2-F85387EC1824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4" creationId="{15188EAA-D95A-493B-9546-1C7BBDDE2633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5" creationId="{1DDAD8BD-1D97-4097-A0A1-CC7FDB935C05}"/>
          </ac:picMkLst>
        </pc:picChg>
        <pc:picChg chg="add del mod">
          <ac:chgData name="Subramani K" userId="bf009f75-d47a-408b-a678-4666a6eafc4c" providerId="ADAL" clId="{C9FC676C-A27E-4DE7-8DBF-52506DE52585}" dt="2022-03-16T02:17:16.705" v="17" actId="478"/>
          <ac:picMkLst>
            <pc:docMk/>
            <pc:sldMk cId="2508173990" sldId="1202"/>
            <ac:picMk id="26" creationId="{7AF64B25-B458-4873-9E57-7009C6B0681E}"/>
          </ac:picMkLst>
        </pc:picChg>
        <pc:picChg chg="add del mod">
          <ac:chgData name="Subramani K" userId="bf009f75-d47a-408b-a678-4666a6eafc4c" providerId="ADAL" clId="{C9FC676C-A27E-4DE7-8DBF-52506DE52585}" dt="2022-03-16T02:17:16.106" v="16" actId="478"/>
          <ac:picMkLst>
            <pc:docMk/>
            <pc:sldMk cId="2508173990" sldId="1202"/>
            <ac:picMk id="27" creationId="{C93B414A-2684-4373-9EE1-BA916B787050}"/>
          </ac:picMkLst>
        </pc:picChg>
        <pc:picChg chg="add del mod">
          <ac:chgData name="Subramani K" userId="bf009f75-d47a-408b-a678-4666a6eafc4c" providerId="ADAL" clId="{C9FC676C-A27E-4DE7-8DBF-52506DE52585}" dt="2022-03-16T02:19:16.363" v="103"/>
          <ac:picMkLst>
            <pc:docMk/>
            <pc:sldMk cId="2508173990" sldId="1202"/>
            <ac:picMk id="32" creationId="{14D7412D-EF4A-4891-9BE1-0531B53AFCD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4" creationId="{E03B05F1-B4DF-47E5-8D5A-7331FF5B004C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7" creationId="{EBCC1E09-6CA6-47CC-B319-A733A4A1098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8" creationId="{10E80A81-23C1-4CEE-A746-2F5E8011D59A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B2F66E8D-18DD-4856-BD32-CA83CA03C378}"/>
    <pc:docChg chg="undo custSel addSld delSld modSld">
      <pc:chgData name="Subramani K" userId="bf009f75-d47a-408b-a678-4666a6eafc4c" providerId="ADAL" clId="{B2F66E8D-18DD-4856-BD32-CA83CA03C378}" dt="2022-03-31T11:14:47.730" v="832" actId="1037"/>
      <pc:docMkLst>
        <pc:docMk/>
      </pc:docMkLst>
      <pc:sldChg chg="addSp delSp modSp mod">
        <pc:chgData name="Subramani K" userId="bf009f75-d47a-408b-a678-4666a6eafc4c" providerId="ADAL" clId="{B2F66E8D-18DD-4856-BD32-CA83CA03C378}" dt="2022-03-30T17:45:21.170" v="483" actId="21"/>
        <pc:sldMkLst>
          <pc:docMk/>
          <pc:sldMk cId="2508173990" sldId="1202"/>
        </pc:sldMkLst>
        <pc:spChg chg="mod">
          <ac:chgData name="Subramani K" userId="bf009f75-d47a-408b-a678-4666a6eafc4c" providerId="ADAL" clId="{B2F66E8D-18DD-4856-BD32-CA83CA03C378}" dt="2022-03-30T17:27:43.764" v="2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B2F66E8D-18DD-4856-BD32-CA83CA03C378}" dt="2022-03-30T17:28:03.579" v="28" actId="20577"/>
          <ac:spMkLst>
            <pc:docMk/>
            <pc:sldMk cId="2508173990" sldId="1202"/>
            <ac:spMk id="10" creationId="{BC95729D-B7AA-469F-AC09-0690AD9DD1CD}"/>
          </ac:spMkLst>
        </pc:spChg>
        <pc:spChg chg="mod">
          <ac:chgData name="Subramani K" userId="bf009f75-d47a-408b-a678-4666a6eafc4c" providerId="ADAL" clId="{B2F66E8D-18DD-4856-BD32-CA83CA03C378}" dt="2022-03-30T17:37:20.942" v="344" actId="20577"/>
          <ac:spMkLst>
            <pc:docMk/>
            <pc:sldMk cId="2508173990" sldId="1202"/>
            <ac:spMk id="12" creationId="{B4BEA475-7A09-41F4-B29E-D01CEF32D3D4}"/>
          </ac:spMkLst>
        </pc:spChg>
        <pc:spChg chg="mod">
          <ac:chgData name="Subramani K" userId="bf009f75-d47a-408b-a678-4666a6eafc4c" providerId="ADAL" clId="{B2F66E8D-18DD-4856-BD32-CA83CA03C378}" dt="2022-03-30T17:28:43.697" v="89" actId="20577"/>
          <ac:spMkLst>
            <pc:docMk/>
            <pc:sldMk cId="2508173990" sldId="1202"/>
            <ac:spMk id="26" creationId="{2FD53339-6A45-4689-9E0A-C36E58832918}"/>
          </ac:spMkLst>
        </pc:spChg>
        <pc:spChg chg="mod">
          <ac:chgData name="Subramani K" userId="bf009f75-d47a-408b-a678-4666a6eafc4c" providerId="ADAL" clId="{B2F66E8D-18DD-4856-BD32-CA83CA03C378}" dt="2022-03-30T17:28:46.575" v="92" actId="20577"/>
          <ac:spMkLst>
            <pc:docMk/>
            <pc:sldMk cId="2508173990" sldId="1202"/>
            <ac:spMk id="36" creationId="{47B7C713-5EBC-400A-B220-6775BAFFA7E1}"/>
          </ac:spMkLst>
        </pc:spChg>
        <pc:spChg chg="mod">
          <ac:chgData name="Subramani K" userId="bf009f75-d47a-408b-a678-4666a6eafc4c" providerId="ADAL" clId="{B2F66E8D-18DD-4856-BD32-CA83CA03C378}" dt="2022-03-30T17:28:48.502" v="95" actId="20577"/>
          <ac:spMkLst>
            <pc:docMk/>
            <pc:sldMk cId="2508173990" sldId="1202"/>
            <ac:spMk id="44" creationId="{B218D004-88DA-4F5F-916D-D10D9459DDC1}"/>
          </ac:spMkLst>
        </pc:spChg>
        <pc:spChg chg="mod">
          <ac:chgData name="Subramani K" userId="bf009f75-d47a-408b-a678-4666a6eafc4c" providerId="ADAL" clId="{B2F66E8D-18DD-4856-BD32-CA83CA03C378}" dt="2022-03-30T17:27:59.307" v="27" actId="20577"/>
          <ac:spMkLst>
            <pc:docMk/>
            <pc:sldMk cId="2508173990" sldId="1202"/>
            <ac:spMk id="58" creationId="{80EC1139-A85A-4812-8263-BE7CCFF26585}"/>
          </ac:spMkLst>
        </pc:spChg>
        <pc:spChg chg="mod">
          <ac:chgData name="Subramani K" userId="bf009f75-d47a-408b-a678-4666a6eafc4c" providerId="ADAL" clId="{B2F66E8D-18DD-4856-BD32-CA83CA03C378}" dt="2022-03-30T17:28:12.697" v="48"/>
          <ac:spMkLst>
            <pc:docMk/>
            <pc:sldMk cId="2508173990" sldId="1202"/>
            <ac:spMk id="63" creationId="{CC3E56D8-6819-4DD9-985F-B2CCA6D7B156}"/>
          </ac:spMkLst>
        </pc:spChg>
        <pc:spChg chg="mod">
          <ac:chgData name="Subramani K" userId="bf009f75-d47a-408b-a678-4666a6eafc4c" providerId="ADAL" clId="{B2F66E8D-18DD-4856-BD32-CA83CA03C378}" dt="2022-03-30T17:28:52.996" v="101" actId="20577"/>
          <ac:spMkLst>
            <pc:docMk/>
            <pc:sldMk cId="2508173990" sldId="1202"/>
            <ac:spMk id="65" creationId="{7F6E419C-79AB-4390-8FE3-9B3ED5D9E519}"/>
          </ac:spMkLst>
        </pc:spChg>
        <pc:spChg chg="mod">
          <ac:chgData name="Subramani K" userId="bf009f75-d47a-408b-a678-4666a6eafc4c" providerId="ADAL" clId="{B2F66E8D-18DD-4856-BD32-CA83CA03C378}" dt="2022-03-30T17:28:12.697" v="48"/>
          <ac:spMkLst>
            <pc:docMk/>
            <pc:sldMk cId="2508173990" sldId="1202"/>
            <ac:spMk id="66" creationId="{C25E8C41-B30C-4DC1-885D-B3768FE8E36A}"/>
          </ac:spMkLst>
        </pc:spChg>
        <pc:spChg chg="mod">
          <ac:chgData name="Subramani K" userId="bf009f75-d47a-408b-a678-4666a6eafc4c" providerId="ADAL" clId="{B2F66E8D-18DD-4856-BD32-CA83CA03C378}" dt="2022-03-30T17:28:12.697" v="48"/>
          <ac:spMkLst>
            <pc:docMk/>
            <pc:sldMk cId="2508173990" sldId="1202"/>
            <ac:spMk id="67" creationId="{45CE70F8-A6CC-4FE6-8D7D-A355EC4A04BF}"/>
          </ac:spMkLst>
        </pc:spChg>
        <pc:spChg chg="mod">
          <ac:chgData name="Subramani K" userId="bf009f75-d47a-408b-a678-4666a6eafc4c" providerId="ADAL" clId="{B2F66E8D-18DD-4856-BD32-CA83CA03C378}" dt="2022-03-30T17:28:12.697" v="48"/>
          <ac:spMkLst>
            <pc:docMk/>
            <pc:sldMk cId="2508173990" sldId="1202"/>
            <ac:spMk id="68" creationId="{691344F2-374E-49C0-8CC7-512F8A352B21}"/>
          </ac:spMkLst>
        </pc:spChg>
        <pc:spChg chg="mod">
          <ac:chgData name="Subramani K" userId="bf009f75-d47a-408b-a678-4666a6eafc4c" providerId="ADAL" clId="{B2F66E8D-18DD-4856-BD32-CA83CA03C378}" dt="2022-03-30T17:28:12.697" v="48"/>
          <ac:spMkLst>
            <pc:docMk/>
            <pc:sldMk cId="2508173990" sldId="1202"/>
            <ac:spMk id="71" creationId="{7B9C5EBE-C6B9-43FC-87EC-06614092EF78}"/>
          </ac:spMkLst>
        </pc:spChg>
        <pc:spChg chg="mod">
          <ac:chgData name="Subramani K" userId="bf009f75-d47a-408b-a678-4666a6eafc4c" providerId="ADAL" clId="{B2F66E8D-18DD-4856-BD32-CA83CA03C378}" dt="2022-03-30T17:28:55.669" v="104" actId="20577"/>
          <ac:spMkLst>
            <pc:docMk/>
            <pc:sldMk cId="2508173990" sldId="1202"/>
            <ac:spMk id="73" creationId="{6973B51C-85D9-4A02-8E3E-7DE469682A4F}"/>
          </ac:spMkLst>
        </pc:spChg>
        <pc:spChg chg="mod">
          <ac:chgData name="Subramani K" userId="bf009f75-d47a-408b-a678-4666a6eafc4c" providerId="ADAL" clId="{B2F66E8D-18DD-4856-BD32-CA83CA03C378}" dt="2022-03-30T17:28:12.697" v="48"/>
          <ac:spMkLst>
            <pc:docMk/>
            <pc:sldMk cId="2508173990" sldId="1202"/>
            <ac:spMk id="74" creationId="{1078DC8D-C566-4AFB-9671-DDF267D6C083}"/>
          </ac:spMkLst>
        </pc:spChg>
        <pc:spChg chg="mod">
          <ac:chgData name="Subramani K" userId="bf009f75-d47a-408b-a678-4666a6eafc4c" providerId="ADAL" clId="{B2F66E8D-18DD-4856-BD32-CA83CA03C378}" dt="2022-03-30T17:28:12.697" v="48"/>
          <ac:spMkLst>
            <pc:docMk/>
            <pc:sldMk cId="2508173990" sldId="1202"/>
            <ac:spMk id="75" creationId="{ED46F459-2C8F-4735-83A9-4841B60092D2}"/>
          </ac:spMkLst>
        </pc:spChg>
        <pc:spChg chg="mod">
          <ac:chgData name="Subramani K" userId="bf009f75-d47a-408b-a678-4666a6eafc4c" providerId="ADAL" clId="{B2F66E8D-18DD-4856-BD32-CA83CA03C378}" dt="2022-03-30T17:28:12.697" v="48"/>
          <ac:spMkLst>
            <pc:docMk/>
            <pc:sldMk cId="2508173990" sldId="1202"/>
            <ac:spMk id="76" creationId="{AD44FA9B-1C45-4D98-A908-DA97D596F697}"/>
          </ac:spMkLst>
        </pc:spChg>
        <pc:spChg chg="mod">
          <ac:chgData name="Subramani K" userId="bf009f75-d47a-408b-a678-4666a6eafc4c" providerId="ADAL" clId="{B2F66E8D-18DD-4856-BD32-CA83CA03C378}" dt="2022-03-30T17:28:12.697" v="48"/>
          <ac:spMkLst>
            <pc:docMk/>
            <pc:sldMk cId="2508173990" sldId="1202"/>
            <ac:spMk id="79" creationId="{9F5BD17C-B75C-4E18-B6DC-F88608A34EFE}"/>
          </ac:spMkLst>
        </pc:spChg>
        <pc:spChg chg="mod">
          <ac:chgData name="Subramani K" userId="bf009f75-d47a-408b-a678-4666a6eafc4c" providerId="ADAL" clId="{B2F66E8D-18DD-4856-BD32-CA83CA03C378}" dt="2022-03-30T17:28:58.197" v="107" actId="20577"/>
          <ac:spMkLst>
            <pc:docMk/>
            <pc:sldMk cId="2508173990" sldId="1202"/>
            <ac:spMk id="81" creationId="{49B493CB-CA51-4D21-93F5-F3EEC579BA81}"/>
          </ac:spMkLst>
        </pc:spChg>
        <pc:spChg chg="mod">
          <ac:chgData name="Subramani K" userId="bf009f75-d47a-408b-a678-4666a6eafc4c" providerId="ADAL" clId="{B2F66E8D-18DD-4856-BD32-CA83CA03C378}" dt="2022-03-30T17:28:12.697" v="48"/>
          <ac:spMkLst>
            <pc:docMk/>
            <pc:sldMk cId="2508173990" sldId="1202"/>
            <ac:spMk id="82" creationId="{A492EBCB-67C6-4C53-B77B-EF044AD467AA}"/>
          </ac:spMkLst>
        </pc:spChg>
        <pc:spChg chg="mod">
          <ac:chgData name="Subramani K" userId="bf009f75-d47a-408b-a678-4666a6eafc4c" providerId="ADAL" clId="{B2F66E8D-18DD-4856-BD32-CA83CA03C378}" dt="2022-03-30T17:28:12.697" v="48"/>
          <ac:spMkLst>
            <pc:docMk/>
            <pc:sldMk cId="2508173990" sldId="1202"/>
            <ac:spMk id="83" creationId="{BB306C15-89DA-42F9-983E-A194D70824BC}"/>
          </ac:spMkLst>
        </pc:spChg>
        <pc:spChg chg="mod">
          <ac:chgData name="Subramani K" userId="bf009f75-d47a-408b-a678-4666a6eafc4c" providerId="ADAL" clId="{B2F66E8D-18DD-4856-BD32-CA83CA03C378}" dt="2022-03-30T17:28:12.697" v="48"/>
          <ac:spMkLst>
            <pc:docMk/>
            <pc:sldMk cId="2508173990" sldId="1202"/>
            <ac:spMk id="84" creationId="{74E485CD-BE10-4D02-B25F-E276DA84FDE5}"/>
          </ac:spMkLst>
        </pc:spChg>
        <pc:spChg chg="add del mod">
          <ac:chgData name="Subramani K" userId="bf009f75-d47a-408b-a678-4666a6eafc4c" providerId="ADAL" clId="{B2F66E8D-18DD-4856-BD32-CA83CA03C378}" dt="2022-03-30T17:45:21.170" v="483" actId="21"/>
          <ac:spMkLst>
            <pc:docMk/>
            <pc:sldMk cId="2508173990" sldId="1202"/>
            <ac:spMk id="86" creationId="{3F28B51F-9791-4ACB-A3DC-663E2ADC2022}"/>
          </ac:spMkLst>
        </pc:spChg>
        <pc:grpChg chg="mod">
          <ac:chgData name="Subramani K" userId="bf009f75-d47a-408b-a678-4666a6eafc4c" providerId="ADAL" clId="{B2F66E8D-18DD-4856-BD32-CA83CA03C378}" dt="2022-03-30T17:28:24.362" v="70" actId="1035"/>
          <ac:grpSpMkLst>
            <pc:docMk/>
            <pc:sldMk cId="2508173990" sldId="1202"/>
            <ac:grpSpMk id="23" creationId="{D01A5577-5820-4A12-9C9D-E15303D49CCB}"/>
          </ac:grpSpMkLst>
        </pc:grpChg>
        <pc:grpChg chg="mod">
          <ac:chgData name="Subramani K" userId="bf009f75-d47a-408b-a678-4666a6eafc4c" providerId="ADAL" clId="{B2F66E8D-18DD-4856-BD32-CA83CA03C378}" dt="2022-03-30T17:28:24.362" v="70" actId="1035"/>
          <ac:grpSpMkLst>
            <pc:docMk/>
            <pc:sldMk cId="2508173990" sldId="1202"/>
            <ac:grpSpMk id="33" creationId="{0B93414D-951B-4AD3-BB9C-9D2EA19C8770}"/>
          </ac:grpSpMkLst>
        </pc:grpChg>
        <pc:grpChg chg="mod">
          <ac:chgData name="Subramani K" userId="bf009f75-d47a-408b-a678-4666a6eafc4c" providerId="ADAL" clId="{B2F66E8D-18DD-4856-BD32-CA83CA03C378}" dt="2022-03-30T17:28:24.362" v="70" actId="1035"/>
          <ac:grpSpMkLst>
            <pc:docMk/>
            <pc:sldMk cId="2508173990" sldId="1202"/>
            <ac:grpSpMk id="41" creationId="{A97582DD-110D-4C91-B040-EFC470078CEB}"/>
          </ac:grpSpMkLst>
        </pc:grpChg>
        <pc:grpChg chg="del">
          <ac:chgData name="Subramani K" userId="bf009f75-d47a-408b-a678-4666a6eafc4c" providerId="ADAL" clId="{B2F66E8D-18DD-4856-BD32-CA83CA03C378}" dt="2022-03-30T17:28:05.982" v="29" actId="478"/>
          <ac:grpSpMkLst>
            <pc:docMk/>
            <pc:sldMk cId="2508173990" sldId="1202"/>
            <ac:grpSpMk id="49" creationId="{B86CA52F-C3E3-4D34-AFA4-246B4FA5E8A1}"/>
          </ac:grpSpMkLst>
        </pc:grpChg>
        <pc:grpChg chg="mod">
          <ac:chgData name="Subramani K" userId="bf009f75-d47a-408b-a678-4666a6eafc4c" providerId="ADAL" clId="{B2F66E8D-18DD-4856-BD32-CA83CA03C378}" dt="2022-03-30T17:28:34.561" v="76" actId="1035"/>
          <ac:grpSpMkLst>
            <pc:docMk/>
            <pc:sldMk cId="2508173990" sldId="1202"/>
            <ac:grpSpMk id="57" creationId="{5464A22C-6720-4997-AFB0-FEC5992B68EC}"/>
          </ac:grpSpMkLst>
        </pc:grpChg>
        <pc:grpChg chg="add mod">
          <ac:chgData name="Subramani K" userId="bf009f75-d47a-408b-a678-4666a6eafc4c" providerId="ADAL" clId="{B2F66E8D-18DD-4856-BD32-CA83CA03C378}" dt="2022-03-30T17:28:19.842" v="59" actId="1036"/>
          <ac:grpSpMkLst>
            <pc:docMk/>
            <pc:sldMk cId="2508173990" sldId="1202"/>
            <ac:grpSpMk id="62" creationId="{468AA1DC-EEB3-4E63-B84D-39A49D55DF2E}"/>
          </ac:grpSpMkLst>
        </pc:grpChg>
        <pc:grpChg chg="mod">
          <ac:chgData name="Subramani K" userId="bf009f75-d47a-408b-a678-4666a6eafc4c" providerId="ADAL" clId="{B2F66E8D-18DD-4856-BD32-CA83CA03C378}" dt="2022-03-30T17:28:12.697" v="48"/>
          <ac:grpSpMkLst>
            <pc:docMk/>
            <pc:sldMk cId="2508173990" sldId="1202"/>
            <ac:grpSpMk id="64" creationId="{A35CFC6E-37BC-40D4-A1A0-C2AA81EBAC41}"/>
          </ac:grpSpMkLst>
        </pc:grpChg>
        <pc:grpChg chg="add mod">
          <ac:chgData name="Subramani K" userId="bf009f75-d47a-408b-a678-4666a6eafc4c" providerId="ADAL" clId="{B2F66E8D-18DD-4856-BD32-CA83CA03C378}" dt="2022-03-30T17:28:19.842" v="59" actId="1036"/>
          <ac:grpSpMkLst>
            <pc:docMk/>
            <pc:sldMk cId="2508173990" sldId="1202"/>
            <ac:grpSpMk id="70" creationId="{93500142-228E-4016-A997-4D7EF1E76565}"/>
          </ac:grpSpMkLst>
        </pc:grpChg>
        <pc:grpChg chg="mod">
          <ac:chgData name="Subramani K" userId="bf009f75-d47a-408b-a678-4666a6eafc4c" providerId="ADAL" clId="{B2F66E8D-18DD-4856-BD32-CA83CA03C378}" dt="2022-03-30T17:28:12.697" v="48"/>
          <ac:grpSpMkLst>
            <pc:docMk/>
            <pc:sldMk cId="2508173990" sldId="1202"/>
            <ac:grpSpMk id="72" creationId="{66ADD9E9-84EB-4B73-85CF-908C6392D058}"/>
          </ac:grpSpMkLst>
        </pc:grpChg>
        <pc:grpChg chg="add mod">
          <ac:chgData name="Subramani K" userId="bf009f75-d47a-408b-a678-4666a6eafc4c" providerId="ADAL" clId="{B2F66E8D-18DD-4856-BD32-CA83CA03C378}" dt="2022-03-30T17:28:19.842" v="59" actId="1036"/>
          <ac:grpSpMkLst>
            <pc:docMk/>
            <pc:sldMk cId="2508173990" sldId="1202"/>
            <ac:grpSpMk id="78" creationId="{56127420-224E-4529-A9C2-869D4997E4C3}"/>
          </ac:grpSpMkLst>
        </pc:grpChg>
        <pc:grpChg chg="mod">
          <ac:chgData name="Subramani K" userId="bf009f75-d47a-408b-a678-4666a6eafc4c" providerId="ADAL" clId="{B2F66E8D-18DD-4856-BD32-CA83CA03C378}" dt="2022-03-30T17:28:12.697" v="48"/>
          <ac:grpSpMkLst>
            <pc:docMk/>
            <pc:sldMk cId="2508173990" sldId="1202"/>
            <ac:grpSpMk id="80" creationId="{D3B02FDC-7BFC-4F14-B00D-972BFBBC3E27}"/>
          </ac:grpSpMkLst>
        </pc:grpChg>
        <pc:picChg chg="mod">
          <ac:chgData name="Subramani K" userId="bf009f75-d47a-408b-a678-4666a6eafc4c" providerId="ADAL" clId="{B2F66E8D-18DD-4856-BD32-CA83CA03C378}" dt="2022-03-30T17:28:12.697" v="48"/>
          <ac:picMkLst>
            <pc:docMk/>
            <pc:sldMk cId="2508173990" sldId="1202"/>
            <ac:picMk id="69" creationId="{A79C614C-40FB-4A4A-B169-60BB166CFFF4}"/>
          </ac:picMkLst>
        </pc:picChg>
        <pc:picChg chg="mod">
          <ac:chgData name="Subramani K" userId="bf009f75-d47a-408b-a678-4666a6eafc4c" providerId="ADAL" clId="{B2F66E8D-18DD-4856-BD32-CA83CA03C378}" dt="2022-03-30T17:28:12.697" v="48"/>
          <ac:picMkLst>
            <pc:docMk/>
            <pc:sldMk cId="2508173990" sldId="1202"/>
            <ac:picMk id="77" creationId="{F10DFBB8-D558-4405-B69A-40903F2F1ADF}"/>
          </ac:picMkLst>
        </pc:picChg>
        <pc:picChg chg="mod">
          <ac:chgData name="Subramani K" userId="bf009f75-d47a-408b-a678-4666a6eafc4c" providerId="ADAL" clId="{B2F66E8D-18DD-4856-BD32-CA83CA03C378}" dt="2022-03-30T17:28:12.697" v="48"/>
          <ac:picMkLst>
            <pc:docMk/>
            <pc:sldMk cId="2508173990" sldId="1202"/>
            <ac:picMk id="85" creationId="{331ABBB1-B2F8-4615-A56B-AA80B11A079D}"/>
          </ac:picMkLst>
        </pc:picChg>
      </pc:sldChg>
      <pc:sldChg chg="del">
        <pc:chgData name="Subramani K" userId="bf009f75-d47a-408b-a678-4666a6eafc4c" providerId="ADAL" clId="{B2F66E8D-18DD-4856-BD32-CA83CA03C378}" dt="2022-03-30T17:30:24.598" v="113" actId="47"/>
        <pc:sldMkLst>
          <pc:docMk/>
          <pc:sldMk cId="2285015065" sldId="1203"/>
        </pc:sldMkLst>
      </pc:sldChg>
      <pc:sldChg chg="addSp delSp modSp add mod">
        <pc:chgData name="Subramani K" userId="bf009f75-d47a-408b-a678-4666a6eafc4c" providerId="ADAL" clId="{B2F66E8D-18DD-4856-BD32-CA83CA03C378}" dt="2022-03-30T17:42:02.218" v="463" actId="164"/>
        <pc:sldMkLst>
          <pc:docMk/>
          <pc:sldMk cId="1766288037" sldId="1204"/>
        </pc:sldMkLst>
        <pc:spChg chg="add del mod">
          <ac:chgData name="Subramani K" userId="bf009f75-d47a-408b-a678-4666a6eafc4c" providerId="ADAL" clId="{B2F66E8D-18DD-4856-BD32-CA83CA03C378}" dt="2022-03-30T17:38:17.181" v="358" actId="478"/>
          <ac:spMkLst>
            <pc:docMk/>
            <pc:sldMk cId="1766288037" sldId="1204"/>
            <ac:spMk id="2" creationId="{8E411F7D-D2F0-4B96-9458-B0AA887C91E9}"/>
          </ac:spMkLst>
        </pc:spChg>
        <pc:spChg chg="add mod topLvl">
          <ac:chgData name="Subramani K" userId="bf009f75-d47a-408b-a678-4666a6eafc4c" providerId="ADAL" clId="{B2F66E8D-18DD-4856-BD32-CA83CA03C378}" dt="2022-03-30T17:42:02.218" v="463" actId="164"/>
          <ac:spMkLst>
            <pc:docMk/>
            <pc:sldMk cId="1766288037" sldId="1204"/>
            <ac:spMk id="5" creationId="{AB8876C9-B7D9-4F63-B428-4D36E413FC33}"/>
          </ac:spMkLst>
        </pc:spChg>
        <pc:spChg chg="del">
          <ac:chgData name="Subramani K" userId="bf009f75-d47a-408b-a678-4666a6eafc4c" providerId="ADAL" clId="{B2F66E8D-18DD-4856-BD32-CA83CA03C378}" dt="2022-03-30T17:29:54.295" v="110" actId="478"/>
          <ac:spMkLst>
            <pc:docMk/>
            <pc:sldMk cId="1766288037" sldId="1204"/>
            <ac:spMk id="9" creationId="{B7E2EC3C-9883-47AA-9BD1-48DE0A1C8C38}"/>
          </ac:spMkLst>
        </pc:spChg>
        <pc:spChg chg="del">
          <ac:chgData name="Subramani K" userId="bf009f75-d47a-408b-a678-4666a6eafc4c" providerId="ADAL" clId="{B2F66E8D-18DD-4856-BD32-CA83CA03C378}" dt="2022-03-30T17:29:56.200" v="111" actId="478"/>
          <ac:spMkLst>
            <pc:docMk/>
            <pc:sldMk cId="1766288037" sldId="1204"/>
            <ac:spMk id="12" creationId="{B4BEA475-7A09-41F4-B29E-D01CEF32D3D4}"/>
          </ac:spMkLst>
        </pc:spChg>
        <pc:spChg chg="add mod">
          <ac:chgData name="Subramani K" userId="bf009f75-d47a-408b-a678-4666a6eafc4c" providerId="ADAL" clId="{B2F66E8D-18DD-4856-BD32-CA83CA03C378}" dt="2022-03-30T17:36:50.699" v="335" actId="20577"/>
          <ac:spMkLst>
            <pc:docMk/>
            <pc:sldMk cId="1766288037" sldId="1204"/>
            <ac:spMk id="29" creationId="{68318908-8FD6-4CD9-9B8C-B3EF39709062}"/>
          </ac:spMkLst>
        </pc:spChg>
        <pc:spChg chg="mod">
          <ac:chgData name="Subramani K" userId="bf009f75-d47a-408b-a678-4666a6eafc4c" providerId="ADAL" clId="{B2F66E8D-18DD-4856-BD32-CA83CA03C378}" dt="2022-03-30T17:31:13.773" v="290" actId="20577"/>
          <ac:spMkLst>
            <pc:docMk/>
            <pc:sldMk cId="1766288037" sldId="1204"/>
            <ac:spMk id="30" creationId="{A7F3710A-8EE6-42B3-9C88-7DEAD57D2295}"/>
          </ac:spMkLst>
        </pc:spChg>
        <pc:spChg chg="mod">
          <ac:chgData name="Subramani K" userId="bf009f75-d47a-408b-a678-4666a6eafc4c" providerId="ADAL" clId="{B2F66E8D-18DD-4856-BD32-CA83CA03C378}" dt="2022-03-30T17:33:22.930" v="294"/>
          <ac:spMkLst>
            <pc:docMk/>
            <pc:sldMk cId="1766288037" sldId="1204"/>
            <ac:spMk id="32" creationId="{1E91CEBB-CF07-4BD3-8BD8-59B3CAB6FF2C}"/>
          </ac:spMkLst>
        </pc:spChg>
        <pc:spChg chg="add del mod">
          <ac:chgData name="Subramani K" userId="bf009f75-d47a-408b-a678-4666a6eafc4c" providerId="ADAL" clId="{B2F66E8D-18DD-4856-BD32-CA83CA03C378}" dt="2022-03-30T17:38:30.674" v="372"/>
          <ac:spMkLst>
            <pc:docMk/>
            <pc:sldMk cId="1766288037" sldId="1204"/>
            <ac:spMk id="42" creationId="{CBAA851B-7880-48B6-9C45-E030184DCFE8}"/>
          </ac:spMkLst>
        </pc:spChg>
        <pc:spChg chg="add mod topLvl">
          <ac:chgData name="Subramani K" userId="bf009f75-d47a-408b-a678-4666a6eafc4c" providerId="ADAL" clId="{B2F66E8D-18DD-4856-BD32-CA83CA03C378}" dt="2022-03-30T17:42:02.218" v="463" actId="164"/>
          <ac:spMkLst>
            <pc:docMk/>
            <pc:sldMk cId="1766288037" sldId="1204"/>
            <ac:spMk id="43" creationId="{A48C043C-3639-4C7B-8F31-FEFDCDF6CA1D}"/>
          </ac:spMkLst>
        </pc:spChg>
        <pc:spChg chg="add mod topLvl">
          <ac:chgData name="Subramani K" userId="bf009f75-d47a-408b-a678-4666a6eafc4c" providerId="ADAL" clId="{B2F66E8D-18DD-4856-BD32-CA83CA03C378}" dt="2022-03-30T17:42:02.218" v="463" actId="164"/>
          <ac:spMkLst>
            <pc:docMk/>
            <pc:sldMk cId="1766288037" sldId="1204"/>
            <ac:spMk id="48" creationId="{9DA5CD83-805E-4D0C-BE20-E5CEBDE601C6}"/>
          </ac:spMkLst>
        </pc:spChg>
        <pc:spChg chg="add mod topLvl">
          <ac:chgData name="Subramani K" userId="bf009f75-d47a-408b-a678-4666a6eafc4c" providerId="ADAL" clId="{B2F66E8D-18DD-4856-BD32-CA83CA03C378}" dt="2022-03-30T17:42:02.218" v="463" actId="164"/>
          <ac:spMkLst>
            <pc:docMk/>
            <pc:sldMk cId="1766288037" sldId="1204"/>
            <ac:spMk id="49" creationId="{A85D49D1-A6FC-447C-A52A-683A8514DF5C}"/>
          </ac:spMkLst>
        </pc:spChg>
        <pc:spChg chg="add mod topLvl">
          <ac:chgData name="Subramani K" userId="bf009f75-d47a-408b-a678-4666a6eafc4c" providerId="ADAL" clId="{B2F66E8D-18DD-4856-BD32-CA83CA03C378}" dt="2022-03-30T17:42:02.218" v="463" actId="164"/>
          <ac:spMkLst>
            <pc:docMk/>
            <pc:sldMk cId="1766288037" sldId="1204"/>
            <ac:spMk id="52" creationId="{6213B4C0-D0C2-45EE-83C7-74DF7FBBDF73}"/>
          </ac:spMkLst>
        </pc:spChg>
        <pc:spChg chg="add mod topLvl">
          <ac:chgData name="Subramani K" userId="bf009f75-d47a-408b-a678-4666a6eafc4c" providerId="ADAL" clId="{B2F66E8D-18DD-4856-BD32-CA83CA03C378}" dt="2022-03-30T17:42:02.218" v="463" actId="164"/>
          <ac:spMkLst>
            <pc:docMk/>
            <pc:sldMk cId="1766288037" sldId="1204"/>
            <ac:spMk id="53" creationId="{6A315F9B-4E85-4962-B045-B0F11782E01C}"/>
          </ac:spMkLst>
        </pc:spChg>
        <pc:spChg chg="add mod topLvl">
          <ac:chgData name="Subramani K" userId="bf009f75-d47a-408b-a678-4666a6eafc4c" providerId="ADAL" clId="{B2F66E8D-18DD-4856-BD32-CA83CA03C378}" dt="2022-03-30T17:42:02.218" v="463" actId="164"/>
          <ac:spMkLst>
            <pc:docMk/>
            <pc:sldMk cId="1766288037" sldId="1204"/>
            <ac:spMk id="54" creationId="{987D5496-A241-4E05-92B5-08EC1C219E28}"/>
          </ac:spMkLst>
        </pc:spChg>
        <pc:spChg chg="add mod topLvl">
          <ac:chgData name="Subramani K" userId="bf009f75-d47a-408b-a678-4666a6eafc4c" providerId="ADAL" clId="{B2F66E8D-18DD-4856-BD32-CA83CA03C378}" dt="2022-03-30T17:42:02.218" v="463" actId="164"/>
          <ac:spMkLst>
            <pc:docMk/>
            <pc:sldMk cId="1766288037" sldId="1204"/>
            <ac:spMk id="55" creationId="{9688B5B0-E171-4A09-A01D-83130BAC8730}"/>
          </ac:spMkLst>
        </pc:spChg>
        <pc:spChg chg="add mod topLvl">
          <ac:chgData name="Subramani K" userId="bf009f75-d47a-408b-a678-4666a6eafc4c" providerId="ADAL" clId="{B2F66E8D-18DD-4856-BD32-CA83CA03C378}" dt="2022-03-30T17:42:02.218" v="463" actId="164"/>
          <ac:spMkLst>
            <pc:docMk/>
            <pc:sldMk cId="1766288037" sldId="1204"/>
            <ac:spMk id="56" creationId="{1158F666-5CCE-46CE-9D78-0477BF6C79F1}"/>
          </ac:spMkLst>
        </pc:spChg>
        <pc:spChg chg="add mod topLvl">
          <ac:chgData name="Subramani K" userId="bf009f75-d47a-408b-a678-4666a6eafc4c" providerId="ADAL" clId="{B2F66E8D-18DD-4856-BD32-CA83CA03C378}" dt="2022-03-30T17:42:02.218" v="463" actId="164"/>
          <ac:spMkLst>
            <pc:docMk/>
            <pc:sldMk cId="1766288037" sldId="1204"/>
            <ac:spMk id="59" creationId="{5AF056F6-E283-4A67-89A2-B2F1A12162A4}"/>
          </ac:spMkLst>
        </pc:spChg>
        <pc:spChg chg="add mod topLvl">
          <ac:chgData name="Subramani K" userId="bf009f75-d47a-408b-a678-4666a6eafc4c" providerId="ADAL" clId="{B2F66E8D-18DD-4856-BD32-CA83CA03C378}" dt="2022-03-30T17:42:02.218" v="463" actId="164"/>
          <ac:spMkLst>
            <pc:docMk/>
            <pc:sldMk cId="1766288037" sldId="1204"/>
            <ac:spMk id="60" creationId="{8C1C7611-3F2F-4968-A563-1CD2051ADFF7}"/>
          </ac:spMkLst>
        </pc:spChg>
        <pc:spChg chg="add mod topLvl">
          <ac:chgData name="Subramani K" userId="bf009f75-d47a-408b-a678-4666a6eafc4c" providerId="ADAL" clId="{B2F66E8D-18DD-4856-BD32-CA83CA03C378}" dt="2022-03-30T17:42:02.218" v="463" actId="164"/>
          <ac:spMkLst>
            <pc:docMk/>
            <pc:sldMk cId="1766288037" sldId="1204"/>
            <ac:spMk id="61" creationId="{256D82F7-0619-41D1-822A-1281DD0A0F46}"/>
          </ac:spMkLst>
        </pc:spChg>
        <pc:grpChg chg="add del mod">
          <ac:chgData name="Subramani K" userId="bf009f75-d47a-408b-a678-4666a6eafc4c" providerId="ADAL" clId="{B2F66E8D-18DD-4856-BD32-CA83CA03C378}" dt="2022-03-30T17:41:17.078" v="457" actId="165"/>
          <ac:grpSpMkLst>
            <pc:docMk/>
            <pc:sldMk cId="1766288037" sldId="1204"/>
            <ac:grpSpMk id="6" creationId="{0A3226EF-85EA-401A-8679-73C38EE5E104}"/>
          </ac:grpSpMkLst>
        </pc:grpChg>
        <pc:grpChg chg="add mod">
          <ac:chgData name="Subramani K" userId="bf009f75-d47a-408b-a678-4666a6eafc4c" providerId="ADAL" clId="{B2F66E8D-18DD-4856-BD32-CA83CA03C378}" dt="2022-03-30T17:42:02.218" v="463" actId="164"/>
          <ac:grpSpMkLst>
            <pc:docMk/>
            <pc:sldMk cId="1766288037" sldId="1204"/>
            <ac:grpSpMk id="7" creationId="{7E4C51FA-2749-46DD-8EA5-5DFC792A961E}"/>
          </ac:grpSpMkLst>
        </pc:grpChg>
        <pc:grpChg chg="del">
          <ac:chgData name="Subramani K" userId="bf009f75-d47a-408b-a678-4666a6eafc4c" providerId="ADAL" clId="{B2F66E8D-18DD-4856-BD32-CA83CA03C378}" dt="2022-03-30T17:30:19.057" v="112" actId="478"/>
          <ac:grpSpMkLst>
            <pc:docMk/>
            <pc:sldMk cId="1766288037" sldId="1204"/>
            <ac:grpSpMk id="46" creationId="{BE163DAB-70AC-4713-B40E-290A1DB65DC9}"/>
          </ac:grpSpMkLst>
        </pc:grpChg>
        <pc:cxnChg chg="del">
          <ac:chgData name="Subramani K" userId="bf009f75-d47a-408b-a678-4666a6eafc4c" providerId="ADAL" clId="{B2F66E8D-18DD-4856-BD32-CA83CA03C378}" dt="2022-03-30T17:33:46.013" v="297" actId="478"/>
          <ac:cxnSpMkLst>
            <pc:docMk/>
            <pc:sldMk cId="1766288037" sldId="1204"/>
            <ac:cxnSpMk id="4" creationId="{2EACDE21-5AA9-436E-BE2C-34964D3827F1}"/>
          </ac:cxnSpMkLst>
        </pc:cxnChg>
      </pc:sldChg>
      <pc:sldChg chg="del">
        <pc:chgData name="Subramani K" userId="bf009f75-d47a-408b-a678-4666a6eafc4c" providerId="ADAL" clId="{B2F66E8D-18DD-4856-BD32-CA83CA03C378}" dt="2022-03-30T17:29:34.730" v="108" actId="47"/>
        <pc:sldMkLst>
          <pc:docMk/>
          <pc:sldMk cId="3675761090" sldId="1204"/>
        </pc:sldMkLst>
      </pc:sldChg>
      <pc:sldChg chg="addSp delSp modSp add mod">
        <pc:chgData name="Subramani K" userId="bf009f75-d47a-408b-a678-4666a6eafc4c" providerId="ADAL" clId="{B2F66E8D-18DD-4856-BD32-CA83CA03C378}" dt="2022-03-30T17:42:05.289" v="464"/>
        <pc:sldMkLst>
          <pc:docMk/>
          <pc:sldMk cId="3814842757" sldId="1205"/>
        </pc:sldMkLst>
        <pc:spChg chg="add mod">
          <ac:chgData name="Subramani K" userId="bf009f75-d47a-408b-a678-4666a6eafc4c" providerId="ADAL" clId="{B2F66E8D-18DD-4856-BD32-CA83CA03C378}" dt="2022-03-30T17:36:55.018" v="336"/>
          <ac:spMkLst>
            <pc:docMk/>
            <pc:sldMk cId="3814842757" sldId="1205"/>
            <ac:spMk id="24" creationId="{E251370F-0F1B-4A50-87BC-125F25C3E93F}"/>
          </ac:spMkLst>
        </pc:spChg>
        <pc:spChg chg="mod">
          <ac:chgData name="Subramani K" userId="bf009f75-d47a-408b-a678-4666a6eafc4c" providerId="ADAL" clId="{B2F66E8D-18DD-4856-BD32-CA83CA03C378}" dt="2022-03-30T17:40:37.157" v="451"/>
          <ac:spMkLst>
            <pc:docMk/>
            <pc:sldMk cId="3814842757" sldId="1205"/>
            <ac:spMk id="26" creationId="{8382B1AF-4499-4F95-8F01-13148A6B3E3A}"/>
          </ac:spMkLst>
        </pc:spChg>
        <pc:spChg chg="mod">
          <ac:chgData name="Subramani K" userId="bf009f75-d47a-408b-a678-4666a6eafc4c" providerId="ADAL" clId="{B2F66E8D-18DD-4856-BD32-CA83CA03C378}" dt="2022-03-30T17:40:37.157" v="451"/>
          <ac:spMkLst>
            <pc:docMk/>
            <pc:sldMk cId="3814842757" sldId="1205"/>
            <ac:spMk id="27" creationId="{6321A792-B995-4392-84A9-9CAF6DF6CB19}"/>
          </ac:spMkLst>
        </pc:spChg>
        <pc:spChg chg="mod">
          <ac:chgData name="Subramani K" userId="bf009f75-d47a-408b-a678-4666a6eafc4c" providerId="ADAL" clId="{B2F66E8D-18DD-4856-BD32-CA83CA03C378}" dt="2022-03-30T17:40:37.157" v="451"/>
          <ac:spMkLst>
            <pc:docMk/>
            <pc:sldMk cId="3814842757" sldId="1205"/>
            <ac:spMk id="28" creationId="{E147161F-F223-4927-A090-F8244FFF8EEB}"/>
          </ac:spMkLst>
        </pc:spChg>
        <pc:spChg chg="mod">
          <ac:chgData name="Subramani K" userId="bf009f75-d47a-408b-a678-4666a6eafc4c" providerId="ADAL" clId="{B2F66E8D-18DD-4856-BD32-CA83CA03C378}" dt="2022-03-30T17:40:37.157" v="451"/>
          <ac:spMkLst>
            <pc:docMk/>
            <pc:sldMk cId="3814842757" sldId="1205"/>
            <ac:spMk id="29" creationId="{CE1214E2-EDB0-47C8-BFCE-160A5C2D22C6}"/>
          </ac:spMkLst>
        </pc:spChg>
        <pc:spChg chg="mod">
          <ac:chgData name="Subramani K" userId="bf009f75-d47a-408b-a678-4666a6eafc4c" providerId="ADAL" clId="{B2F66E8D-18DD-4856-BD32-CA83CA03C378}" dt="2022-03-30T17:31:17.601" v="291"/>
          <ac:spMkLst>
            <pc:docMk/>
            <pc:sldMk cId="3814842757" sldId="1205"/>
            <ac:spMk id="30" creationId="{A7F3710A-8EE6-42B3-9C88-7DEAD57D2295}"/>
          </ac:spMkLst>
        </pc:spChg>
        <pc:spChg chg="mod">
          <ac:chgData name="Subramani K" userId="bf009f75-d47a-408b-a678-4666a6eafc4c" providerId="ADAL" clId="{B2F66E8D-18DD-4856-BD32-CA83CA03C378}" dt="2022-03-30T17:33:25.863" v="295"/>
          <ac:spMkLst>
            <pc:docMk/>
            <pc:sldMk cId="3814842757" sldId="1205"/>
            <ac:spMk id="32" creationId="{1E91CEBB-CF07-4BD3-8BD8-59B3CAB6FF2C}"/>
          </ac:spMkLst>
        </pc:spChg>
        <pc:spChg chg="mod">
          <ac:chgData name="Subramani K" userId="bf009f75-d47a-408b-a678-4666a6eafc4c" providerId="ADAL" clId="{B2F66E8D-18DD-4856-BD32-CA83CA03C378}" dt="2022-03-30T17:40:37.157" v="451"/>
          <ac:spMkLst>
            <pc:docMk/>
            <pc:sldMk cId="3814842757" sldId="1205"/>
            <ac:spMk id="42" creationId="{AF615A48-F72A-4919-826B-0C3BD224352B}"/>
          </ac:spMkLst>
        </pc:spChg>
        <pc:spChg chg="mod">
          <ac:chgData name="Subramani K" userId="bf009f75-d47a-408b-a678-4666a6eafc4c" providerId="ADAL" clId="{B2F66E8D-18DD-4856-BD32-CA83CA03C378}" dt="2022-03-30T17:40:37.157" v="451"/>
          <ac:spMkLst>
            <pc:docMk/>
            <pc:sldMk cId="3814842757" sldId="1205"/>
            <ac:spMk id="43" creationId="{95ECD04F-E0A3-4758-B470-3BBDC6FAC7A9}"/>
          </ac:spMkLst>
        </pc:spChg>
        <pc:spChg chg="mod">
          <ac:chgData name="Subramani K" userId="bf009f75-d47a-408b-a678-4666a6eafc4c" providerId="ADAL" clId="{B2F66E8D-18DD-4856-BD32-CA83CA03C378}" dt="2022-03-30T17:40:37.157" v="451"/>
          <ac:spMkLst>
            <pc:docMk/>
            <pc:sldMk cId="3814842757" sldId="1205"/>
            <ac:spMk id="46" creationId="{5283F4CB-A5A4-4BC2-BE84-25E1FF77C121}"/>
          </ac:spMkLst>
        </pc:spChg>
        <pc:spChg chg="mod">
          <ac:chgData name="Subramani K" userId="bf009f75-d47a-408b-a678-4666a6eafc4c" providerId="ADAL" clId="{B2F66E8D-18DD-4856-BD32-CA83CA03C378}" dt="2022-03-30T17:40:37.157" v="451"/>
          <ac:spMkLst>
            <pc:docMk/>
            <pc:sldMk cId="3814842757" sldId="1205"/>
            <ac:spMk id="47" creationId="{C90B8E38-338D-496E-8A1A-3DCF97682FE5}"/>
          </ac:spMkLst>
        </pc:spChg>
        <pc:spChg chg="mod">
          <ac:chgData name="Subramani K" userId="bf009f75-d47a-408b-a678-4666a6eafc4c" providerId="ADAL" clId="{B2F66E8D-18DD-4856-BD32-CA83CA03C378}" dt="2022-03-30T17:40:37.157" v="451"/>
          <ac:spMkLst>
            <pc:docMk/>
            <pc:sldMk cId="3814842757" sldId="1205"/>
            <ac:spMk id="48" creationId="{CC294F42-1DCB-4309-AE6D-11241A52C997}"/>
          </ac:spMkLst>
        </pc:spChg>
        <pc:spChg chg="mod">
          <ac:chgData name="Subramani K" userId="bf009f75-d47a-408b-a678-4666a6eafc4c" providerId="ADAL" clId="{B2F66E8D-18DD-4856-BD32-CA83CA03C378}" dt="2022-03-30T17:40:37.157" v="451"/>
          <ac:spMkLst>
            <pc:docMk/>
            <pc:sldMk cId="3814842757" sldId="1205"/>
            <ac:spMk id="49" creationId="{31F56382-2C34-4F26-A80E-CA167CF77906}"/>
          </ac:spMkLst>
        </pc:spChg>
        <pc:spChg chg="mod">
          <ac:chgData name="Subramani K" userId="bf009f75-d47a-408b-a678-4666a6eafc4c" providerId="ADAL" clId="{B2F66E8D-18DD-4856-BD32-CA83CA03C378}" dt="2022-03-30T17:40:37.157" v="451"/>
          <ac:spMkLst>
            <pc:docMk/>
            <pc:sldMk cId="3814842757" sldId="1205"/>
            <ac:spMk id="50" creationId="{9B07A3B3-CFF0-43A1-B8CA-CB9F619AA145}"/>
          </ac:spMkLst>
        </pc:spChg>
        <pc:spChg chg="mod">
          <ac:chgData name="Subramani K" userId="bf009f75-d47a-408b-a678-4666a6eafc4c" providerId="ADAL" clId="{B2F66E8D-18DD-4856-BD32-CA83CA03C378}" dt="2022-03-30T17:40:37.157" v="451"/>
          <ac:spMkLst>
            <pc:docMk/>
            <pc:sldMk cId="3814842757" sldId="1205"/>
            <ac:spMk id="52" creationId="{19A33925-C5D7-4CE4-B227-195043E021B8}"/>
          </ac:spMkLst>
        </pc:spChg>
        <pc:spChg chg="mod">
          <ac:chgData name="Subramani K" userId="bf009f75-d47a-408b-a678-4666a6eafc4c" providerId="ADAL" clId="{B2F66E8D-18DD-4856-BD32-CA83CA03C378}" dt="2022-03-30T17:42:05.289" v="464"/>
          <ac:spMkLst>
            <pc:docMk/>
            <pc:sldMk cId="3814842757" sldId="1205"/>
            <ac:spMk id="54" creationId="{C993617A-B2C6-41D2-BFC1-87A6D83FA553}"/>
          </ac:spMkLst>
        </pc:spChg>
        <pc:spChg chg="mod">
          <ac:chgData name="Subramani K" userId="bf009f75-d47a-408b-a678-4666a6eafc4c" providerId="ADAL" clId="{B2F66E8D-18DD-4856-BD32-CA83CA03C378}" dt="2022-03-30T17:42:05.289" v="464"/>
          <ac:spMkLst>
            <pc:docMk/>
            <pc:sldMk cId="3814842757" sldId="1205"/>
            <ac:spMk id="55" creationId="{708A1ED4-7C5D-4018-BEDC-259F141D8DE3}"/>
          </ac:spMkLst>
        </pc:spChg>
        <pc:spChg chg="mod">
          <ac:chgData name="Subramani K" userId="bf009f75-d47a-408b-a678-4666a6eafc4c" providerId="ADAL" clId="{B2F66E8D-18DD-4856-BD32-CA83CA03C378}" dt="2022-03-30T17:42:05.289" v="464"/>
          <ac:spMkLst>
            <pc:docMk/>
            <pc:sldMk cId="3814842757" sldId="1205"/>
            <ac:spMk id="56" creationId="{2A4029AC-F43E-4083-9F40-602D702C2596}"/>
          </ac:spMkLst>
        </pc:spChg>
        <pc:spChg chg="mod">
          <ac:chgData name="Subramani K" userId="bf009f75-d47a-408b-a678-4666a6eafc4c" providerId="ADAL" clId="{B2F66E8D-18DD-4856-BD32-CA83CA03C378}" dt="2022-03-30T17:42:05.289" v="464"/>
          <ac:spMkLst>
            <pc:docMk/>
            <pc:sldMk cId="3814842757" sldId="1205"/>
            <ac:spMk id="59" creationId="{A6973C3B-2DF0-43FD-920E-C01A16C3D64E}"/>
          </ac:spMkLst>
        </pc:spChg>
        <pc:spChg chg="mod">
          <ac:chgData name="Subramani K" userId="bf009f75-d47a-408b-a678-4666a6eafc4c" providerId="ADAL" clId="{B2F66E8D-18DD-4856-BD32-CA83CA03C378}" dt="2022-03-30T17:42:05.289" v="464"/>
          <ac:spMkLst>
            <pc:docMk/>
            <pc:sldMk cId="3814842757" sldId="1205"/>
            <ac:spMk id="60" creationId="{31D7E59E-2FA3-4239-9D9E-6CC3EA2FDB53}"/>
          </ac:spMkLst>
        </pc:spChg>
        <pc:spChg chg="mod">
          <ac:chgData name="Subramani K" userId="bf009f75-d47a-408b-a678-4666a6eafc4c" providerId="ADAL" clId="{B2F66E8D-18DD-4856-BD32-CA83CA03C378}" dt="2022-03-30T17:42:05.289" v="464"/>
          <ac:spMkLst>
            <pc:docMk/>
            <pc:sldMk cId="3814842757" sldId="1205"/>
            <ac:spMk id="61" creationId="{4A65C247-BD8F-4652-AF0D-BDCDEE6D1211}"/>
          </ac:spMkLst>
        </pc:spChg>
        <pc:spChg chg="mod">
          <ac:chgData name="Subramani K" userId="bf009f75-d47a-408b-a678-4666a6eafc4c" providerId="ADAL" clId="{B2F66E8D-18DD-4856-BD32-CA83CA03C378}" dt="2022-03-30T17:42:05.289" v="464"/>
          <ac:spMkLst>
            <pc:docMk/>
            <pc:sldMk cId="3814842757" sldId="1205"/>
            <ac:spMk id="62" creationId="{857B3F47-C988-44C5-910D-77D088B3CADD}"/>
          </ac:spMkLst>
        </pc:spChg>
        <pc:spChg chg="mod">
          <ac:chgData name="Subramani K" userId="bf009f75-d47a-408b-a678-4666a6eafc4c" providerId="ADAL" clId="{B2F66E8D-18DD-4856-BD32-CA83CA03C378}" dt="2022-03-30T17:42:05.289" v="464"/>
          <ac:spMkLst>
            <pc:docMk/>
            <pc:sldMk cId="3814842757" sldId="1205"/>
            <ac:spMk id="63" creationId="{5546FA16-BDC7-4128-87D7-1A222C1B76BC}"/>
          </ac:spMkLst>
        </pc:spChg>
        <pc:spChg chg="mod">
          <ac:chgData name="Subramani K" userId="bf009f75-d47a-408b-a678-4666a6eafc4c" providerId="ADAL" clId="{B2F66E8D-18DD-4856-BD32-CA83CA03C378}" dt="2022-03-30T17:42:05.289" v="464"/>
          <ac:spMkLst>
            <pc:docMk/>
            <pc:sldMk cId="3814842757" sldId="1205"/>
            <ac:spMk id="65" creationId="{D58CA5A7-290E-4659-A708-756FD2F2D37B}"/>
          </ac:spMkLst>
        </pc:spChg>
        <pc:spChg chg="mod">
          <ac:chgData name="Subramani K" userId="bf009f75-d47a-408b-a678-4666a6eafc4c" providerId="ADAL" clId="{B2F66E8D-18DD-4856-BD32-CA83CA03C378}" dt="2022-03-30T17:42:05.289" v="464"/>
          <ac:spMkLst>
            <pc:docMk/>
            <pc:sldMk cId="3814842757" sldId="1205"/>
            <ac:spMk id="66" creationId="{4E279434-FA39-4B19-B621-6DE9A1DAC006}"/>
          </ac:spMkLst>
        </pc:spChg>
        <pc:spChg chg="mod">
          <ac:chgData name="Subramani K" userId="bf009f75-d47a-408b-a678-4666a6eafc4c" providerId="ADAL" clId="{B2F66E8D-18DD-4856-BD32-CA83CA03C378}" dt="2022-03-30T17:42:05.289" v="464"/>
          <ac:spMkLst>
            <pc:docMk/>
            <pc:sldMk cId="3814842757" sldId="1205"/>
            <ac:spMk id="67" creationId="{C6555D48-D648-4B2D-A179-5DE0E694F94F}"/>
          </ac:spMkLst>
        </pc:spChg>
        <pc:spChg chg="mod">
          <ac:chgData name="Subramani K" userId="bf009f75-d47a-408b-a678-4666a6eafc4c" providerId="ADAL" clId="{B2F66E8D-18DD-4856-BD32-CA83CA03C378}" dt="2022-03-30T17:42:05.289" v="464"/>
          <ac:spMkLst>
            <pc:docMk/>
            <pc:sldMk cId="3814842757" sldId="1205"/>
            <ac:spMk id="68" creationId="{C2D4E918-80E8-4179-BD53-A3A4FE4B158F}"/>
          </ac:spMkLst>
        </pc:spChg>
        <pc:grpChg chg="add del mod">
          <ac:chgData name="Subramani K" userId="bf009f75-d47a-408b-a678-4666a6eafc4c" providerId="ADAL" clId="{B2F66E8D-18DD-4856-BD32-CA83CA03C378}" dt="2022-03-30T17:40:41.387" v="454"/>
          <ac:grpSpMkLst>
            <pc:docMk/>
            <pc:sldMk cId="3814842757" sldId="1205"/>
            <ac:grpSpMk id="25" creationId="{B7A3B04B-2833-4B2C-9A55-B564F5BCFF3B}"/>
          </ac:grpSpMkLst>
        </pc:grpChg>
        <pc:grpChg chg="mod">
          <ac:chgData name="Subramani K" userId="bf009f75-d47a-408b-a678-4666a6eafc4c" providerId="ADAL" clId="{B2F66E8D-18DD-4856-BD32-CA83CA03C378}" dt="2022-03-30T17:30:45.178" v="201" actId="1037"/>
          <ac:grpSpMkLst>
            <pc:docMk/>
            <pc:sldMk cId="3814842757" sldId="1205"/>
            <ac:grpSpMk id="36" creationId="{02E5521E-C336-4FC1-8904-224ECEB8BBD7}"/>
          </ac:grpSpMkLst>
        </pc:grpChg>
        <pc:grpChg chg="mod">
          <ac:chgData name="Subramani K" userId="bf009f75-d47a-408b-a678-4666a6eafc4c" providerId="ADAL" clId="{B2F66E8D-18DD-4856-BD32-CA83CA03C378}" dt="2022-03-30T17:30:41.504" v="186" actId="1037"/>
          <ac:grpSpMkLst>
            <pc:docMk/>
            <pc:sldMk cId="3814842757" sldId="1205"/>
            <ac:grpSpMk id="41" creationId="{33F112CC-4F0F-4C39-B545-F4F4E87EF661}"/>
          </ac:grpSpMkLst>
        </pc:grpChg>
        <pc:grpChg chg="add mod">
          <ac:chgData name="Subramani K" userId="bf009f75-d47a-408b-a678-4666a6eafc4c" providerId="ADAL" clId="{B2F66E8D-18DD-4856-BD32-CA83CA03C378}" dt="2022-03-30T17:42:05.289" v="464"/>
          <ac:grpSpMkLst>
            <pc:docMk/>
            <pc:sldMk cId="3814842757" sldId="1205"/>
            <ac:grpSpMk id="53" creationId="{3365F4A9-BEBF-4B33-92E1-EAB706ECB686}"/>
          </ac:grpSpMkLst>
        </pc:grpChg>
        <pc:cxnChg chg="del">
          <ac:chgData name="Subramani K" userId="bf009f75-d47a-408b-a678-4666a6eafc4c" providerId="ADAL" clId="{B2F66E8D-18DD-4856-BD32-CA83CA03C378}" dt="2022-03-30T17:33:48.008" v="298" actId="478"/>
          <ac:cxnSpMkLst>
            <pc:docMk/>
            <pc:sldMk cId="3814842757" sldId="1205"/>
            <ac:cxnSpMk id="4" creationId="{2EACDE21-5AA9-436E-BE2C-34964D3827F1}"/>
          </ac:cxnSpMkLst>
        </pc:cxnChg>
      </pc:sldChg>
      <pc:sldChg chg="addSp delSp modSp add mod">
        <pc:chgData name="Subramani K" userId="bf009f75-d47a-408b-a678-4666a6eafc4c" providerId="ADAL" clId="{B2F66E8D-18DD-4856-BD32-CA83CA03C378}" dt="2022-03-31T11:14:47.730" v="832" actId="1037"/>
        <pc:sldMkLst>
          <pc:docMk/>
          <pc:sldMk cId="14278386" sldId="1206"/>
        </pc:sldMkLst>
        <pc:spChg chg="add del mod">
          <ac:chgData name="Subramani K" userId="bf009f75-d47a-408b-a678-4666a6eafc4c" providerId="ADAL" clId="{B2F66E8D-18DD-4856-BD32-CA83CA03C378}" dt="2022-03-31T11:14:18.996" v="802" actId="478"/>
          <ac:spMkLst>
            <pc:docMk/>
            <pc:sldMk cId="14278386" sldId="1206"/>
            <ac:spMk id="24" creationId="{752D25F6-A771-4C68-A4EA-8743D12ACBA1}"/>
          </ac:spMkLst>
        </pc:spChg>
        <pc:spChg chg="add mod">
          <ac:chgData name="Subramani K" userId="bf009f75-d47a-408b-a678-4666a6eafc4c" providerId="ADAL" clId="{B2F66E8D-18DD-4856-BD32-CA83CA03C378}" dt="2022-03-30T17:36:57.420" v="337"/>
          <ac:spMkLst>
            <pc:docMk/>
            <pc:sldMk cId="14278386" sldId="1206"/>
            <ac:spMk id="25" creationId="{87451462-2F79-4A4C-9F11-7C0C94E62600}"/>
          </ac:spMkLst>
        </pc:spChg>
        <pc:spChg chg="mod">
          <ac:chgData name="Subramani K" userId="bf009f75-d47a-408b-a678-4666a6eafc4c" providerId="ADAL" clId="{B2F66E8D-18DD-4856-BD32-CA83CA03C378}" dt="2022-03-30T17:40:38.564" v="452"/>
          <ac:spMkLst>
            <pc:docMk/>
            <pc:sldMk cId="14278386" sldId="1206"/>
            <ac:spMk id="27" creationId="{B3704556-B4A5-4360-BAE8-98AF56B1DC23}"/>
          </ac:spMkLst>
        </pc:spChg>
        <pc:spChg chg="mod">
          <ac:chgData name="Subramani K" userId="bf009f75-d47a-408b-a678-4666a6eafc4c" providerId="ADAL" clId="{B2F66E8D-18DD-4856-BD32-CA83CA03C378}" dt="2022-03-30T17:40:38.564" v="452"/>
          <ac:spMkLst>
            <pc:docMk/>
            <pc:sldMk cId="14278386" sldId="1206"/>
            <ac:spMk id="28" creationId="{CDF4A8A3-68E2-44D6-B12F-A59B1C02C664}"/>
          </ac:spMkLst>
        </pc:spChg>
        <pc:spChg chg="mod">
          <ac:chgData name="Subramani K" userId="bf009f75-d47a-408b-a678-4666a6eafc4c" providerId="ADAL" clId="{B2F66E8D-18DD-4856-BD32-CA83CA03C378}" dt="2022-03-30T17:40:38.564" v="452"/>
          <ac:spMkLst>
            <pc:docMk/>
            <pc:sldMk cId="14278386" sldId="1206"/>
            <ac:spMk id="29" creationId="{14FBE735-97F8-4AEB-96A0-8CD021160D2E}"/>
          </ac:spMkLst>
        </pc:spChg>
        <pc:spChg chg="mod">
          <ac:chgData name="Subramani K" userId="bf009f75-d47a-408b-a678-4666a6eafc4c" providerId="ADAL" clId="{B2F66E8D-18DD-4856-BD32-CA83CA03C378}" dt="2022-03-30T17:31:21.382" v="293" actId="6549"/>
          <ac:spMkLst>
            <pc:docMk/>
            <pc:sldMk cId="14278386" sldId="1206"/>
            <ac:spMk id="30" creationId="{A7F3710A-8EE6-42B3-9C88-7DEAD57D2295}"/>
          </ac:spMkLst>
        </pc:spChg>
        <pc:spChg chg="mod">
          <ac:chgData name="Subramani K" userId="bf009f75-d47a-408b-a678-4666a6eafc4c" providerId="ADAL" clId="{B2F66E8D-18DD-4856-BD32-CA83CA03C378}" dt="2022-03-30T17:33:27.820" v="296"/>
          <ac:spMkLst>
            <pc:docMk/>
            <pc:sldMk cId="14278386" sldId="1206"/>
            <ac:spMk id="32" creationId="{1E91CEBB-CF07-4BD3-8BD8-59B3CAB6FF2C}"/>
          </ac:spMkLst>
        </pc:spChg>
        <pc:spChg chg="mod">
          <ac:chgData name="Subramani K" userId="bf009f75-d47a-408b-a678-4666a6eafc4c" providerId="ADAL" clId="{B2F66E8D-18DD-4856-BD32-CA83CA03C378}" dt="2022-03-30T17:40:38.564" v="452"/>
          <ac:spMkLst>
            <pc:docMk/>
            <pc:sldMk cId="14278386" sldId="1206"/>
            <ac:spMk id="42" creationId="{96E521E3-A7C4-46E7-B9F7-C93D1B15931A}"/>
          </ac:spMkLst>
        </pc:spChg>
        <pc:spChg chg="add mod">
          <ac:chgData name="Subramani K" userId="bf009f75-d47a-408b-a678-4666a6eafc4c" providerId="ADAL" clId="{B2F66E8D-18DD-4856-BD32-CA83CA03C378}" dt="2022-03-31T11:14:47.730" v="832" actId="1037"/>
          <ac:spMkLst>
            <pc:docMk/>
            <pc:sldMk cId="14278386" sldId="1206"/>
            <ac:spMk id="42" creationId="{A8BA4B8A-361A-428E-8A85-FDD991718DDF}"/>
          </ac:spMkLst>
        </pc:spChg>
        <pc:spChg chg="mod">
          <ac:chgData name="Subramani K" userId="bf009f75-d47a-408b-a678-4666a6eafc4c" providerId="ADAL" clId="{B2F66E8D-18DD-4856-BD32-CA83CA03C378}" dt="2022-03-30T17:40:38.564" v="452"/>
          <ac:spMkLst>
            <pc:docMk/>
            <pc:sldMk cId="14278386" sldId="1206"/>
            <ac:spMk id="43" creationId="{D47F597F-71F8-4499-886D-FDA689E3D1F2}"/>
          </ac:spMkLst>
        </pc:spChg>
        <pc:spChg chg="mod">
          <ac:chgData name="Subramani K" userId="bf009f75-d47a-408b-a678-4666a6eafc4c" providerId="ADAL" clId="{B2F66E8D-18DD-4856-BD32-CA83CA03C378}" dt="2022-03-30T17:40:38.564" v="452"/>
          <ac:spMkLst>
            <pc:docMk/>
            <pc:sldMk cId="14278386" sldId="1206"/>
            <ac:spMk id="46" creationId="{13396507-1BC9-4CEA-A2A5-3B7F52556D73}"/>
          </ac:spMkLst>
        </pc:spChg>
        <pc:spChg chg="mod">
          <ac:chgData name="Subramani K" userId="bf009f75-d47a-408b-a678-4666a6eafc4c" providerId="ADAL" clId="{B2F66E8D-18DD-4856-BD32-CA83CA03C378}" dt="2022-03-30T17:40:38.564" v="452"/>
          <ac:spMkLst>
            <pc:docMk/>
            <pc:sldMk cId="14278386" sldId="1206"/>
            <ac:spMk id="47" creationId="{3D3AD01B-D059-4638-99A5-1DBE1661B2E1}"/>
          </ac:spMkLst>
        </pc:spChg>
        <pc:spChg chg="mod">
          <ac:chgData name="Subramani K" userId="bf009f75-d47a-408b-a678-4666a6eafc4c" providerId="ADAL" clId="{B2F66E8D-18DD-4856-BD32-CA83CA03C378}" dt="2022-03-30T17:40:38.564" v="452"/>
          <ac:spMkLst>
            <pc:docMk/>
            <pc:sldMk cId="14278386" sldId="1206"/>
            <ac:spMk id="48" creationId="{7B172715-344C-4586-BF6A-5C5B210EB080}"/>
          </ac:spMkLst>
        </pc:spChg>
        <pc:spChg chg="mod">
          <ac:chgData name="Subramani K" userId="bf009f75-d47a-408b-a678-4666a6eafc4c" providerId="ADAL" clId="{B2F66E8D-18DD-4856-BD32-CA83CA03C378}" dt="2022-03-30T17:40:38.564" v="452"/>
          <ac:spMkLst>
            <pc:docMk/>
            <pc:sldMk cId="14278386" sldId="1206"/>
            <ac:spMk id="49" creationId="{98B8253C-2B2E-427F-9F4F-6C059C4AE7E0}"/>
          </ac:spMkLst>
        </pc:spChg>
        <pc:spChg chg="mod">
          <ac:chgData name="Subramani K" userId="bf009f75-d47a-408b-a678-4666a6eafc4c" providerId="ADAL" clId="{B2F66E8D-18DD-4856-BD32-CA83CA03C378}" dt="2022-03-30T17:40:38.564" v="452"/>
          <ac:spMkLst>
            <pc:docMk/>
            <pc:sldMk cId="14278386" sldId="1206"/>
            <ac:spMk id="50" creationId="{AA10CCB2-2059-4C6C-93E5-55E14DB8EFF5}"/>
          </ac:spMkLst>
        </pc:spChg>
        <pc:spChg chg="mod">
          <ac:chgData name="Subramani K" userId="bf009f75-d47a-408b-a678-4666a6eafc4c" providerId="ADAL" clId="{B2F66E8D-18DD-4856-BD32-CA83CA03C378}" dt="2022-03-30T17:40:38.564" v="452"/>
          <ac:spMkLst>
            <pc:docMk/>
            <pc:sldMk cId="14278386" sldId="1206"/>
            <ac:spMk id="52" creationId="{62F2C0E1-7C33-4688-9707-21EFFD915153}"/>
          </ac:spMkLst>
        </pc:spChg>
        <pc:spChg chg="mod">
          <ac:chgData name="Subramani K" userId="bf009f75-d47a-408b-a678-4666a6eafc4c" providerId="ADAL" clId="{B2F66E8D-18DD-4856-BD32-CA83CA03C378}" dt="2022-03-30T17:40:38.564" v="452"/>
          <ac:spMkLst>
            <pc:docMk/>
            <pc:sldMk cId="14278386" sldId="1206"/>
            <ac:spMk id="53" creationId="{DE2EADC7-9176-496F-963C-C206BF7776EC}"/>
          </ac:spMkLst>
        </pc:spChg>
        <pc:spChg chg="mod">
          <ac:chgData name="Subramani K" userId="bf009f75-d47a-408b-a678-4666a6eafc4c" providerId="ADAL" clId="{B2F66E8D-18DD-4856-BD32-CA83CA03C378}" dt="2022-03-30T17:42:07.032" v="465"/>
          <ac:spMkLst>
            <pc:docMk/>
            <pc:sldMk cId="14278386" sldId="1206"/>
            <ac:spMk id="55" creationId="{AC14AAEF-21F0-40D9-8046-1BA3BEC78407}"/>
          </ac:spMkLst>
        </pc:spChg>
        <pc:spChg chg="mod">
          <ac:chgData name="Subramani K" userId="bf009f75-d47a-408b-a678-4666a6eafc4c" providerId="ADAL" clId="{B2F66E8D-18DD-4856-BD32-CA83CA03C378}" dt="2022-03-30T17:42:07.032" v="465"/>
          <ac:spMkLst>
            <pc:docMk/>
            <pc:sldMk cId="14278386" sldId="1206"/>
            <ac:spMk id="56" creationId="{0E42493C-5FA6-4E8B-990F-CDBFCB471368}"/>
          </ac:spMkLst>
        </pc:spChg>
        <pc:spChg chg="mod">
          <ac:chgData name="Subramani K" userId="bf009f75-d47a-408b-a678-4666a6eafc4c" providerId="ADAL" clId="{B2F66E8D-18DD-4856-BD32-CA83CA03C378}" dt="2022-03-30T17:42:07.032" v="465"/>
          <ac:spMkLst>
            <pc:docMk/>
            <pc:sldMk cId="14278386" sldId="1206"/>
            <ac:spMk id="59" creationId="{AB37AF07-682F-467D-BABE-E41D21A9886B}"/>
          </ac:spMkLst>
        </pc:spChg>
        <pc:spChg chg="mod">
          <ac:chgData name="Subramani K" userId="bf009f75-d47a-408b-a678-4666a6eafc4c" providerId="ADAL" clId="{B2F66E8D-18DD-4856-BD32-CA83CA03C378}" dt="2022-03-30T17:42:07.032" v="465"/>
          <ac:spMkLst>
            <pc:docMk/>
            <pc:sldMk cId="14278386" sldId="1206"/>
            <ac:spMk id="60" creationId="{137040AD-E335-4DF9-BD7C-6CBC2A155343}"/>
          </ac:spMkLst>
        </pc:spChg>
        <pc:spChg chg="mod">
          <ac:chgData name="Subramani K" userId="bf009f75-d47a-408b-a678-4666a6eafc4c" providerId="ADAL" clId="{B2F66E8D-18DD-4856-BD32-CA83CA03C378}" dt="2022-03-30T17:42:07.032" v="465"/>
          <ac:spMkLst>
            <pc:docMk/>
            <pc:sldMk cId="14278386" sldId="1206"/>
            <ac:spMk id="61" creationId="{45B30FC4-1C06-478A-8249-69D473DEC9B5}"/>
          </ac:spMkLst>
        </pc:spChg>
        <pc:spChg chg="mod">
          <ac:chgData name="Subramani K" userId="bf009f75-d47a-408b-a678-4666a6eafc4c" providerId="ADAL" clId="{B2F66E8D-18DD-4856-BD32-CA83CA03C378}" dt="2022-03-30T17:42:07.032" v="465"/>
          <ac:spMkLst>
            <pc:docMk/>
            <pc:sldMk cId="14278386" sldId="1206"/>
            <ac:spMk id="62" creationId="{F3E1D019-3E4E-40DF-8F01-4D54F31BAF7D}"/>
          </ac:spMkLst>
        </pc:spChg>
        <pc:spChg chg="mod">
          <ac:chgData name="Subramani K" userId="bf009f75-d47a-408b-a678-4666a6eafc4c" providerId="ADAL" clId="{B2F66E8D-18DD-4856-BD32-CA83CA03C378}" dt="2022-03-30T17:42:07.032" v="465"/>
          <ac:spMkLst>
            <pc:docMk/>
            <pc:sldMk cId="14278386" sldId="1206"/>
            <ac:spMk id="63" creationId="{D95223F9-11DD-431C-B5AC-391A02122781}"/>
          </ac:spMkLst>
        </pc:spChg>
        <pc:spChg chg="mod">
          <ac:chgData name="Subramani K" userId="bf009f75-d47a-408b-a678-4666a6eafc4c" providerId="ADAL" clId="{B2F66E8D-18DD-4856-BD32-CA83CA03C378}" dt="2022-03-30T17:42:07.032" v="465"/>
          <ac:spMkLst>
            <pc:docMk/>
            <pc:sldMk cId="14278386" sldId="1206"/>
            <ac:spMk id="65" creationId="{EAC1038D-044E-4575-AF25-957A22047284}"/>
          </ac:spMkLst>
        </pc:spChg>
        <pc:spChg chg="mod">
          <ac:chgData name="Subramani K" userId="bf009f75-d47a-408b-a678-4666a6eafc4c" providerId="ADAL" clId="{B2F66E8D-18DD-4856-BD32-CA83CA03C378}" dt="2022-03-30T17:42:07.032" v="465"/>
          <ac:spMkLst>
            <pc:docMk/>
            <pc:sldMk cId="14278386" sldId="1206"/>
            <ac:spMk id="66" creationId="{7620DD44-759E-4B2F-816C-2AC50FC0CD6A}"/>
          </ac:spMkLst>
        </pc:spChg>
        <pc:spChg chg="mod">
          <ac:chgData name="Subramani K" userId="bf009f75-d47a-408b-a678-4666a6eafc4c" providerId="ADAL" clId="{B2F66E8D-18DD-4856-BD32-CA83CA03C378}" dt="2022-03-30T17:42:07.032" v="465"/>
          <ac:spMkLst>
            <pc:docMk/>
            <pc:sldMk cId="14278386" sldId="1206"/>
            <ac:spMk id="67" creationId="{D938F971-2618-4189-91D1-B4F9813AD1ED}"/>
          </ac:spMkLst>
        </pc:spChg>
        <pc:spChg chg="mod">
          <ac:chgData name="Subramani K" userId="bf009f75-d47a-408b-a678-4666a6eafc4c" providerId="ADAL" clId="{B2F66E8D-18DD-4856-BD32-CA83CA03C378}" dt="2022-03-30T17:42:07.032" v="465"/>
          <ac:spMkLst>
            <pc:docMk/>
            <pc:sldMk cId="14278386" sldId="1206"/>
            <ac:spMk id="68" creationId="{712682C0-7DE4-4198-94B3-4CC87743FFF8}"/>
          </ac:spMkLst>
        </pc:spChg>
        <pc:spChg chg="mod">
          <ac:chgData name="Subramani K" userId="bf009f75-d47a-408b-a678-4666a6eafc4c" providerId="ADAL" clId="{B2F66E8D-18DD-4856-BD32-CA83CA03C378}" dt="2022-03-30T17:42:07.032" v="465"/>
          <ac:spMkLst>
            <pc:docMk/>
            <pc:sldMk cId="14278386" sldId="1206"/>
            <ac:spMk id="69" creationId="{BC7A573C-FEDE-4133-A05C-2521C29C6DBD}"/>
          </ac:spMkLst>
        </pc:spChg>
        <pc:spChg chg="add mod">
          <ac:chgData name="Subramani K" userId="bf009f75-d47a-408b-a678-4666a6eafc4c" providerId="ADAL" clId="{B2F66E8D-18DD-4856-BD32-CA83CA03C378}" dt="2022-03-30T17:44:12.100" v="481" actId="1037"/>
          <ac:spMkLst>
            <pc:docMk/>
            <pc:sldMk cId="14278386" sldId="1206"/>
            <ac:spMk id="70" creationId="{597619DA-C7B7-49F9-8161-2DA821AC3275}"/>
          </ac:spMkLst>
        </pc:spChg>
        <pc:spChg chg="add mod">
          <ac:chgData name="Subramani K" userId="bf009f75-d47a-408b-a678-4666a6eafc4c" providerId="ADAL" clId="{B2F66E8D-18DD-4856-BD32-CA83CA03C378}" dt="2022-03-30T17:43:51.575" v="478" actId="1036"/>
          <ac:spMkLst>
            <pc:docMk/>
            <pc:sldMk cId="14278386" sldId="1206"/>
            <ac:spMk id="71" creationId="{09379027-7965-499F-8856-4C52E2753695}"/>
          </ac:spMkLst>
        </pc:spChg>
        <pc:grpChg chg="add del mod">
          <ac:chgData name="Subramani K" userId="bf009f75-d47a-408b-a678-4666a6eafc4c" providerId="ADAL" clId="{B2F66E8D-18DD-4856-BD32-CA83CA03C378}" dt="2022-03-30T17:40:40.987" v="453"/>
          <ac:grpSpMkLst>
            <pc:docMk/>
            <pc:sldMk cId="14278386" sldId="1206"/>
            <ac:grpSpMk id="26" creationId="{4A175607-1710-4ECE-A90B-206C123A7DDA}"/>
          </ac:grpSpMkLst>
        </pc:grpChg>
        <pc:grpChg chg="mod">
          <ac:chgData name="Subramani K" userId="bf009f75-d47a-408b-a678-4666a6eafc4c" providerId="ADAL" clId="{B2F66E8D-18DD-4856-BD32-CA83CA03C378}" dt="2022-03-30T17:30:58.221" v="278" actId="1038"/>
          <ac:grpSpMkLst>
            <pc:docMk/>
            <pc:sldMk cId="14278386" sldId="1206"/>
            <ac:grpSpMk id="36" creationId="{02E5521E-C336-4FC1-8904-224ECEB8BBD7}"/>
          </ac:grpSpMkLst>
        </pc:grpChg>
        <pc:grpChg chg="mod">
          <ac:chgData name="Subramani K" userId="bf009f75-d47a-408b-a678-4666a6eafc4c" providerId="ADAL" clId="{B2F66E8D-18DD-4856-BD32-CA83CA03C378}" dt="2022-03-30T17:30:55.149" v="263" actId="1037"/>
          <ac:grpSpMkLst>
            <pc:docMk/>
            <pc:sldMk cId="14278386" sldId="1206"/>
            <ac:grpSpMk id="51" creationId="{F7E94852-7C80-4080-AAD2-AC30285401C1}"/>
          </ac:grpSpMkLst>
        </pc:grpChg>
        <pc:grpChg chg="add mod">
          <ac:chgData name="Subramani K" userId="bf009f75-d47a-408b-a678-4666a6eafc4c" providerId="ADAL" clId="{B2F66E8D-18DD-4856-BD32-CA83CA03C378}" dt="2022-03-30T17:42:07.032" v="465"/>
          <ac:grpSpMkLst>
            <pc:docMk/>
            <pc:sldMk cId="14278386" sldId="1206"/>
            <ac:grpSpMk id="54" creationId="{8866966F-EBD8-43BC-98D0-2A2E987433D3}"/>
          </ac:grpSpMkLst>
        </pc:grpChg>
        <pc:picChg chg="mod">
          <ac:chgData name="Subramani K" userId="bf009f75-d47a-408b-a678-4666a6eafc4c" providerId="ADAL" clId="{B2F66E8D-18DD-4856-BD32-CA83CA03C378}" dt="2022-03-31T11:14:21.707" v="805" actId="1076"/>
          <ac:picMkLst>
            <pc:docMk/>
            <pc:sldMk cId="14278386" sldId="1206"/>
            <ac:picMk id="3" creationId="{9F822A2B-E4B5-40A6-83A1-E29749005007}"/>
          </ac:picMkLst>
        </pc:picChg>
        <pc:cxnChg chg="del">
          <ac:chgData name="Subramani K" userId="bf009f75-d47a-408b-a678-4666a6eafc4c" providerId="ADAL" clId="{B2F66E8D-18DD-4856-BD32-CA83CA03C378}" dt="2022-03-30T17:33:49.787" v="299" actId="478"/>
          <ac:cxnSpMkLst>
            <pc:docMk/>
            <pc:sldMk cId="14278386" sldId="1206"/>
            <ac:cxnSpMk id="4" creationId="{2EACDE21-5AA9-436E-BE2C-34964D3827F1}"/>
          </ac:cxnSpMkLst>
        </pc:cxnChg>
      </pc:sldChg>
      <pc:sldChg chg="addSp delSp modSp add mod">
        <pc:chgData name="Subramani K" userId="bf009f75-d47a-408b-a678-4666a6eafc4c" providerId="ADAL" clId="{B2F66E8D-18DD-4856-BD32-CA83CA03C378}" dt="2022-03-30T17:37:04.343" v="342" actId="478"/>
        <pc:sldMkLst>
          <pc:docMk/>
          <pc:sldMk cId="2068635860" sldId="1207"/>
        </pc:sldMkLst>
        <pc:spChg chg="del">
          <ac:chgData name="Subramani K" userId="bf009f75-d47a-408b-a678-4666a6eafc4c" providerId="ADAL" clId="{B2F66E8D-18DD-4856-BD32-CA83CA03C378}" dt="2022-03-30T17:37:04.343" v="342" actId="478"/>
          <ac:spMkLst>
            <pc:docMk/>
            <pc:sldMk cId="2068635860" sldId="1207"/>
            <ac:spMk id="9" creationId="{B7E2EC3C-9883-47AA-9BD1-48DE0A1C8C38}"/>
          </ac:spMkLst>
        </pc:spChg>
        <pc:spChg chg="del">
          <ac:chgData name="Subramani K" userId="bf009f75-d47a-408b-a678-4666a6eafc4c" providerId="ADAL" clId="{B2F66E8D-18DD-4856-BD32-CA83CA03C378}" dt="2022-03-30T17:37:02.020" v="340" actId="478"/>
          <ac:spMkLst>
            <pc:docMk/>
            <pc:sldMk cId="2068635860" sldId="1207"/>
            <ac:spMk id="12" creationId="{B4BEA475-7A09-41F4-B29E-D01CEF32D3D4}"/>
          </ac:spMkLst>
        </pc:spChg>
        <pc:spChg chg="add del mod">
          <ac:chgData name="Subramani K" userId="bf009f75-d47a-408b-a678-4666a6eafc4c" providerId="ADAL" clId="{B2F66E8D-18DD-4856-BD32-CA83CA03C378}" dt="2022-03-30T17:36:59.501" v="339"/>
          <ac:spMkLst>
            <pc:docMk/>
            <pc:sldMk cId="2068635860" sldId="1207"/>
            <ac:spMk id="52" creationId="{9339DD3D-A26A-4037-97AA-D3C91FCF449C}"/>
          </ac:spMkLst>
        </pc:spChg>
        <pc:spChg chg="add mod">
          <ac:chgData name="Subramani K" userId="bf009f75-d47a-408b-a678-4666a6eafc4c" providerId="ADAL" clId="{B2F66E8D-18DD-4856-BD32-CA83CA03C378}" dt="2022-03-30T17:37:02.288" v="341"/>
          <ac:spMkLst>
            <pc:docMk/>
            <pc:sldMk cId="2068635860" sldId="1207"/>
            <ac:spMk id="53" creationId="{ACDEEF53-F0D0-4BB8-BA75-E21A7A9A6956}"/>
          </ac:spMkLst>
        </pc:spChg>
      </pc:sldChg>
      <pc:sldChg chg="addSp delSp modSp add mod">
        <pc:chgData name="Subramani K" userId="bf009f75-d47a-408b-a678-4666a6eafc4c" providerId="ADAL" clId="{B2F66E8D-18DD-4856-BD32-CA83CA03C378}" dt="2022-03-30T17:37:07.699" v="343"/>
        <pc:sldMkLst>
          <pc:docMk/>
          <pc:sldMk cId="1940554314" sldId="1208"/>
        </pc:sldMkLst>
        <pc:spChg chg="add mod">
          <ac:chgData name="Subramani K" userId="bf009f75-d47a-408b-a678-4666a6eafc4c" providerId="ADAL" clId="{B2F66E8D-18DD-4856-BD32-CA83CA03C378}" dt="2022-03-30T17:36:12.215" v="332" actId="553"/>
          <ac:spMkLst>
            <pc:docMk/>
            <pc:sldMk cId="1940554314" sldId="1208"/>
            <ac:spMk id="8" creationId="{F487E12B-A908-4B44-AB98-712B8CBD91AB}"/>
          </ac:spMkLst>
        </pc:spChg>
        <pc:spChg chg="add mod">
          <ac:chgData name="Subramani K" userId="bf009f75-d47a-408b-a678-4666a6eafc4c" providerId="ADAL" clId="{B2F66E8D-18DD-4856-BD32-CA83CA03C378}" dt="2022-03-30T17:36:12.215" v="332" actId="553"/>
          <ac:spMkLst>
            <pc:docMk/>
            <pc:sldMk cId="1940554314" sldId="1208"/>
            <ac:spMk id="9" creationId="{A1794BB4-503D-4980-A176-958A10122B8E}"/>
          </ac:spMkLst>
        </pc:spChg>
        <pc:spChg chg="del">
          <ac:chgData name="Subramani K" userId="bf009f75-d47a-408b-a678-4666a6eafc4c" providerId="ADAL" clId="{B2F66E8D-18DD-4856-BD32-CA83CA03C378}" dt="2022-03-30T17:35:29.329" v="304" actId="478"/>
          <ac:spMkLst>
            <pc:docMk/>
            <pc:sldMk cId="1940554314" sldId="1208"/>
            <ac:spMk id="10" creationId="{5201151F-E49F-49A3-90EB-9B1909790777}"/>
          </ac:spMkLst>
        </pc:spChg>
        <pc:spChg chg="add mod">
          <ac:chgData name="Subramani K" userId="bf009f75-d47a-408b-a678-4666a6eafc4c" providerId="ADAL" clId="{B2F66E8D-18DD-4856-BD32-CA83CA03C378}" dt="2022-03-30T17:37:07.699" v="343"/>
          <ac:spMkLst>
            <pc:docMk/>
            <pc:sldMk cId="1940554314" sldId="1208"/>
            <ac:spMk id="12" creationId="{125BAB59-3478-420A-A594-EB4E9E31081A}"/>
          </ac:spMkLst>
        </pc:spChg>
      </pc:sldChg>
      <pc:sldChg chg="addSp delSp modSp add mod">
        <pc:chgData name="Subramani K" userId="bf009f75-d47a-408b-a678-4666a6eafc4c" providerId="ADAL" clId="{B2F66E8D-18DD-4856-BD32-CA83CA03C378}" dt="2022-03-30T17:49:24.815" v="801" actId="20577"/>
        <pc:sldMkLst>
          <pc:docMk/>
          <pc:sldMk cId="3580503901" sldId="1209"/>
        </pc:sldMkLst>
        <pc:spChg chg="mod">
          <ac:chgData name="Subramani K" userId="bf009f75-d47a-408b-a678-4666a6eafc4c" providerId="ADAL" clId="{B2F66E8D-18DD-4856-BD32-CA83CA03C378}" dt="2022-03-30T17:49:24.815" v="801" actId="20577"/>
          <ac:spMkLst>
            <pc:docMk/>
            <pc:sldMk cId="3580503901" sldId="1209"/>
            <ac:spMk id="14" creationId="{D4C948DF-669C-42CA-B0CC-3EF35C283FEC}"/>
          </ac:spMkLst>
        </pc:spChg>
        <pc:spChg chg="add del mod">
          <ac:chgData name="Subramani K" userId="bf009f75-d47a-408b-a678-4666a6eafc4c" providerId="ADAL" clId="{B2F66E8D-18DD-4856-BD32-CA83CA03C378}" dt="2022-03-30T17:45:24.146" v="485" actId="478"/>
          <ac:spMkLst>
            <pc:docMk/>
            <pc:sldMk cId="3580503901" sldId="1209"/>
            <ac:spMk id="86" creationId="{EBD541AE-DFB5-4020-9CA4-250DD3447451}"/>
          </ac:spMkLst>
        </pc:spChg>
        <pc:spChg chg="add mod">
          <ac:chgData name="Subramani K" userId="bf009f75-d47a-408b-a678-4666a6eafc4c" providerId="ADAL" clId="{B2F66E8D-18DD-4856-BD32-CA83CA03C378}" dt="2022-03-30T17:46:39.078" v="675" actId="1037"/>
          <ac:spMkLst>
            <pc:docMk/>
            <pc:sldMk cId="3580503901" sldId="1209"/>
            <ac:spMk id="87" creationId="{A6867347-BAA8-4F37-846F-DB450D650F43}"/>
          </ac:spMkLst>
        </pc:spChg>
        <pc:picChg chg="add mod">
          <ac:chgData name="Subramani K" userId="bf009f75-d47a-408b-a678-4666a6eafc4c" providerId="ADAL" clId="{B2F66E8D-18DD-4856-BD32-CA83CA03C378}" dt="2022-03-30T17:48:32.103" v="693" actId="208"/>
          <ac:picMkLst>
            <pc:docMk/>
            <pc:sldMk cId="3580503901" sldId="1209"/>
            <ac:picMk id="88" creationId="{F78D1C76-3AF4-4E9D-8201-D94A94F60D78}"/>
          </ac:picMkLst>
        </pc:picChg>
        <pc:picChg chg="add mod">
          <ac:chgData name="Subramani K" userId="bf009f75-d47a-408b-a678-4666a6eafc4c" providerId="ADAL" clId="{B2F66E8D-18DD-4856-BD32-CA83CA03C378}" dt="2022-03-30T17:48:23.333" v="691" actId="208"/>
          <ac:picMkLst>
            <pc:docMk/>
            <pc:sldMk cId="3580503901" sldId="1209"/>
            <ac:picMk id="89" creationId="{15D6D483-0F0E-4AE6-8240-9CEBB21A590A}"/>
          </ac:picMkLst>
        </pc:picChg>
        <pc:picChg chg="add mod">
          <ac:chgData name="Subramani K" userId="bf009f75-d47a-408b-a678-4666a6eafc4c" providerId="ADAL" clId="{B2F66E8D-18DD-4856-BD32-CA83CA03C378}" dt="2022-03-30T17:48:23.333" v="691" actId="208"/>
          <ac:picMkLst>
            <pc:docMk/>
            <pc:sldMk cId="3580503901" sldId="1209"/>
            <ac:picMk id="90" creationId="{F1C67839-27AF-4C26-BD00-ABF9D56EB646}"/>
          </ac:picMkLst>
        </pc:picChg>
        <pc:picChg chg="add mod">
          <ac:chgData name="Subramani K" userId="bf009f75-d47a-408b-a678-4666a6eafc4c" providerId="ADAL" clId="{B2F66E8D-18DD-4856-BD32-CA83CA03C378}" dt="2022-03-30T17:48:23.333" v="691" actId="208"/>
          <ac:picMkLst>
            <pc:docMk/>
            <pc:sldMk cId="3580503901" sldId="1209"/>
            <ac:picMk id="91" creationId="{24F1AEEB-A7E3-49E1-A58F-E474BC24DD00}"/>
          </ac:picMkLst>
        </pc:picChg>
        <pc:picChg chg="add mod">
          <ac:chgData name="Subramani K" userId="bf009f75-d47a-408b-a678-4666a6eafc4c" providerId="ADAL" clId="{B2F66E8D-18DD-4856-BD32-CA83CA03C378}" dt="2022-03-30T17:48:23.333" v="691" actId="208"/>
          <ac:picMkLst>
            <pc:docMk/>
            <pc:sldMk cId="3580503901" sldId="1209"/>
            <ac:picMk id="92" creationId="{6D3EF9C1-5629-4B6A-874D-99B3C38B94DD}"/>
          </ac:picMkLst>
        </pc:picChg>
        <pc:picChg chg="add mod">
          <ac:chgData name="Subramani K" userId="bf009f75-d47a-408b-a678-4666a6eafc4c" providerId="ADAL" clId="{B2F66E8D-18DD-4856-BD32-CA83CA03C378}" dt="2022-03-30T17:48:23.333" v="691" actId="208"/>
          <ac:picMkLst>
            <pc:docMk/>
            <pc:sldMk cId="3580503901" sldId="1209"/>
            <ac:picMk id="93" creationId="{5A59A123-11BE-4551-8C17-9B516B65D504}"/>
          </ac:picMkLst>
        </pc:picChg>
      </pc:sldChg>
    </pc:docChg>
  </pc:docChgLst>
  <pc:docChgLst>
    <pc:chgData name="Subramani K" userId="bf009f75-d47a-408b-a678-4666a6eafc4c" providerId="ADAL" clId="{3C7C74F0-C3F5-47D6-80E1-9153CD92ADAB}"/>
    <pc:docChg chg="custSel modSld">
      <pc:chgData name="Subramani K" userId="bf009f75-d47a-408b-a678-4666a6eafc4c" providerId="ADAL" clId="{3C7C74F0-C3F5-47D6-80E1-9153CD92ADAB}" dt="2022-03-16T06:57:58.428" v="6" actId="1076"/>
      <pc:docMkLst>
        <pc:docMk/>
      </pc:docMkLst>
      <pc:sldChg chg="delSp modSp mod">
        <pc:chgData name="Subramani K" userId="bf009f75-d47a-408b-a678-4666a6eafc4c" providerId="ADAL" clId="{3C7C74F0-C3F5-47D6-80E1-9153CD92ADAB}" dt="2022-03-16T06:57:58.428" v="6" actId="1076"/>
        <pc:sldMkLst>
          <pc:docMk/>
          <pc:sldMk cId="2508173990" sldId="1202"/>
        </pc:sldMkLst>
        <pc:spChg chg="mod">
          <ac:chgData name="Subramani K" userId="bf009f75-d47a-408b-a678-4666a6eafc4c" providerId="ADAL" clId="{3C7C74F0-C3F5-47D6-80E1-9153CD92ADAB}" dt="2022-03-16T06:57:42.784" v="1" actId="20577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3C7C74F0-C3F5-47D6-80E1-9153CD92ADAB}" dt="2022-03-16T06:57:54.157" v="3" actId="1076"/>
          <ac:spMkLst>
            <pc:docMk/>
            <pc:sldMk cId="2508173990" sldId="1202"/>
            <ac:spMk id="25" creationId="{F7F7CC51-E7E8-4B20-9D52-507BE6787303}"/>
          </ac:spMkLst>
        </pc:spChg>
        <pc:spChg chg="mod">
          <ac:chgData name="Subramani K" userId="bf009f75-d47a-408b-a678-4666a6eafc4c" providerId="ADAL" clId="{3C7C74F0-C3F5-47D6-80E1-9153CD92ADAB}" dt="2022-03-16T06:57:57.574" v="5" actId="1076"/>
          <ac:spMkLst>
            <pc:docMk/>
            <pc:sldMk cId="2508173990" sldId="1202"/>
            <ac:spMk id="26" creationId="{4B76F2FC-C7F9-4FB1-88E4-0C5FF9263258}"/>
          </ac:spMkLst>
        </pc:spChg>
        <pc:picChg chg="mod">
          <ac:chgData name="Subramani K" userId="bf009f75-d47a-408b-a678-4666a6eafc4c" providerId="ADAL" clId="{3C7C74F0-C3F5-47D6-80E1-9153CD92ADAB}" dt="2022-03-16T06:57:58.428" v="6" actId="1076"/>
          <ac:picMkLst>
            <pc:docMk/>
            <pc:sldMk cId="2508173990" sldId="1202"/>
            <ac:picMk id="23" creationId="{AB78B9E1-5C73-435D-9636-19AD8A9E847E}"/>
          </ac:picMkLst>
        </pc:picChg>
        <pc:picChg chg="del">
          <ac:chgData name="Subramani K" userId="bf009f75-d47a-408b-a678-4666a6eafc4c" providerId="ADAL" clId="{3C7C74F0-C3F5-47D6-80E1-9153CD92ADAB}" dt="2022-03-16T06:57:51.279" v="2" actId="478"/>
          <ac:picMkLst>
            <pc:docMk/>
            <pc:sldMk cId="2508173990" sldId="1202"/>
            <ac:picMk id="24" creationId="{9B7350A4-9B33-45A7-A8A2-418E3A339233}"/>
          </ac:picMkLst>
        </pc:picChg>
      </pc:sldChg>
    </pc:docChg>
  </pc:docChgLst>
  <pc:docChgLst>
    <pc:chgData name="Subramani K" userId="bf009f75-d47a-408b-a678-4666a6eafc4c" providerId="ADAL" clId="{EB94025F-69B4-48D0-95C3-194B7B09DFEC}"/>
    <pc:docChg chg="undo custSel addSld delSld modSld">
      <pc:chgData name="Subramani K" userId="bf009f75-d47a-408b-a678-4666a6eafc4c" providerId="ADAL" clId="{EB94025F-69B4-48D0-95C3-194B7B09DFEC}" dt="2022-04-14T07:13:34.691" v="880" actId="339"/>
      <pc:docMkLst>
        <pc:docMk/>
      </pc:docMkLst>
      <pc:sldChg chg="addSp delSp modSp mod">
        <pc:chgData name="Subramani K" userId="bf009f75-d47a-408b-a678-4666a6eafc4c" providerId="ADAL" clId="{EB94025F-69B4-48D0-95C3-194B7B09DFEC}" dt="2022-04-14T00:58:03.081" v="879"/>
        <pc:sldMkLst>
          <pc:docMk/>
          <pc:sldMk cId="2508173990" sldId="1202"/>
        </pc:sldMkLst>
        <pc:spChg chg="mod">
          <ac:chgData name="Subramani K" userId="bf009f75-d47a-408b-a678-4666a6eafc4c" providerId="ADAL" clId="{EB94025F-69B4-48D0-95C3-194B7B09DFEC}" dt="2022-04-14T00:58:03.081" v="879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EB94025F-69B4-48D0-95C3-194B7B09DFEC}" dt="2022-04-13T19:07:55.117" v="322" actId="20577"/>
          <ac:spMkLst>
            <pc:docMk/>
            <pc:sldMk cId="2508173990" sldId="1202"/>
            <ac:spMk id="10" creationId="{BC95729D-B7AA-469F-AC09-0690AD9DD1CD}"/>
          </ac:spMkLst>
        </pc:spChg>
        <pc:spChg chg="mod">
          <ac:chgData name="Subramani K" userId="bf009f75-d47a-408b-a678-4666a6eafc4c" providerId="ADAL" clId="{EB94025F-69B4-48D0-95C3-194B7B09DFEC}" dt="2022-04-13T19:12:07.447" v="392" actId="20577"/>
          <ac:spMkLst>
            <pc:docMk/>
            <pc:sldMk cId="2508173990" sldId="1202"/>
            <ac:spMk id="26" creationId="{2FD53339-6A45-4689-9E0A-C36E58832918}"/>
          </ac:spMkLst>
        </pc:spChg>
        <pc:spChg chg="mod">
          <ac:chgData name="Subramani K" userId="bf009f75-d47a-408b-a678-4666a6eafc4c" providerId="ADAL" clId="{EB94025F-69B4-48D0-95C3-194B7B09DFEC}" dt="2022-04-13T19:12:10.787" v="402" actId="20577"/>
          <ac:spMkLst>
            <pc:docMk/>
            <pc:sldMk cId="2508173990" sldId="1202"/>
            <ac:spMk id="36" creationId="{47B7C713-5EBC-400A-B220-6775BAFFA7E1}"/>
          </ac:spMkLst>
        </pc:spChg>
        <pc:spChg chg="mod">
          <ac:chgData name="Subramani K" userId="bf009f75-d47a-408b-a678-4666a6eafc4c" providerId="ADAL" clId="{EB94025F-69B4-48D0-95C3-194B7B09DFEC}" dt="2022-04-13T19:11:55.172" v="378" actId="14100"/>
          <ac:spMkLst>
            <pc:docMk/>
            <pc:sldMk cId="2508173990" sldId="1202"/>
            <ac:spMk id="58" creationId="{80EC1139-A85A-4812-8263-BE7CCFF26585}"/>
          </ac:spMkLst>
        </pc:spChg>
        <pc:grpChg chg="mod">
          <ac:chgData name="Subramani K" userId="bf009f75-d47a-408b-a678-4666a6eafc4c" providerId="ADAL" clId="{EB94025F-69B4-48D0-95C3-194B7B09DFEC}" dt="2022-04-13T19:12:18.378" v="404" actId="1076"/>
          <ac:grpSpMkLst>
            <pc:docMk/>
            <pc:sldMk cId="2508173990" sldId="1202"/>
            <ac:grpSpMk id="23" creationId="{D01A5577-5820-4A12-9C9D-E15303D49CCB}"/>
          </ac:grpSpMkLst>
        </pc:grpChg>
        <pc:grpChg chg="mod">
          <ac:chgData name="Subramani K" userId="bf009f75-d47a-408b-a678-4666a6eafc4c" providerId="ADAL" clId="{EB94025F-69B4-48D0-95C3-194B7B09DFEC}" dt="2022-04-13T19:12:18.378" v="404" actId="1076"/>
          <ac:grpSpMkLst>
            <pc:docMk/>
            <pc:sldMk cId="2508173990" sldId="1202"/>
            <ac:grpSpMk id="33" creationId="{0B93414D-951B-4AD3-BB9C-9D2EA19C8770}"/>
          </ac:grpSpMkLst>
        </pc:grpChg>
        <pc:grpChg chg="del">
          <ac:chgData name="Subramani K" userId="bf009f75-d47a-408b-a678-4666a6eafc4c" providerId="ADAL" clId="{EB94025F-69B4-48D0-95C3-194B7B09DFEC}" dt="2022-04-13T19:06:33.185" v="4" actId="478"/>
          <ac:grpSpMkLst>
            <pc:docMk/>
            <pc:sldMk cId="2508173990" sldId="1202"/>
            <ac:grpSpMk id="41" creationId="{A97582DD-110D-4C91-B040-EFC470078CEB}"/>
          </ac:grpSpMkLst>
        </pc:grpChg>
        <pc:grpChg chg="del">
          <ac:chgData name="Subramani K" userId="bf009f75-d47a-408b-a678-4666a6eafc4c" providerId="ADAL" clId="{EB94025F-69B4-48D0-95C3-194B7B09DFEC}" dt="2022-04-13T19:06:33.185" v="4" actId="478"/>
          <ac:grpSpMkLst>
            <pc:docMk/>
            <pc:sldMk cId="2508173990" sldId="1202"/>
            <ac:grpSpMk id="62" creationId="{468AA1DC-EEB3-4E63-B84D-39A49D55DF2E}"/>
          </ac:grpSpMkLst>
        </pc:grpChg>
        <pc:grpChg chg="del">
          <ac:chgData name="Subramani K" userId="bf009f75-d47a-408b-a678-4666a6eafc4c" providerId="ADAL" clId="{EB94025F-69B4-48D0-95C3-194B7B09DFEC}" dt="2022-04-13T19:06:33.185" v="4" actId="478"/>
          <ac:grpSpMkLst>
            <pc:docMk/>
            <pc:sldMk cId="2508173990" sldId="1202"/>
            <ac:grpSpMk id="70" creationId="{93500142-228E-4016-A997-4D7EF1E76565}"/>
          </ac:grpSpMkLst>
        </pc:grpChg>
        <pc:grpChg chg="del">
          <ac:chgData name="Subramani K" userId="bf009f75-d47a-408b-a678-4666a6eafc4c" providerId="ADAL" clId="{EB94025F-69B4-48D0-95C3-194B7B09DFEC}" dt="2022-04-13T19:06:33.185" v="4" actId="478"/>
          <ac:grpSpMkLst>
            <pc:docMk/>
            <pc:sldMk cId="2508173990" sldId="1202"/>
            <ac:grpSpMk id="78" creationId="{56127420-224E-4529-A9C2-869D4997E4C3}"/>
          </ac:grpSpMkLst>
        </pc:grpChg>
        <pc:picChg chg="add del mod">
          <ac:chgData name="Subramani K" userId="bf009f75-d47a-408b-a678-4666a6eafc4c" providerId="ADAL" clId="{EB94025F-69B4-48D0-95C3-194B7B09DFEC}" dt="2022-04-13T19:12:14.380" v="403" actId="478"/>
          <ac:picMkLst>
            <pc:docMk/>
            <pc:sldMk cId="2508173990" sldId="1202"/>
            <ac:picMk id="3" creationId="{8CCC698D-8B30-47F5-A87E-390A13A2593F}"/>
          </ac:picMkLst>
        </pc:picChg>
      </pc:sldChg>
      <pc:sldChg chg="delSp mod">
        <pc:chgData name="Subramani K" userId="bf009f75-d47a-408b-a678-4666a6eafc4c" providerId="ADAL" clId="{EB94025F-69B4-48D0-95C3-194B7B09DFEC}" dt="2022-04-13T19:12:50.662" v="405" actId="478"/>
        <pc:sldMkLst>
          <pc:docMk/>
          <pc:sldMk cId="1766288037" sldId="1204"/>
        </pc:sldMkLst>
        <pc:grpChg chg="del">
          <ac:chgData name="Subramani K" userId="bf009f75-d47a-408b-a678-4666a6eafc4c" providerId="ADAL" clId="{EB94025F-69B4-48D0-95C3-194B7B09DFEC}" dt="2022-04-13T19:12:50.662" v="405" actId="478"/>
          <ac:grpSpMkLst>
            <pc:docMk/>
            <pc:sldMk cId="1766288037" sldId="1204"/>
            <ac:grpSpMk id="7" creationId="{7E4C51FA-2749-46DD-8EA5-5DFC792A961E}"/>
          </ac:grpSpMkLst>
        </pc:grpChg>
      </pc:sldChg>
      <pc:sldChg chg="del">
        <pc:chgData name="Subramani K" userId="bf009f75-d47a-408b-a678-4666a6eafc4c" providerId="ADAL" clId="{EB94025F-69B4-48D0-95C3-194B7B09DFEC}" dt="2022-04-13T19:12:54.277" v="406" actId="47"/>
        <pc:sldMkLst>
          <pc:docMk/>
          <pc:sldMk cId="3814842757" sldId="1205"/>
        </pc:sldMkLst>
      </pc:sldChg>
      <pc:sldChg chg="delSp modSp mod">
        <pc:chgData name="Subramani K" userId="bf009f75-d47a-408b-a678-4666a6eafc4c" providerId="ADAL" clId="{EB94025F-69B4-48D0-95C3-194B7B09DFEC}" dt="2022-04-13T19:14:22.737" v="425" actId="1076"/>
        <pc:sldMkLst>
          <pc:docMk/>
          <pc:sldMk cId="14278386" sldId="1206"/>
        </pc:sldMkLst>
        <pc:spChg chg="del">
          <ac:chgData name="Subramani K" userId="bf009f75-d47a-408b-a678-4666a6eafc4c" providerId="ADAL" clId="{EB94025F-69B4-48D0-95C3-194B7B09DFEC}" dt="2022-04-13T19:14:06.154" v="408" actId="478"/>
          <ac:spMkLst>
            <pc:docMk/>
            <pc:sldMk cId="14278386" sldId="1206"/>
            <ac:spMk id="42" creationId="{A8BA4B8A-361A-428E-8A85-FDD991718DDF}"/>
          </ac:spMkLst>
        </pc:spChg>
        <pc:spChg chg="mod">
          <ac:chgData name="Subramani K" userId="bf009f75-d47a-408b-a678-4666a6eafc4c" providerId="ADAL" clId="{EB94025F-69B4-48D0-95C3-194B7B09DFEC}" dt="2022-04-13T19:14:22.737" v="425" actId="1076"/>
          <ac:spMkLst>
            <pc:docMk/>
            <pc:sldMk cId="14278386" sldId="1206"/>
            <ac:spMk id="70" creationId="{597619DA-C7B7-49F9-8161-2DA821AC3275}"/>
          </ac:spMkLst>
        </pc:spChg>
        <pc:spChg chg="del">
          <ac:chgData name="Subramani K" userId="bf009f75-d47a-408b-a678-4666a6eafc4c" providerId="ADAL" clId="{EB94025F-69B4-48D0-95C3-194B7B09DFEC}" dt="2022-04-13T19:14:12.343" v="415" actId="478"/>
          <ac:spMkLst>
            <pc:docMk/>
            <pc:sldMk cId="14278386" sldId="1206"/>
            <ac:spMk id="71" creationId="{09379027-7965-499F-8856-4C52E2753695}"/>
          </ac:spMkLst>
        </pc:spChg>
        <pc:grpChg chg="del">
          <ac:chgData name="Subramani K" userId="bf009f75-d47a-408b-a678-4666a6eafc4c" providerId="ADAL" clId="{EB94025F-69B4-48D0-95C3-194B7B09DFEC}" dt="2022-04-13T19:12:56.899" v="407" actId="478"/>
          <ac:grpSpMkLst>
            <pc:docMk/>
            <pc:sldMk cId="14278386" sldId="1206"/>
            <ac:grpSpMk id="54" creationId="{8866966F-EBD8-43BC-98D0-2A2E987433D3}"/>
          </ac:grpSpMkLst>
        </pc:grpChg>
      </pc:sldChg>
      <pc:sldChg chg="addSp delSp modSp mod">
        <pc:chgData name="Subramani K" userId="bf009f75-d47a-408b-a678-4666a6eafc4c" providerId="ADAL" clId="{EB94025F-69B4-48D0-95C3-194B7B09DFEC}" dt="2022-04-13T19:18:19.831" v="790" actId="478"/>
        <pc:sldMkLst>
          <pc:docMk/>
          <pc:sldMk cId="2068635860" sldId="1207"/>
        </pc:sldMkLst>
        <pc:spChg chg="mod">
          <ac:chgData name="Subramani K" userId="bf009f75-d47a-408b-a678-4666a6eafc4c" providerId="ADAL" clId="{EB94025F-69B4-48D0-95C3-194B7B09DFEC}" dt="2022-04-13T19:17:52.488" v="754" actId="20577"/>
          <ac:spMkLst>
            <pc:docMk/>
            <pc:sldMk cId="2068635860" sldId="1207"/>
            <ac:spMk id="13" creationId="{476FA45B-5FDB-4BF9-B28A-5382B72CE7AD}"/>
          </ac:spMkLst>
        </pc:spChg>
        <pc:spChg chg="mod">
          <ac:chgData name="Subramani K" userId="bf009f75-d47a-408b-a678-4666a6eafc4c" providerId="ADAL" clId="{EB94025F-69B4-48D0-95C3-194B7B09DFEC}" dt="2022-04-13T19:17:25.310" v="697" actId="20577"/>
          <ac:spMkLst>
            <pc:docMk/>
            <pc:sldMk cId="2068635860" sldId="1207"/>
            <ac:spMk id="30" creationId="{A7F3710A-8EE6-42B3-9C88-7DEAD57D2295}"/>
          </ac:spMkLst>
        </pc:spChg>
        <pc:spChg chg="mod">
          <ac:chgData name="Subramani K" userId="bf009f75-d47a-408b-a678-4666a6eafc4c" providerId="ADAL" clId="{EB94025F-69B4-48D0-95C3-194B7B09DFEC}" dt="2022-04-13T19:18:08.457" v="765" actId="20577"/>
          <ac:spMkLst>
            <pc:docMk/>
            <pc:sldMk cId="2068635860" sldId="1207"/>
            <ac:spMk id="34" creationId="{CB06FB31-4AA2-4B1D-8A3D-EA4A1290F3A4}"/>
          </ac:spMkLst>
        </pc:spChg>
        <pc:spChg chg="mod">
          <ac:chgData name="Subramani K" userId="bf009f75-d47a-408b-a678-4666a6eafc4c" providerId="ADAL" clId="{EB94025F-69B4-48D0-95C3-194B7B09DFEC}" dt="2022-04-13T19:18:12.654" v="777" actId="20577"/>
          <ac:spMkLst>
            <pc:docMk/>
            <pc:sldMk cId="2068635860" sldId="1207"/>
            <ac:spMk id="42" creationId="{20445765-8F0B-4ECF-A665-221DB0299BA2}"/>
          </ac:spMkLst>
        </pc:spChg>
        <pc:spChg chg="del">
          <ac:chgData name="Subramani K" userId="bf009f75-d47a-408b-a678-4666a6eafc4c" providerId="ADAL" clId="{EB94025F-69B4-48D0-95C3-194B7B09DFEC}" dt="2022-04-13T19:18:19.831" v="790" actId="478"/>
          <ac:spMkLst>
            <pc:docMk/>
            <pc:sldMk cId="2068635860" sldId="1207"/>
            <ac:spMk id="50" creationId="{984B74D4-6E19-4327-B075-62395FDF2799}"/>
          </ac:spMkLst>
        </pc:spChg>
        <pc:spChg chg="del">
          <ac:chgData name="Subramani K" userId="bf009f75-d47a-408b-a678-4666a6eafc4c" providerId="ADAL" clId="{EB94025F-69B4-48D0-95C3-194B7B09DFEC}" dt="2022-04-13T19:18:19.831" v="790" actId="478"/>
          <ac:spMkLst>
            <pc:docMk/>
            <pc:sldMk cId="2068635860" sldId="1207"/>
            <ac:spMk id="51" creationId="{8B358DB5-AF96-4B42-8EAE-A6A6F2130B59}"/>
          </ac:spMkLst>
        </pc:spChg>
        <pc:spChg chg="mod">
          <ac:chgData name="Subramani K" userId="bf009f75-d47a-408b-a678-4666a6eafc4c" providerId="ADAL" clId="{EB94025F-69B4-48D0-95C3-194B7B09DFEC}" dt="2022-04-13T19:18:15.782" v="787" actId="20577"/>
          <ac:spMkLst>
            <pc:docMk/>
            <pc:sldMk cId="2068635860" sldId="1207"/>
            <ac:spMk id="68" creationId="{B6674AEF-F8E9-4FD2-88A2-C5C31E8A31B0}"/>
          </ac:spMkLst>
        </pc:spChg>
        <pc:grpChg chg="mod">
          <ac:chgData name="Subramani K" userId="bf009f75-d47a-408b-a678-4666a6eafc4c" providerId="ADAL" clId="{EB94025F-69B4-48D0-95C3-194B7B09DFEC}" dt="2022-04-13T19:17:37.127" v="706" actId="1036"/>
          <ac:grpSpMkLst>
            <pc:docMk/>
            <pc:sldMk cId="2068635860" sldId="1207"/>
            <ac:grpSpMk id="10" creationId="{C56C960D-42CB-4AE0-9F8C-8AAB8929C23C}"/>
          </ac:grpSpMkLst>
        </pc:grpChg>
        <pc:grpChg chg="del mod">
          <ac:chgData name="Subramani K" userId="bf009f75-d47a-408b-a678-4666a6eafc4c" providerId="ADAL" clId="{EB94025F-69B4-48D0-95C3-194B7B09DFEC}" dt="2022-04-13T19:18:17.505" v="789" actId="478"/>
          <ac:grpSpMkLst>
            <pc:docMk/>
            <pc:sldMk cId="2068635860" sldId="1207"/>
            <ac:grpSpMk id="73" creationId="{E9F0FA46-C242-4BB9-8838-55F83DD9FB31}"/>
          </ac:grpSpMkLst>
        </pc:grpChg>
        <pc:picChg chg="add del mod">
          <ac:chgData name="Subramani K" userId="bf009f75-d47a-408b-a678-4666a6eafc4c" providerId="ADAL" clId="{EB94025F-69B4-48D0-95C3-194B7B09DFEC}" dt="2022-04-13T19:17:54.345" v="755" actId="478"/>
          <ac:picMkLst>
            <pc:docMk/>
            <pc:sldMk cId="2068635860" sldId="1207"/>
            <ac:picMk id="3" creationId="{2A475ADA-214C-4152-B2B5-29CB411D206D}"/>
          </ac:picMkLst>
        </pc:picChg>
      </pc:sldChg>
      <pc:sldChg chg="modSp mod">
        <pc:chgData name="Subramani K" userId="bf009f75-d47a-408b-a678-4666a6eafc4c" providerId="ADAL" clId="{EB94025F-69B4-48D0-95C3-194B7B09DFEC}" dt="2022-04-13T19:21:06.887" v="828"/>
        <pc:sldMkLst>
          <pc:docMk/>
          <pc:sldMk cId="1940554314" sldId="1208"/>
        </pc:sldMkLst>
        <pc:spChg chg="mod">
          <ac:chgData name="Subramani K" userId="bf009f75-d47a-408b-a678-4666a6eafc4c" providerId="ADAL" clId="{EB94025F-69B4-48D0-95C3-194B7B09DFEC}" dt="2022-04-13T19:21:02.607" v="827" actId="20577"/>
          <ac:spMkLst>
            <pc:docMk/>
            <pc:sldMk cId="1940554314" sldId="1208"/>
            <ac:spMk id="8" creationId="{F487E12B-A908-4B44-AB98-712B8CBD91AB}"/>
          </ac:spMkLst>
        </pc:spChg>
        <pc:spChg chg="mod">
          <ac:chgData name="Subramani K" userId="bf009f75-d47a-408b-a678-4666a6eafc4c" providerId="ADAL" clId="{EB94025F-69B4-48D0-95C3-194B7B09DFEC}" dt="2022-04-13T19:21:06.887" v="828"/>
          <ac:spMkLst>
            <pc:docMk/>
            <pc:sldMk cId="1940554314" sldId="1208"/>
            <ac:spMk id="9" creationId="{A1794BB4-503D-4980-A176-958A10122B8E}"/>
          </ac:spMkLst>
        </pc:spChg>
      </pc:sldChg>
      <pc:sldChg chg="del">
        <pc:chgData name="Subramani K" userId="bf009f75-d47a-408b-a678-4666a6eafc4c" providerId="ADAL" clId="{EB94025F-69B4-48D0-95C3-194B7B09DFEC}" dt="2022-04-13T19:21:49.890" v="848" actId="47"/>
        <pc:sldMkLst>
          <pc:docMk/>
          <pc:sldMk cId="3580503901" sldId="1209"/>
        </pc:sldMkLst>
      </pc:sldChg>
      <pc:sldChg chg="delSp add mod">
        <pc:chgData name="Subramani K" userId="bf009f75-d47a-408b-a678-4666a6eafc4c" providerId="ADAL" clId="{EB94025F-69B4-48D0-95C3-194B7B09DFEC}" dt="2022-04-13T19:14:37.069" v="427" actId="478"/>
        <pc:sldMkLst>
          <pc:docMk/>
          <pc:sldMk cId="3989056018" sldId="1210"/>
        </pc:sldMkLst>
        <pc:grpChg chg="del">
          <ac:chgData name="Subramani K" userId="bf009f75-d47a-408b-a678-4666a6eafc4c" providerId="ADAL" clId="{EB94025F-69B4-48D0-95C3-194B7B09DFEC}" dt="2022-04-13T19:14:37.069" v="427" actId="478"/>
          <ac:grpSpMkLst>
            <pc:docMk/>
            <pc:sldMk cId="3989056018" sldId="1210"/>
            <ac:grpSpMk id="7" creationId="{7E4C51FA-2749-46DD-8EA5-5DFC792A961E}"/>
          </ac:grpSpMkLst>
        </pc:grpChg>
      </pc:sldChg>
      <pc:sldChg chg="addSp modSp add mod">
        <pc:chgData name="Subramani K" userId="bf009f75-d47a-408b-a678-4666a6eafc4c" providerId="ADAL" clId="{EB94025F-69B4-48D0-95C3-194B7B09DFEC}" dt="2022-04-13T19:14:54.567" v="431" actId="1076"/>
        <pc:sldMkLst>
          <pc:docMk/>
          <pc:sldMk cId="1215016252" sldId="1211"/>
        </pc:sldMkLst>
        <pc:spChg chg="add mod">
          <ac:chgData name="Subramani K" userId="bf009f75-d47a-408b-a678-4666a6eafc4c" providerId="ADAL" clId="{EB94025F-69B4-48D0-95C3-194B7B09DFEC}" dt="2022-04-13T19:14:54.567" v="431" actId="1076"/>
          <ac:spMkLst>
            <pc:docMk/>
            <pc:sldMk cId="1215016252" sldId="1211"/>
            <ac:spMk id="15" creationId="{8ABDE4C3-C84E-4580-B3C2-7E1E26A72523}"/>
          </ac:spMkLst>
        </pc:spChg>
        <pc:spChg chg="mod">
          <ac:chgData name="Subramani K" userId="bf009f75-d47a-408b-a678-4666a6eafc4c" providerId="ADAL" clId="{EB94025F-69B4-48D0-95C3-194B7B09DFEC}" dt="2022-04-13T19:14:46.849" v="429" actId="20577"/>
          <ac:spMkLst>
            <pc:docMk/>
            <pc:sldMk cId="1215016252" sldId="1211"/>
            <ac:spMk id="65" creationId="{BF1BB038-7E6B-42DE-B000-C5F717E37E0E}"/>
          </ac:spMkLst>
        </pc:spChg>
      </pc:sldChg>
      <pc:sldChg chg="addSp modSp add mod">
        <pc:chgData name="Subramani K" userId="bf009f75-d47a-408b-a678-4666a6eafc4c" providerId="ADAL" clId="{EB94025F-69B4-48D0-95C3-194B7B09DFEC}" dt="2022-04-13T19:15:27.119" v="435" actId="1076"/>
        <pc:sldMkLst>
          <pc:docMk/>
          <pc:sldMk cId="2984703292" sldId="1212"/>
        </pc:sldMkLst>
        <pc:picChg chg="add mod">
          <ac:chgData name="Subramani K" userId="bf009f75-d47a-408b-a678-4666a6eafc4c" providerId="ADAL" clId="{EB94025F-69B4-48D0-95C3-194B7B09DFEC}" dt="2022-04-13T19:15:22.216" v="433"/>
          <ac:picMkLst>
            <pc:docMk/>
            <pc:sldMk cId="2984703292" sldId="1212"/>
            <ac:picMk id="28" creationId="{4022D826-DC4E-4D13-B416-40D78E2AF405}"/>
          </ac:picMkLst>
        </pc:picChg>
        <pc:picChg chg="add mod">
          <ac:chgData name="Subramani K" userId="bf009f75-d47a-408b-a678-4666a6eafc4c" providerId="ADAL" clId="{EB94025F-69B4-48D0-95C3-194B7B09DFEC}" dt="2022-04-13T19:15:27.119" v="435" actId="1076"/>
          <ac:picMkLst>
            <pc:docMk/>
            <pc:sldMk cId="2984703292" sldId="1212"/>
            <ac:picMk id="41" creationId="{478523F1-A13E-4B5A-A974-E3079D5AA84C}"/>
          </ac:picMkLst>
        </pc:picChg>
      </pc:sldChg>
      <pc:sldChg chg="modSp add mod">
        <pc:chgData name="Subramani K" userId="bf009f75-d47a-408b-a678-4666a6eafc4c" providerId="ADAL" clId="{EB94025F-69B4-48D0-95C3-194B7B09DFEC}" dt="2022-04-13T19:20:43.362" v="816" actId="14100"/>
        <pc:sldMkLst>
          <pc:docMk/>
          <pc:sldMk cId="1910646441" sldId="1213"/>
        </pc:sldMkLst>
        <pc:spChg chg="mod">
          <ac:chgData name="Subramani K" userId="bf009f75-d47a-408b-a678-4666a6eafc4c" providerId="ADAL" clId="{EB94025F-69B4-48D0-95C3-194B7B09DFEC}" dt="2022-04-13T19:18:58.371" v="801" actId="20577"/>
          <ac:spMkLst>
            <pc:docMk/>
            <pc:sldMk cId="1910646441" sldId="1213"/>
            <ac:spMk id="30" creationId="{A7F3710A-8EE6-42B3-9C88-7DEAD57D2295}"/>
          </ac:spMkLst>
        </pc:spChg>
        <pc:spChg chg="mod">
          <ac:chgData name="Subramani K" userId="bf009f75-d47a-408b-a678-4666a6eafc4c" providerId="ADAL" clId="{EB94025F-69B4-48D0-95C3-194B7B09DFEC}" dt="2022-04-13T19:20:43.362" v="816" actId="14100"/>
          <ac:spMkLst>
            <pc:docMk/>
            <pc:sldMk cId="1910646441" sldId="1213"/>
            <ac:spMk id="51" creationId="{8B358DB5-AF96-4B42-8EAE-A6A6F2130B59}"/>
          </ac:spMkLst>
        </pc:spChg>
      </pc:sldChg>
      <pc:sldChg chg="addSp delSp modSp add mod">
        <pc:chgData name="Subramani K" userId="bf009f75-d47a-408b-a678-4666a6eafc4c" providerId="ADAL" clId="{EB94025F-69B4-48D0-95C3-194B7B09DFEC}" dt="2022-04-14T07:13:34.691" v="880" actId="339"/>
        <pc:sldMkLst>
          <pc:docMk/>
          <pc:sldMk cId="2733233842" sldId="1214"/>
        </pc:sldMkLst>
        <pc:spChg chg="mod topLvl">
          <ac:chgData name="Subramani K" userId="bf009f75-d47a-408b-a678-4666a6eafc4c" providerId="ADAL" clId="{EB94025F-69B4-48D0-95C3-194B7B09DFEC}" dt="2022-04-13T19:22:38.316" v="871" actId="165"/>
          <ac:spMkLst>
            <pc:docMk/>
            <pc:sldMk cId="2733233842" sldId="1214"/>
            <ac:spMk id="32" creationId="{27C242DD-E527-4C94-BE9A-A985C8362F18}"/>
          </ac:spMkLst>
        </pc:spChg>
        <pc:spChg chg="mod topLvl">
          <ac:chgData name="Subramani K" userId="bf009f75-d47a-408b-a678-4666a6eafc4c" providerId="ADAL" clId="{EB94025F-69B4-48D0-95C3-194B7B09DFEC}" dt="2022-04-13T19:23:20.594" v="878" actId="1036"/>
          <ac:spMkLst>
            <pc:docMk/>
            <pc:sldMk cId="2733233842" sldId="1214"/>
            <ac:spMk id="34" creationId="{CB06FB31-4AA2-4B1D-8A3D-EA4A1290F3A4}"/>
          </ac:spMkLst>
        </pc:spChg>
        <pc:spChg chg="mod">
          <ac:chgData name="Subramani K" userId="bf009f75-d47a-408b-a678-4666a6eafc4c" providerId="ADAL" clId="{EB94025F-69B4-48D0-95C3-194B7B09DFEC}" dt="2022-04-13T19:22:38.316" v="871" actId="165"/>
          <ac:spMkLst>
            <pc:docMk/>
            <pc:sldMk cId="2733233842" sldId="1214"/>
            <ac:spMk id="35" creationId="{AE405913-A1E0-4D59-A3B1-70C6A0610DCC}"/>
          </ac:spMkLst>
        </pc:spChg>
        <pc:spChg chg="mod">
          <ac:chgData name="Subramani K" userId="bf009f75-d47a-408b-a678-4666a6eafc4c" providerId="ADAL" clId="{EB94025F-69B4-48D0-95C3-194B7B09DFEC}" dt="2022-04-13T19:22:38.316" v="871" actId="165"/>
          <ac:spMkLst>
            <pc:docMk/>
            <pc:sldMk cId="2733233842" sldId="1214"/>
            <ac:spMk id="36" creationId="{9E59F3F6-7FF1-412D-902F-3ADF0F398614}"/>
          </ac:spMkLst>
        </pc:spChg>
        <pc:spChg chg="mod">
          <ac:chgData name="Subramani K" userId="bf009f75-d47a-408b-a678-4666a6eafc4c" providerId="ADAL" clId="{EB94025F-69B4-48D0-95C3-194B7B09DFEC}" dt="2022-04-13T19:22:38.316" v="871" actId="165"/>
          <ac:spMkLst>
            <pc:docMk/>
            <pc:sldMk cId="2733233842" sldId="1214"/>
            <ac:spMk id="37" creationId="{9CE4501F-8043-43C3-9754-4F71736331B2}"/>
          </ac:spMkLst>
        </pc:spChg>
        <pc:spChg chg="mod topLvl">
          <ac:chgData name="Subramani K" userId="bf009f75-d47a-408b-a678-4666a6eafc4c" providerId="ADAL" clId="{EB94025F-69B4-48D0-95C3-194B7B09DFEC}" dt="2022-04-13T19:22:38.316" v="871" actId="165"/>
          <ac:spMkLst>
            <pc:docMk/>
            <pc:sldMk cId="2733233842" sldId="1214"/>
            <ac:spMk id="40" creationId="{9AF6D913-F7BF-45AD-8897-4DB013D43C8B}"/>
          </ac:spMkLst>
        </pc:spChg>
        <pc:spChg chg="mod topLvl">
          <ac:chgData name="Subramani K" userId="bf009f75-d47a-408b-a678-4666a6eafc4c" providerId="ADAL" clId="{EB94025F-69B4-48D0-95C3-194B7B09DFEC}" dt="2022-04-13T19:23:20.594" v="878" actId="1036"/>
          <ac:spMkLst>
            <pc:docMk/>
            <pc:sldMk cId="2733233842" sldId="1214"/>
            <ac:spMk id="42" creationId="{20445765-8F0B-4ECF-A665-221DB0299BA2}"/>
          </ac:spMkLst>
        </pc:spChg>
        <pc:spChg chg="mod">
          <ac:chgData name="Subramani K" userId="bf009f75-d47a-408b-a678-4666a6eafc4c" providerId="ADAL" clId="{EB94025F-69B4-48D0-95C3-194B7B09DFEC}" dt="2022-04-13T19:22:38.316" v="871" actId="165"/>
          <ac:spMkLst>
            <pc:docMk/>
            <pc:sldMk cId="2733233842" sldId="1214"/>
            <ac:spMk id="43" creationId="{80B9B643-0FFF-43A6-A14B-4E9D0E0A602B}"/>
          </ac:spMkLst>
        </pc:spChg>
        <pc:spChg chg="mod">
          <ac:chgData name="Subramani K" userId="bf009f75-d47a-408b-a678-4666a6eafc4c" providerId="ADAL" clId="{EB94025F-69B4-48D0-95C3-194B7B09DFEC}" dt="2022-04-13T19:22:38.316" v="871" actId="165"/>
          <ac:spMkLst>
            <pc:docMk/>
            <pc:sldMk cId="2733233842" sldId="1214"/>
            <ac:spMk id="44" creationId="{1A2A63DF-589C-421F-9A36-5AA1D753F038}"/>
          </ac:spMkLst>
        </pc:spChg>
        <pc:spChg chg="mod">
          <ac:chgData name="Subramani K" userId="bf009f75-d47a-408b-a678-4666a6eafc4c" providerId="ADAL" clId="{EB94025F-69B4-48D0-95C3-194B7B09DFEC}" dt="2022-04-13T19:22:38.316" v="871" actId="165"/>
          <ac:spMkLst>
            <pc:docMk/>
            <pc:sldMk cId="2733233842" sldId="1214"/>
            <ac:spMk id="45" creationId="{93C6AA33-9D54-4674-8C06-A942E44CD463}"/>
          </ac:spMkLst>
        </pc:spChg>
        <pc:spChg chg="mod topLvl">
          <ac:chgData name="Subramani K" userId="bf009f75-d47a-408b-a678-4666a6eafc4c" providerId="ADAL" clId="{EB94025F-69B4-48D0-95C3-194B7B09DFEC}" dt="2022-04-13T19:22:38.316" v="871" actId="165"/>
          <ac:spMkLst>
            <pc:docMk/>
            <pc:sldMk cId="2733233842" sldId="1214"/>
            <ac:spMk id="48" creationId="{51296628-6C02-4995-8AEE-48958DE931E8}"/>
          </ac:spMkLst>
        </pc:spChg>
        <pc:spChg chg="add mod">
          <ac:chgData name="Subramani K" userId="bf009f75-d47a-408b-a678-4666a6eafc4c" providerId="ADAL" clId="{EB94025F-69B4-48D0-95C3-194B7B09DFEC}" dt="2022-04-13T19:22:05.903" v="869" actId="20577"/>
          <ac:spMkLst>
            <pc:docMk/>
            <pc:sldMk cId="2733233842" sldId="1214"/>
            <ac:spMk id="54" creationId="{F6680BF1-DCBC-4C2F-B7F3-1FBF19C3E581}"/>
          </ac:spMkLst>
        </pc:spChg>
        <pc:spChg chg="mod topLvl">
          <ac:chgData name="Subramani K" userId="bf009f75-d47a-408b-a678-4666a6eafc4c" providerId="ADAL" clId="{EB94025F-69B4-48D0-95C3-194B7B09DFEC}" dt="2022-04-13T19:23:20.594" v="878" actId="1036"/>
          <ac:spMkLst>
            <pc:docMk/>
            <pc:sldMk cId="2733233842" sldId="1214"/>
            <ac:spMk id="68" creationId="{B6674AEF-F8E9-4FD2-88A2-C5C31E8A31B0}"/>
          </ac:spMkLst>
        </pc:spChg>
        <pc:spChg chg="mod">
          <ac:chgData name="Subramani K" userId="bf009f75-d47a-408b-a678-4666a6eafc4c" providerId="ADAL" clId="{EB94025F-69B4-48D0-95C3-194B7B09DFEC}" dt="2022-04-13T19:22:38.316" v="871" actId="165"/>
          <ac:spMkLst>
            <pc:docMk/>
            <pc:sldMk cId="2733233842" sldId="1214"/>
            <ac:spMk id="69" creationId="{A781F062-F642-47EC-9507-8AB7E2C56980}"/>
          </ac:spMkLst>
        </pc:spChg>
        <pc:spChg chg="mod">
          <ac:chgData name="Subramani K" userId="bf009f75-d47a-408b-a678-4666a6eafc4c" providerId="ADAL" clId="{EB94025F-69B4-48D0-95C3-194B7B09DFEC}" dt="2022-04-13T19:22:38.316" v="871" actId="165"/>
          <ac:spMkLst>
            <pc:docMk/>
            <pc:sldMk cId="2733233842" sldId="1214"/>
            <ac:spMk id="70" creationId="{4B54CAB2-A7DB-491E-AAB7-919A10E73F1B}"/>
          </ac:spMkLst>
        </pc:spChg>
        <pc:spChg chg="mod">
          <ac:chgData name="Subramani K" userId="bf009f75-d47a-408b-a678-4666a6eafc4c" providerId="ADAL" clId="{EB94025F-69B4-48D0-95C3-194B7B09DFEC}" dt="2022-04-13T19:22:38.316" v="871" actId="165"/>
          <ac:spMkLst>
            <pc:docMk/>
            <pc:sldMk cId="2733233842" sldId="1214"/>
            <ac:spMk id="71" creationId="{F220E7F0-BF0E-4641-9A18-4508D412EE58}"/>
          </ac:spMkLst>
        </pc:spChg>
        <pc:grpChg chg="del">
          <ac:chgData name="Subramani K" userId="bf009f75-d47a-408b-a678-4666a6eafc4c" providerId="ADAL" clId="{EB94025F-69B4-48D0-95C3-194B7B09DFEC}" dt="2022-04-13T19:22:38.316" v="871" actId="165"/>
          <ac:grpSpMkLst>
            <pc:docMk/>
            <pc:sldMk cId="2733233842" sldId="1214"/>
            <ac:grpSpMk id="31" creationId="{B3B40E4B-EAE5-487A-A5BC-10C9F74D1E29}"/>
          </ac:grpSpMkLst>
        </pc:grpChg>
        <pc:grpChg chg="mod topLvl">
          <ac:chgData name="Subramani K" userId="bf009f75-d47a-408b-a678-4666a6eafc4c" providerId="ADAL" clId="{EB94025F-69B4-48D0-95C3-194B7B09DFEC}" dt="2022-04-13T19:23:16.002" v="876" actId="14861"/>
          <ac:grpSpMkLst>
            <pc:docMk/>
            <pc:sldMk cId="2733233842" sldId="1214"/>
            <ac:grpSpMk id="33" creationId="{14F3F51F-B167-47AF-B08C-3B78167275AC}"/>
          </ac:grpSpMkLst>
        </pc:grpChg>
        <pc:grpChg chg="del">
          <ac:chgData name="Subramani K" userId="bf009f75-d47a-408b-a678-4666a6eafc4c" providerId="ADAL" clId="{EB94025F-69B4-48D0-95C3-194B7B09DFEC}" dt="2022-04-13T19:22:38.316" v="871" actId="165"/>
          <ac:grpSpMkLst>
            <pc:docMk/>
            <pc:sldMk cId="2733233842" sldId="1214"/>
            <ac:grpSpMk id="39" creationId="{8A56359D-CAF8-411C-AA3E-F391D5848CB3}"/>
          </ac:grpSpMkLst>
        </pc:grpChg>
        <pc:grpChg chg="mod topLvl">
          <ac:chgData name="Subramani K" userId="bf009f75-d47a-408b-a678-4666a6eafc4c" providerId="ADAL" clId="{EB94025F-69B4-48D0-95C3-194B7B09DFEC}" dt="2022-04-14T07:13:34.691" v="880" actId="339"/>
          <ac:grpSpMkLst>
            <pc:docMk/>
            <pc:sldMk cId="2733233842" sldId="1214"/>
            <ac:grpSpMk id="41" creationId="{61E7347F-0D90-4C96-866C-A6FB22BDEF4E}"/>
          </ac:grpSpMkLst>
        </pc:grpChg>
        <pc:grpChg chg="del">
          <ac:chgData name="Subramani K" userId="bf009f75-d47a-408b-a678-4666a6eafc4c" providerId="ADAL" clId="{EB94025F-69B4-48D0-95C3-194B7B09DFEC}" dt="2022-04-13T19:22:38.316" v="871" actId="165"/>
          <ac:grpSpMkLst>
            <pc:docMk/>
            <pc:sldMk cId="2733233842" sldId="1214"/>
            <ac:grpSpMk id="47" creationId="{5A398988-5D4D-467E-9583-1688B196DBBE}"/>
          </ac:grpSpMkLst>
        </pc:grpChg>
        <pc:grpChg chg="mod topLvl">
          <ac:chgData name="Subramani K" userId="bf009f75-d47a-408b-a678-4666a6eafc4c" providerId="ADAL" clId="{EB94025F-69B4-48D0-95C3-194B7B09DFEC}" dt="2022-04-14T07:13:34.691" v="880" actId="339"/>
          <ac:grpSpMkLst>
            <pc:docMk/>
            <pc:sldMk cId="2733233842" sldId="1214"/>
            <ac:grpSpMk id="49" creationId="{8E51DA2A-CCA3-4329-9835-21716A1B2B3F}"/>
          </ac:grpSpMkLst>
        </pc:grpChg>
        <pc:picChg chg="mod">
          <ac:chgData name="Subramani K" userId="bf009f75-d47a-408b-a678-4666a6eafc4c" providerId="ADAL" clId="{EB94025F-69B4-48D0-95C3-194B7B09DFEC}" dt="2022-04-13T19:22:56.743" v="875" actId="207"/>
          <ac:picMkLst>
            <pc:docMk/>
            <pc:sldMk cId="2733233842" sldId="1214"/>
            <ac:picMk id="38" creationId="{AEAA0362-478E-431F-9840-6B656E56741C}"/>
          </ac:picMkLst>
        </pc:picChg>
        <pc:picChg chg="mod">
          <ac:chgData name="Subramani K" userId="bf009f75-d47a-408b-a678-4666a6eafc4c" providerId="ADAL" clId="{EB94025F-69B4-48D0-95C3-194B7B09DFEC}" dt="2022-04-13T19:22:56.743" v="875" actId="207"/>
          <ac:picMkLst>
            <pc:docMk/>
            <pc:sldMk cId="2733233842" sldId="1214"/>
            <ac:picMk id="46" creationId="{12605F4E-28A6-4733-AEF5-A52170494CF3}"/>
          </ac:picMkLst>
        </pc:picChg>
        <pc:picChg chg="add del mod">
          <ac:chgData name="Subramani K" userId="bf009f75-d47a-408b-a678-4666a6eafc4c" providerId="ADAL" clId="{EB94025F-69B4-48D0-95C3-194B7B09DFEC}" dt="2022-04-13T19:22:33.497" v="870" actId="478"/>
          <ac:picMkLst>
            <pc:docMk/>
            <pc:sldMk cId="2733233842" sldId="1214"/>
            <ac:picMk id="50" creationId="{528F52B4-6065-4A29-B06E-80BFF20F8A63}"/>
          </ac:picMkLst>
        </pc:picChg>
        <pc:picChg chg="add del mod">
          <ac:chgData name="Subramani K" userId="bf009f75-d47a-408b-a678-4666a6eafc4c" providerId="ADAL" clId="{EB94025F-69B4-48D0-95C3-194B7B09DFEC}" dt="2022-04-13T19:22:33.497" v="870" actId="478"/>
          <ac:picMkLst>
            <pc:docMk/>
            <pc:sldMk cId="2733233842" sldId="1214"/>
            <ac:picMk id="51" creationId="{3D4D80DE-B451-4EBB-95A0-A23939DC540F}"/>
          </ac:picMkLst>
        </pc:picChg>
        <pc:picChg chg="add del mod">
          <ac:chgData name="Subramani K" userId="bf009f75-d47a-408b-a678-4666a6eafc4c" providerId="ADAL" clId="{EB94025F-69B4-48D0-95C3-194B7B09DFEC}" dt="2022-04-13T19:22:33.497" v="870" actId="478"/>
          <ac:picMkLst>
            <pc:docMk/>
            <pc:sldMk cId="2733233842" sldId="1214"/>
            <ac:picMk id="52" creationId="{6C2EFF94-A903-4362-A402-9FBA987A52B2}"/>
          </ac:picMkLst>
        </pc:picChg>
        <pc:picChg chg="mod">
          <ac:chgData name="Subramani K" userId="bf009f75-d47a-408b-a678-4666a6eafc4c" providerId="ADAL" clId="{EB94025F-69B4-48D0-95C3-194B7B09DFEC}" dt="2022-04-13T19:22:56.743" v="875" actId="207"/>
          <ac:picMkLst>
            <pc:docMk/>
            <pc:sldMk cId="2733233842" sldId="1214"/>
            <ac:picMk id="72" creationId="{BD801ACC-ABD1-4C0C-957D-889FB7A2085F}"/>
          </ac:picMkLst>
        </pc:picChg>
      </pc:sldChg>
    </pc:docChg>
  </pc:docChgLst>
  <pc:docChgLst>
    <pc:chgData name="Subramani K" userId="bf009f75-d47a-408b-a678-4666a6eafc4c" providerId="ADAL" clId="{C788E4F0-C91F-4CED-B573-0FB7EDC9B791}"/>
    <pc:docChg chg="undo redo custSel modSld">
      <pc:chgData name="Subramani K" userId="bf009f75-d47a-408b-a678-4666a6eafc4c" providerId="ADAL" clId="{C788E4F0-C91F-4CED-B573-0FB7EDC9B791}" dt="2022-03-16T06:29:56.192" v="85" actId="20577"/>
      <pc:docMkLst>
        <pc:docMk/>
      </pc:docMkLst>
      <pc:sldChg chg="addSp delSp modSp mod">
        <pc:chgData name="Subramani K" userId="bf009f75-d47a-408b-a678-4666a6eafc4c" providerId="ADAL" clId="{C788E4F0-C91F-4CED-B573-0FB7EDC9B791}" dt="2022-03-16T06:29:56.192" v="85" actId="20577"/>
        <pc:sldMkLst>
          <pc:docMk/>
          <pc:sldMk cId="2508173990" sldId="1202"/>
        </pc:sldMkLst>
        <pc:spChg chg="del">
          <ac:chgData name="Subramani K" userId="bf009f75-d47a-408b-a678-4666a6eafc4c" providerId="ADAL" clId="{C788E4F0-C91F-4CED-B573-0FB7EDC9B791}" dt="2022-03-16T06:14:38.798" v="3" actId="478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Subramani K" userId="bf009f75-d47a-408b-a678-4666a6eafc4c" providerId="ADAL" clId="{C788E4F0-C91F-4CED-B573-0FB7EDC9B791}" dt="2022-03-16T06:29:56.192" v="85" actId="20577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22" creationId="{08B2B303-E3EB-42AD-B97F-4A4482E487D6}"/>
          </ac:spMkLst>
        </pc:spChg>
        <pc:spChg chg="add del mod">
          <ac:chgData name="Subramani K" userId="bf009f75-d47a-408b-a678-4666a6eafc4c" providerId="ADAL" clId="{C788E4F0-C91F-4CED-B573-0FB7EDC9B791}" dt="2022-03-16T06:26:40.220" v="81" actId="20577"/>
          <ac:spMkLst>
            <pc:docMk/>
            <pc:sldMk cId="2508173990" sldId="1202"/>
            <ac:spMk id="25" creationId="{F7F7CC51-E7E8-4B20-9D52-507BE6787303}"/>
          </ac:spMkLst>
        </pc:spChg>
        <pc:spChg chg="add mod">
          <ac:chgData name="Subramani K" userId="bf009f75-d47a-408b-a678-4666a6eafc4c" providerId="ADAL" clId="{C788E4F0-C91F-4CED-B573-0FB7EDC9B791}" dt="2022-03-16T06:29:36.874" v="83" actId="1076"/>
          <ac:spMkLst>
            <pc:docMk/>
            <pc:sldMk cId="2508173990" sldId="1202"/>
            <ac:spMk id="26" creationId="{4B76F2FC-C7F9-4FB1-88E4-0C5FF9263258}"/>
          </ac:spMkLst>
        </pc:spChg>
        <pc:spChg chg="add del mod">
          <ac:chgData name="Subramani K" userId="bf009f75-d47a-408b-a678-4666a6eafc4c" providerId="ADAL" clId="{C788E4F0-C91F-4CED-B573-0FB7EDC9B791}" dt="2022-03-16T06:25:36.579" v="58" actId="478"/>
          <ac:spMkLst>
            <pc:docMk/>
            <pc:sldMk cId="2508173990" sldId="1202"/>
            <ac:spMk id="44" creationId="{E6631364-11D8-4A99-849B-7F4C110E1531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47" creationId="{CF9E73D6-20FB-4F6A-BF06-39E8C52520D3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0" creationId="{1BBB2100-0646-49CB-B787-84A43634528D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4" creationId="{9C8D4826-29E7-4FDB-B873-C0083CDDAB91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5" creationId="{F5EBB1A0-AF06-434E-9EA6-B0964CEE6498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6" creationId="{24F21A2C-43BD-4D9B-955A-76AB60E7ECB2}"/>
          </ac:spMkLst>
        </pc:spChg>
        <pc:picChg chg="add mod">
          <ac:chgData name="Subramani K" userId="bf009f75-d47a-408b-a678-4666a6eafc4c" providerId="ADAL" clId="{C788E4F0-C91F-4CED-B573-0FB7EDC9B791}" dt="2022-03-16T06:15:10.748" v="13" actId="1076"/>
          <ac:picMkLst>
            <pc:docMk/>
            <pc:sldMk cId="2508173990" sldId="1202"/>
            <ac:picMk id="23" creationId="{AB78B9E1-5C73-435D-9636-19AD8A9E847E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3" creationId="{7E0C7D7C-DA25-484B-8B6A-7526FDAC3741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8" creationId="{4FC33848-77E1-44A9-BDB1-4A143EC08C04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9" creationId="{AD6021AC-22A1-422D-AFC2-710F0CB39706}"/>
          </ac:picMkLst>
        </pc:picChg>
        <pc:cxnChg chg="add del">
          <ac:chgData name="Subramani K" userId="bf009f75-d47a-408b-a678-4666a6eafc4c" providerId="ADAL" clId="{C788E4F0-C91F-4CED-B573-0FB7EDC9B791}" dt="2022-03-16T06:14:55.519" v="8" actId="478"/>
          <ac:cxnSpMkLst>
            <pc:docMk/>
            <pc:sldMk cId="2508173990" sldId="1202"/>
            <ac:cxnSpMk id="3" creationId="{D2BAB3E4-17D6-4C40-988C-76181A47957B}"/>
          </ac:cxnSpMkLst>
        </pc:cxnChg>
        <pc:cxnChg chg="add del mod">
          <ac:chgData name="Subramani K" userId="bf009f75-d47a-408b-a678-4666a6eafc4c" providerId="ADAL" clId="{C788E4F0-C91F-4CED-B573-0FB7EDC9B791}" dt="2022-03-16T06:15:04.284" v="11" actId="478"/>
          <ac:cxnSpMkLst>
            <pc:docMk/>
            <pc:sldMk cId="2508173990" sldId="1202"/>
            <ac:cxnSpMk id="5" creationId="{3B1195A0-5F14-47AC-8AB4-2C5EE6597E66}"/>
          </ac:cxnSpMkLst>
        </pc:cxnChg>
        <pc:cxnChg chg="del">
          <ac:chgData name="Subramani K" userId="bf009f75-d47a-408b-a678-4666a6eafc4c" providerId="ADAL" clId="{C788E4F0-C91F-4CED-B573-0FB7EDC9B791}" dt="2022-03-16T06:14:18.572" v="2" actId="478"/>
          <ac:cxnSpMkLst>
            <pc:docMk/>
            <pc:sldMk cId="2508173990" sldId="1202"/>
            <ac:cxnSpMk id="52" creationId="{62CBA750-8A82-49D6-BACD-D9D93E8AB6B2}"/>
          </ac:cxnSpMkLst>
        </pc:cxnChg>
        <pc:cxnChg chg="del">
          <ac:chgData name="Subramani K" userId="bf009f75-d47a-408b-a678-4666a6eafc4c" providerId="ADAL" clId="{C788E4F0-C91F-4CED-B573-0FB7EDC9B791}" dt="2022-03-16T06:14:17.835" v="1" actId="478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t>22/07/2022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857250"/>
            <a:ext cx="4902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7213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8960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72139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24948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72139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72139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59515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6982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3336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A43AA0-E779-4343-B859-22F1C060878D}"/>
              </a:ext>
            </a:extLst>
          </p:cNvPr>
          <p:cNvSpPr/>
          <p:nvPr userDrawn="1"/>
        </p:nvSpPr>
        <p:spPr>
          <a:xfrm>
            <a:off x="10774" y="5752217"/>
            <a:ext cx="6480175" cy="3213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71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8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CyberSAFE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EF0984-7CEB-4BD2-B22A-EF45018E6E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408801265"/>
              </p:ext>
            </p:extLst>
          </p:nvPr>
        </p:nvGraphicFramePr>
        <p:xfrm>
          <a:off x="9678390" y="0"/>
          <a:ext cx="3281961" cy="6092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61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759162">
                <a:tc>
                  <a:txBody>
                    <a:bodyPr/>
                    <a:lstStyle/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283105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Audio Transcript:</a:t>
                      </a: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041060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Graphic Notes and Image IDs: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FA5A78-630A-4F3D-8066-ABBA4AA00A49}"/>
              </a:ext>
            </a:extLst>
          </p:cNvPr>
          <p:cNvSpPr txBox="1"/>
          <p:nvPr userDrawn="1"/>
        </p:nvSpPr>
        <p:spPr>
          <a:xfrm>
            <a:off x="9716713" y="440142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Screen ID: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0DFBA-8794-4B6C-A49B-77E10380DD70}"/>
              </a:ext>
            </a:extLst>
          </p:cNvPr>
          <p:cNvSpPr txBox="1"/>
          <p:nvPr userDrawn="1"/>
        </p:nvSpPr>
        <p:spPr>
          <a:xfrm>
            <a:off x="9720829" y="36486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Template ID:</a:t>
            </a:r>
          </a:p>
        </p:txBody>
      </p:sp>
    </p:spTree>
    <p:extLst>
      <p:ext uri="{BB962C8B-B14F-4D97-AF65-F5344CB8AC3E}">
        <p14:creationId xmlns:p14="http://schemas.microsoft.com/office/powerpoint/2010/main" val="4000528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C95729D-B7AA-469F-AC09-0690AD9DD1CD}"/>
              </a:ext>
            </a:extLst>
          </p:cNvPr>
          <p:cNvSpPr/>
          <p:nvPr/>
        </p:nvSpPr>
        <p:spPr>
          <a:xfrm>
            <a:off x="288000" y="720000"/>
            <a:ext cx="8713694" cy="14455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Case Study 1: Think, Behave, Achieve</a:t>
            </a:r>
          </a:p>
          <a:p>
            <a:endParaRPr lang="en-US" sz="1600" b="1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Here are two different scenarios on Linda’s priority choices on food and fitness – one, where her mindset matches the </a:t>
            </a:r>
            <a:r>
              <a:rPr lang="en-US" sz="1600" dirty="0" err="1">
                <a:solidFill>
                  <a:schemeClr val="tx1"/>
                </a:solidFill>
              </a:rPr>
              <a:t>behaviour</a:t>
            </a:r>
            <a:r>
              <a:rPr lang="en-US" sz="1600" dirty="0">
                <a:solidFill>
                  <a:schemeClr val="tx1"/>
                </a:solidFill>
              </a:rPr>
              <a:t> required to achieve her goal, and another where her mindset is not aligned to the </a:t>
            </a:r>
            <a:r>
              <a:rPr lang="en-US" sz="1600" dirty="0" err="1">
                <a:solidFill>
                  <a:schemeClr val="tx1"/>
                </a:solidFill>
              </a:rPr>
              <a:t>behaviour</a:t>
            </a:r>
            <a:r>
              <a:rPr lang="en-US" sz="1600" dirty="0">
                <a:solidFill>
                  <a:schemeClr val="tx1"/>
                </a:solidFill>
              </a:rPr>
              <a:t> required to attain health and fitness. 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D01A5577-5820-4A12-9C9D-E15303D49CCB}"/>
              </a:ext>
            </a:extLst>
          </p:cNvPr>
          <p:cNvGrpSpPr/>
          <p:nvPr/>
        </p:nvGrpSpPr>
        <p:grpSpPr>
          <a:xfrm>
            <a:off x="564778" y="2874055"/>
            <a:ext cx="1488011" cy="1533497"/>
            <a:chOff x="491009" y="2846219"/>
            <a:chExt cx="1488011" cy="1533497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D748E77E-54FF-4FCA-98C6-3C49402CBEC8}"/>
                </a:ext>
              </a:extLst>
            </p:cNvPr>
            <p:cNvSpPr/>
            <p:nvPr/>
          </p:nvSpPr>
          <p:spPr>
            <a:xfrm rot="8088806">
              <a:off x="367773" y="3204457"/>
              <a:ext cx="1063493" cy="817021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no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6B82AAA5-4204-439D-A5CB-7DBBBA35AFBF}"/>
                </a:ext>
              </a:extLst>
            </p:cNvPr>
            <p:cNvGrpSpPr/>
            <p:nvPr/>
          </p:nvGrpSpPr>
          <p:grpSpPr>
            <a:xfrm>
              <a:off x="820837" y="2846219"/>
              <a:ext cx="850900" cy="1099382"/>
              <a:chOff x="820837" y="2846219"/>
              <a:chExt cx="850900" cy="1099382"/>
            </a:xfrm>
          </p:grpSpPr>
          <p:sp>
            <p:nvSpPr>
              <p:cNvPr id="29" name="Flowchart: Connector 28">
                <a:extLst>
                  <a:ext uri="{FF2B5EF4-FFF2-40B4-BE49-F238E27FC236}">
                    <a16:creationId xmlns:a16="http://schemas.microsoft.com/office/drawing/2014/main" id="{90053959-0FC9-4CB3-AA00-0555D85B5A8A}"/>
                  </a:ext>
                </a:extLst>
              </p:cNvPr>
              <p:cNvSpPr/>
              <p:nvPr/>
            </p:nvSpPr>
            <p:spPr>
              <a:xfrm>
                <a:off x="820837" y="2846219"/>
                <a:ext cx="850900" cy="850900"/>
              </a:xfrm>
              <a:prstGeom prst="flowChartConnector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Isosceles Triangle 29">
                <a:extLst>
                  <a:ext uri="{FF2B5EF4-FFF2-40B4-BE49-F238E27FC236}">
                    <a16:creationId xmlns:a16="http://schemas.microsoft.com/office/drawing/2014/main" id="{54564028-1E04-4E4D-810B-57EF543DDC6F}"/>
                  </a:ext>
                </a:extLst>
              </p:cNvPr>
              <p:cNvSpPr/>
              <p:nvPr/>
            </p:nvSpPr>
            <p:spPr>
              <a:xfrm rot="10800000">
                <a:off x="869514" y="3463877"/>
                <a:ext cx="753546" cy="481724"/>
              </a:xfrm>
              <a:prstGeom prst="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31" name="Flowchart: Connector 30">
                <a:extLst>
                  <a:ext uri="{FF2B5EF4-FFF2-40B4-BE49-F238E27FC236}">
                    <a16:creationId xmlns:a16="http://schemas.microsoft.com/office/drawing/2014/main" id="{015D03AE-ACC0-4760-909D-6042BEE8FDDA}"/>
                  </a:ext>
                </a:extLst>
              </p:cNvPr>
              <p:cNvSpPr/>
              <p:nvPr/>
            </p:nvSpPr>
            <p:spPr>
              <a:xfrm>
                <a:off x="886196" y="2911578"/>
                <a:ext cx="720182" cy="720182"/>
              </a:xfrm>
              <a:prstGeom prst="flowChartConnector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endParaRPr lang="en-IN" sz="2000" b="1">
                  <a:solidFill>
                    <a:schemeClr val="tx1"/>
                  </a:solidFill>
                </a:endParaRPr>
              </a:p>
            </p:txBody>
          </p:sp>
          <p:pic>
            <p:nvPicPr>
              <p:cNvPr id="32" name="Graphic 31" descr="Network">
                <a:extLst>
                  <a:ext uri="{FF2B5EF4-FFF2-40B4-BE49-F238E27FC236}">
                    <a16:creationId xmlns:a16="http://schemas.microsoft.com/office/drawing/2014/main" id="{47FAEC51-E9D5-422D-84ED-5141C74ECEC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059079" y="3081723"/>
                <a:ext cx="374416" cy="374418"/>
              </a:xfrm>
              <a:prstGeom prst="rect">
                <a:avLst/>
              </a:prstGeom>
            </p:spPr>
          </p:pic>
        </p:grp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2FD53339-6A45-4689-9E0A-C36E58832918}"/>
                </a:ext>
              </a:extLst>
            </p:cNvPr>
            <p:cNvSpPr/>
            <p:nvPr/>
          </p:nvSpPr>
          <p:spPr>
            <a:xfrm>
              <a:off x="513553" y="3975332"/>
              <a:ext cx="1465467" cy="40438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r>
                <a:rPr lang="en-IN" sz="1600" b="1" dirty="0">
                  <a:solidFill>
                    <a:schemeClr val="tx1"/>
                  </a:solidFill>
                </a:rPr>
                <a:t>Scenario 1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0B93414D-951B-4AD3-BB9C-9D2EA19C8770}"/>
              </a:ext>
            </a:extLst>
          </p:cNvPr>
          <p:cNvGrpSpPr/>
          <p:nvPr/>
        </p:nvGrpSpPr>
        <p:grpSpPr>
          <a:xfrm>
            <a:off x="2711081" y="2874055"/>
            <a:ext cx="1488011" cy="1533497"/>
            <a:chOff x="491009" y="2846219"/>
            <a:chExt cx="1488011" cy="1533497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4BFB072D-7876-4BE1-BB1E-AE73BC267F10}"/>
                </a:ext>
              </a:extLst>
            </p:cNvPr>
            <p:cNvSpPr/>
            <p:nvPr/>
          </p:nvSpPr>
          <p:spPr>
            <a:xfrm rot="8088806">
              <a:off x="367773" y="3204457"/>
              <a:ext cx="1063493" cy="817021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no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B71D3B73-CB05-4C68-A9B2-58F77CEA0C17}"/>
                </a:ext>
              </a:extLst>
            </p:cNvPr>
            <p:cNvGrpSpPr/>
            <p:nvPr/>
          </p:nvGrpSpPr>
          <p:grpSpPr>
            <a:xfrm>
              <a:off x="820837" y="2846219"/>
              <a:ext cx="850900" cy="1099382"/>
              <a:chOff x="820837" y="2846219"/>
              <a:chExt cx="850900" cy="1099382"/>
            </a:xfrm>
          </p:grpSpPr>
          <p:sp>
            <p:nvSpPr>
              <p:cNvPr id="37" name="Flowchart: Connector 36">
                <a:extLst>
                  <a:ext uri="{FF2B5EF4-FFF2-40B4-BE49-F238E27FC236}">
                    <a16:creationId xmlns:a16="http://schemas.microsoft.com/office/drawing/2014/main" id="{D36DF83F-7E6F-4173-B3C2-49E4B001A8A8}"/>
                  </a:ext>
                </a:extLst>
              </p:cNvPr>
              <p:cNvSpPr/>
              <p:nvPr/>
            </p:nvSpPr>
            <p:spPr>
              <a:xfrm>
                <a:off x="820837" y="2846219"/>
                <a:ext cx="850900" cy="850900"/>
              </a:xfrm>
              <a:prstGeom prst="flowChartConnector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38" name="Isosceles Triangle 37">
                <a:extLst>
                  <a:ext uri="{FF2B5EF4-FFF2-40B4-BE49-F238E27FC236}">
                    <a16:creationId xmlns:a16="http://schemas.microsoft.com/office/drawing/2014/main" id="{433D6CE9-4486-466F-8B73-9C50812402AD}"/>
                  </a:ext>
                </a:extLst>
              </p:cNvPr>
              <p:cNvSpPr/>
              <p:nvPr/>
            </p:nvSpPr>
            <p:spPr>
              <a:xfrm rot="10800000">
                <a:off x="869514" y="3463877"/>
                <a:ext cx="753546" cy="481724"/>
              </a:xfrm>
              <a:prstGeom prst="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39" name="Flowchart: Connector 38">
                <a:extLst>
                  <a:ext uri="{FF2B5EF4-FFF2-40B4-BE49-F238E27FC236}">
                    <a16:creationId xmlns:a16="http://schemas.microsoft.com/office/drawing/2014/main" id="{8D66DD37-6F10-4802-B985-F366D68BD578}"/>
                  </a:ext>
                </a:extLst>
              </p:cNvPr>
              <p:cNvSpPr/>
              <p:nvPr/>
            </p:nvSpPr>
            <p:spPr>
              <a:xfrm>
                <a:off x="886196" y="2911578"/>
                <a:ext cx="720182" cy="720182"/>
              </a:xfrm>
              <a:prstGeom prst="flowChartConnector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endParaRPr lang="en-IN" sz="2000" b="1">
                  <a:solidFill>
                    <a:schemeClr val="tx1"/>
                  </a:solidFill>
                </a:endParaRPr>
              </a:p>
            </p:txBody>
          </p:sp>
          <p:pic>
            <p:nvPicPr>
              <p:cNvPr id="40" name="Graphic 39" descr="Network">
                <a:extLst>
                  <a:ext uri="{FF2B5EF4-FFF2-40B4-BE49-F238E27FC236}">
                    <a16:creationId xmlns:a16="http://schemas.microsoft.com/office/drawing/2014/main" id="{013AA600-1297-43A3-8E32-87A6D93B70E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059079" y="3081723"/>
                <a:ext cx="374416" cy="374418"/>
              </a:xfrm>
              <a:prstGeom prst="rect">
                <a:avLst/>
              </a:prstGeom>
            </p:spPr>
          </p:pic>
        </p:grp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47B7C713-5EBC-400A-B220-6775BAFFA7E1}"/>
                </a:ext>
              </a:extLst>
            </p:cNvPr>
            <p:cNvSpPr/>
            <p:nvPr/>
          </p:nvSpPr>
          <p:spPr>
            <a:xfrm>
              <a:off x="513553" y="3975332"/>
              <a:ext cx="1465467" cy="40438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r>
                <a:rPr lang="en-IN" sz="1600" b="1" dirty="0">
                  <a:solidFill>
                    <a:schemeClr val="bg1">
                      <a:lumMod val="65000"/>
                    </a:schemeClr>
                  </a:solidFill>
                </a:rPr>
                <a:t>Scenario 2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5464A22C-6720-4997-AFB0-FEC5992B68EC}"/>
              </a:ext>
            </a:extLst>
          </p:cNvPr>
          <p:cNvGrpSpPr/>
          <p:nvPr/>
        </p:nvGrpSpPr>
        <p:grpSpPr>
          <a:xfrm>
            <a:off x="315375" y="2129704"/>
            <a:ext cx="5221948" cy="338554"/>
            <a:chOff x="612466" y="2228467"/>
            <a:chExt cx="4912367" cy="318481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80EC1139-A85A-4812-8263-BE7CCFF26585}"/>
                </a:ext>
              </a:extLst>
            </p:cNvPr>
            <p:cNvSpPr txBox="1"/>
            <p:nvPr/>
          </p:nvSpPr>
          <p:spPr>
            <a:xfrm>
              <a:off x="877004" y="2228467"/>
              <a:ext cx="4647829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b="1" dirty="0"/>
                <a:t>Select the scenarios sequentially to learn more. </a:t>
              </a:r>
            </a:p>
          </p:txBody>
        </p:sp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4646ECCE-4F1E-48B4-9AF9-EEA203BBFA37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60" name="Graphic 59" descr="Direction">
                <a:extLst>
                  <a:ext uri="{FF2B5EF4-FFF2-40B4-BE49-F238E27FC236}">
                    <a16:creationId xmlns:a16="http://schemas.microsoft.com/office/drawing/2014/main" id="{A093EA35-5063-45CF-9F44-980EDCAB7D8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61" name="Oval 60">
                <a:extLst>
                  <a:ext uri="{FF2B5EF4-FFF2-40B4-BE49-F238E27FC236}">
                    <a16:creationId xmlns:a16="http://schemas.microsoft.com/office/drawing/2014/main" id="{07EF8900-E1DF-4DD5-8C24-07153CE7F54E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07BE4121-B299-4881-A03F-30322A084028}"/>
              </a:ext>
            </a:extLst>
          </p:cNvPr>
          <p:cNvSpPr txBox="1"/>
          <p:nvPr/>
        </p:nvSpPr>
        <p:spPr>
          <a:xfrm>
            <a:off x="10700498" y="41466"/>
            <a:ext cx="23834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>
                <a:solidFill>
                  <a:srgbClr val="0070C0"/>
                </a:solidFill>
              </a:defRPr>
            </a:lvl1pPr>
          </a:lstStyle>
          <a:p>
            <a:r>
              <a:rPr lang="en-IN" dirty="0"/>
              <a:t>G04-M-Branching-003-SL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1C196C2D-0669-4E28-AF65-BD536F713F09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</p:spTree>
    <p:extLst>
      <p:ext uri="{BB962C8B-B14F-4D97-AF65-F5344CB8AC3E}">
        <p14:creationId xmlns:p14="http://schemas.microsoft.com/office/powerpoint/2010/main" val="25081739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74BCA8-66D5-43F7-8B6A-C598D0EA25B7}"/>
              </a:ext>
            </a:extLst>
          </p:cNvPr>
          <p:cNvSpPr/>
          <p:nvPr/>
        </p:nvSpPr>
        <p:spPr>
          <a:xfrm>
            <a:off x="1157400" y="1331090"/>
            <a:ext cx="7282061" cy="15470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Correct.</a:t>
            </a:r>
          </a:p>
          <a:p>
            <a:endParaRPr lang="en-IN" sz="1600" b="1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If you are going to use a passage of Lorem Ipsum, you need to be sure there isn't anything embarrassing hidden in the middle of text. 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F5EA066-432E-4840-AECE-BE4DDD0449AE}"/>
              </a:ext>
            </a:extLst>
          </p:cNvPr>
          <p:cNvSpPr/>
          <p:nvPr/>
        </p:nvSpPr>
        <p:spPr>
          <a:xfrm>
            <a:off x="1172390" y="3115231"/>
            <a:ext cx="7282061" cy="15167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Incorrect.</a:t>
            </a:r>
          </a:p>
          <a:p>
            <a:endParaRPr lang="en-IN" sz="1600" b="1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If you are going to use a passage of Lorem Ipsum, you need to be sure there isn't anything embarrassing hidden in the middle of text. 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B7C1E68-2A18-46F1-95DE-C7F15AC9C344}"/>
              </a:ext>
            </a:extLst>
          </p:cNvPr>
          <p:cNvSpPr/>
          <p:nvPr/>
        </p:nvSpPr>
        <p:spPr>
          <a:xfrm>
            <a:off x="6084764" y="2609721"/>
            <a:ext cx="2213394" cy="43519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b="1" dirty="0">
                <a:solidFill>
                  <a:schemeClr val="tx1"/>
                </a:solidFill>
              </a:rPr>
              <a:t>Return to Questions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D917043-54BE-4798-BC88-928AD4481035}"/>
              </a:ext>
            </a:extLst>
          </p:cNvPr>
          <p:cNvSpPr/>
          <p:nvPr/>
        </p:nvSpPr>
        <p:spPr>
          <a:xfrm>
            <a:off x="6084764" y="4413965"/>
            <a:ext cx="2213394" cy="43519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b="1" dirty="0">
                <a:solidFill>
                  <a:schemeClr val="tx1"/>
                </a:solidFill>
              </a:rPr>
              <a:t>Return to Questions</a:t>
            </a:r>
          </a:p>
        </p:txBody>
      </p:sp>
    </p:spTree>
    <p:extLst>
      <p:ext uri="{BB962C8B-B14F-4D97-AF65-F5344CB8AC3E}">
        <p14:creationId xmlns:p14="http://schemas.microsoft.com/office/powerpoint/2010/main" val="19405543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F6680BF1-DCBC-4C2F-B7F3-1FBF19C3E581}"/>
              </a:ext>
            </a:extLst>
          </p:cNvPr>
          <p:cNvSpPr/>
          <p:nvPr/>
        </p:nvSpPr>
        <p:spPr>
          <a:xfrm>
            <a:off x="6963022" y="2812968"/>
            <a:ext cx="2477580" cy="277098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Great job!</a:t>
            </a:r>
          </a:p>
          <a:p>
            <a:endParaRPr lang="en-IN" sz="1600" b="1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You have answered all of questions to understand the impact of each one… </a:t>
            </a:r>
          </a:p>
          <a:p>
            <a:endParaRPr lang="en-IN" sz="1600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Select next to learn about … 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89D53181-56BD-4805-8FBE-6CB336BA5A39}"/>
              </a:ext>
            </a:extLst>
          </p:cNvPr>
          <p:cNvSpPr/>
          <p:nvPr/>
        </p:nvSpPr>
        <p:spPr>
          <a:xfrm>
            <a:off x="288000" y="720000"/>
            <a:ext cx="8677178" cy="14128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It’s Your Turn Now</a:t>
            </a:r>
          </a:p>
          <a:p>
            <a:endParaRPr lang="en-US" sz="1600" b="1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It’s time to answer a few questions based on these scenarios and check your understanding on Linda’s contrasting mindsets. Once you complete a question, you will be directed back to this screen to attend the next question. </a:t>
            </a: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C50CE23C-B2B8-42BB-A8D3-4F90A50DC29F}"/>
              </a:ext>
            </a:extLst>
          </p:cNvPr>
          <p:cNvGrpSpPr/>
          <p:nvPr/>
        </p:nvGrpSpPr>
        <p:grpSpPr>
          <a:xfrm>
            <a:off x="293520" y="2060716"/>
            <a:ext cx="6031007" cy="338554"/>
            <a:chOff x="612466" y="2228467"/>
            <a:chExt cx="5673461" cy="318481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7C41589D-532D-4223-91F1-65AFA385C7B4}"/>
                </a:ext>
              </a:extLst>
            </p:cNvPr>
            <p:cNvSpPr txBox="1"/>
            <p:nvPr/>
          </p:nvSpPr>
          <p:spPr>
            <a:xfrm>
              <a:off x="877004" y="2228467"/>
              <a:ext cx="5408923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b="1" dirty="0">
                  <a:solidFill>
                    <a:schemeClr val="tx1"/>
                  </a:solidFill>
                </a:rPr>
                <a:t>Select each question </a:t>
              </a:r>
              <a:r>
                <a:rPr lang="en-IN" sz="1600" b="1" dirty="0"/>
                <a:t>sequentially to proceed</a:t>
              </a:r>
              <a:r>
                <a:rPr lang="en-IN" sz="1600" b="1" dirty="0">
                  <a:solidFill>
                    <a:schemeClr val="tx1"/>
                  </a:solidFill>
                </a:rPr>
                <a:t>.</a:t>
              </a:r>
            </a:p>
          </p:txBody>
        </p: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02FC0A44-D67C-49B0-A1A2-3D010E53E5ED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52" name="Graphic 51" descr="Direction">
                <a:extLst>
                  <a:ext uri="{FF2B5EF4-FFF2-40B4-BE49-F238E27FC236}">
                    <a16:creationId xmlns:a16="http://schemas.microsoft.com/office/drawing/2014/main" id="{51EA3C0D-8A9D-4F15-97F0-C5F9B8480D6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55" name="Oval 54">
                <a:extLst>
                  <a:ext uri="{FF2B5EF4-FFF2-40B4-BE49-F238E27FC236}">
                    <a16:creationId xmlns:a16="http://schemas.microsoft.com/office/drawing/2014/main" id="{B9B7645E-9B9B-4231-BE97-B4A6F46F4749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95C3CEEE-0555-425D-9B8B-41DDDDCF10C9}"/>
              </a:ext>
            </a:extLst>
          </p:cNvPr>
          <p:cNvGrpSpPr/>
          <p:nvPr/>
        </p:nvGrpSpPr>
        <p:grpSpPr>
          <a:xfrm>
            <a:off x="204435" y="2931317"/>
            <a:ext cx="1488011" cy="1533497"/>
            <a:chOff x="491009" y="2846219"/>
            <a:chExt cx="1488011" cy="1533497"/>
          </a:xfrm>
        </p:grpSpPr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AE9F9C85-C599-438B-AF27-5DB3B35DD2D6}"/>
                </a:ext>
              </a:extLst>
            </p:cNvPr>
            <p:cNvSpPr/>
            <p:nvPr/>
          </p:nvSpPr>
          <p:spPr>
            <a:xfrm rot="8088806">
              <a:off x="367773" y="3204457"/>
              <a:ext cx="1063493" cy="817021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no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7DD3CBD1-0BEA-4113-AE73-15ACDD3FFA9E}"/>
                </a:ext>
              </a:extLst>
            </p:cNvPr>
            <p:cNvGrpSpPr/>
            <p:nvPr/>
          </p:nvGrpSpPr>
          <p:grpSpPr>
            <a:xfrm>
              <a:off x="820837" y="2846219"/>
              <a:ext cx="850900" cy="1099382"/>
              <a:chOff x="820837" y="2846219"/>
              <a:chExt cx="850900" cy="1099382"/>
            </a:xfrm>
          </p:grpSpPr>
          <p:sp>
            <p:nvSpPr>
              <p:cNvPr id="60" name="Flowchart: Connector 59">
                <a:extLst>
                  <a:ext uri="{FF2B5EF4-FFF2-40B4-BE49-F238E27FC236}">
                    <a16:creationId xmlns:a16="http://schemas.microsoft.com/office/drawing/2014/main" id="{BC1BBB52-A449-4D15-A120-F4536DA41F3A}"/>
                  </a:ext>
                </a:extLst>
              </p:cNvPr>
              <p:cNvSpPr/>
              <p:nvPr/>
            </p:nvSpPr>
            <p:spPr>
              <a:xfrm>
                <a:off x="820837" y="2846219"/>
                <a:ext cx="850900" cy="850900"/>
              </a:xfrm>
              <a:prstGeom prst="flowChartConnector">
                <a:avLst/>
              </a:prstGeom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61" name="Isosceles Triangle 60">
                <a:extLst>
                  <a:ext uri="{FF2B5EF4-FFF2-40B4-BE49-F238E27FC236}">
                    <a16:creationId xmlns:a16="http://schemas.microsoft.com/office/drawing/2014/main" id="{10B6989E-9933-4D9D-98FD-07C82F06B8C0}"/>
                  </a:ext>
                </a:extLst>
              </p:cNvPr>
              <p:cNvSpPr/>
              <p:nvPr/>
            </p:nvSpPr>
            <p:spPr>
              <a:xfrm rot="10800000">
                <a:off x="869514" y="3463877"/>
                <a:ext cx="753546" cy="481724"/>
              </a:xfrm>
              <a:prstGeom prst="triangle">
                <a:avLst/>
              </a:prstGeom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62" name="Flowchart: Connector 61">
                <a:extLst>
                  <a:ext uri="{FF2B5EF4-FFF2-40B4-BE49-F238E27FC236}">
                    <a16:creationId xmlns:a16="http://schemas.microsoft.com/office/drawing/2014/main" id="{7A04E8E7-C5E2-4991-8699-BF2F61FC1F7F}"/>
                  </a:ext>
                </a:extLst>
              </p:cNvPr>
              <p:cNvSpPr/>
              <p:nvPr/>
            </p:nvSpPr>
            <p:spPr>
              <a:xfrm>
                <a:off x="886196" y="2911578"/>
                <a:ext cx="720182" cy="720182"/>
              </a:xfrm>
              <a:prstGeom prst="flowChartConnector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IN" sz="3200" b="1" dirty="0">
                    <a:solidFill>
                      <a:schemeClr val="bg1">
                        <a:lumMod val="50000"/>
                      </a:schemeClr>
                    </a:solidFill>
                  </a:rPr>
                  <a:t>?</a:t>
                </a:r>
              </a:p>
            </p:txBody>
          </p:sp>
        </p:grp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843AB79B-4829-4FC8-AF1A-2E06D624272B}"/>
                </a:ext>
              </a:extLst>
            </p:cNvPr>
            <p:cNvSpPr/>
            <p:nvPr/>
          </p:nvSpPr>
          <p:spPr>
            <a:xfrm>
              <a:off x="513553" y="3975332"/>
              <a:ext cx="1465467" cy="40438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r>
                <a:rPr lang="en-IN" sz="1600" b="1" dirty="0">
                  <a:solidFill>
                    <a:schemeClr val="tx1"/>
                  </a:solidFill>
                </a:rPr>
                <a:t>Question 1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2B1F887C-01E9-49AC-8923-8971160CF59D}"/>
              </a:ext>
            </a:extLst>
          </p:cNvPr>
          <p:cNvGrpSpPr/>
          <p:nvPr/>
        </p:nvGrpSpPr>
        <p:grpSpPr>
          <a:xfrm>
            <a:off x="2276108" y="2931317"/>
            <a:ext cx="1488011" cy="1533497"/>
            <a:chOff x="491009" y="2846219"/>
            <a:chExt cx="1488011" cy="1533497"/>
          </a:xfrm>
        </p:grpSpPr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934574D7-1A19-4DB6-9314-F99CFB241373}"/>
                </a:ext>
              </a:extLst>
            </p:cNvPr>
            <p:cNvSpPr/>
            <p:nvPr/>
          </p:nvSpPr>
          <p:spPr>
            <a:xfrm rot="8088806">
              <a:off x="367773" y="3204457"/>
              <a:ext cx="1063493" cy="817021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no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grpSp>
          <p:nvGrpSpPr>
            <p:cNvPr id="65" name="Group 64">
              <a:extLst>
                <a:ext uri="{FF2B5EF4-FFF2-40B4-BE49-F238E27FC236}">
                  <a16:creationId xmlns:a16="http://schemas.microsoft.com/office/drawing/2014/main" id="{50FA2DE6-EE92-4B4D-ABE1-F33E1E512290}"/>
                </a:ext>
              </a:extLst>
            </p:cNvPr>
            <p:cNvGrpSpPr/>
            <p:nvPr/>
          </p:nvGrpSpPr>
          <p:grpSpPr>
            <a:xfrm>
              <a:off x="820837" y="2846219"/>
              <a:ext cx="850900" cy="1099382"/>
              <a:chOff x="820837" y="2846219"/>
              <a:chExt cx="850900" cy="1099382"/>
            </a:xfrm>
          </p:grpSpPr>
          <p:sp>
            <p:nvSpPr>
              <p:cNvPr id="67" name="Flowchart: Connector 66">
                <a:extLst>
                  <a:ext uri="{FF2B5EF4-FFF2-40B4-BE49-F238E27FC236}">
                    <a16:creationId xmlns:a16="http://schemas.microsoft.com/office/drawing/2014/main" id="{96F1F820-4754-4092-A9FD-1449122C781D}"/>
                  </a:ext>
                </a:extLst>
              </p:cNvPr>
              <p:cNvSpPr/>
              <p:nvPr/>
            </p:nvSpPr>
            <p:spPr>
              <a:xfrm>
                <a:off x="820837" y="2846219"/>
                <a:ext cx="850900" cy="850900"/>
              </a:xfrm>
              <a:prstGeom prst="flowChartConnector">
                <a:avLst/>
              </a:prstGeom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73" name="Isosceles Triangle 72">
                <a:extLst>
                  <a:ext uri="{FF2B5EF4-FFF2-40B4-BE49-F238E27FC236}">
                    <a16:creationId xmlns:a16="http://schemas.microsoft.com/office/drawing/2014/main" id="{EF7C4B0C-8399-4840-9B0A-2F26E680A530}"/>
                  </a:ext>
                </a:extLst>
              </p:cNvPr>
              <p:cNvSpPr/>
              <p:nvPr/>
            </p:nvSpPr>
            <p:spPr>
              <a:xfrm rot="10800000">
                <a:off x="869514" y="3463877"/>
                <a:ext cx="753546" cy="481724"/>
              </a:xfrm>
              <a:prstGeom prst="triangle">
                <a:avLst/>
              </a:prstGeom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74" name="Flowchart: Connector 73">
                <a:extLst>
                  <a:ext uri="{FF2B5EF4-FFF2-40B4-BE49-F238E27FC236}">
                    <a16:creationId xmlns:a16="http://schemas.microsoft.com/office/drawing/2014/main" id="{A83AFC06-5BFF-4EBA-BBEA-DDC42AC42641}"/>
                  </a:ext>
                </a:extLst>
              </p:cNvPr>
              <p:cNvSpPr/>
              <p:nvPr/>
            </p:nvSpPr>
            <p:spPr>
              <a:xfrm>
                <a:off x="886196" y="2911578"/>
                <a:ext cx="720182" cy="720182"/>
              </a:xfrm>
              <a:prstGeom prst="flowChartConnector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IN" sz="3200" b="1" dirty="0">
                    <a:solidFill>
                      <a:schemeClr val="bg1">
                        <a:lumMod val="50000"/>
                      </a:schemeClr>
                    </a:solidFill>
                  </a:rPr>
                  <a:t>?</a:t>
                </a:r>
                <a:endParaRPr lang="en-IN" sz="3200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7989CCFB-E548-48F7-B525-CE91751D0A9B}"/>
                </a:ext>
              </a:extLst>
            </p:cNvPr>
            <p:cNvSpPr/>
            <p:nvPr/>
          </p:nvSpPr>
          <p:spPr>
            <a:xfrm>
              <a:off x="513553" y="3975332"/>
              <a:ext cx="1465467" cy="40438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r>
                <a:rPr lang="en-IN" sz="1600" b="1" dirty="0">
                  <a:solidFill>
                    <a:schemeClr val="tx1"/>
                  </a:solidFill>
                </a:rPr>
                <a:t>Question 2</a:t>
              </a: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F0A32F45-AAEE-4FEE-B7BE-3AD096FCB46C}"/>
              </a:ext>
            </a:extLst>
          </p:cNvPr>
          <p:cNvGrpSpPr/>
          <p:nvPr/>
        </p:nvGrpSpPr>
        <p:grpSpPr>
          <a:xfrm>
            <a:off x="4347781" y="2931317"/>
            <a:ext cx="1488011" cy="1533497"/>
            <a:chOff x="491009" y="2846219"/>
            <a:chExt cx="1488011" cy="1533497"/>
          </a:xfrm>
        </p:grpSpPr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B209FED8-E925-4FAF-B920-D88FA3C96442}"/>
                </a:ext>
              </a:extLst>
            </p:cNvPr>
            <p:cNvSpPr/>
            <p:nvPr/>
          </p:nvSpPr>
          <p:spPr>
            <a:xfrm rot="8088806">
              <a:off x="367773" y="3204457"/>
              <a:ext cx="1063493" cy="817021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no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E5BE1B29-FCE3-490D-972E-6E90EEDF6EE4}"/>
                </a:ext>
              </a:extLst>
            </p:cNvPr>
            <p:cNvGrpSpPr/>
            <p:nvPr/>
          </p:nvGrpSpPr>
          <p:grpSpPr>
            <a:xfrm>
              <a:off x="820837" y="2846219"/>
              <a:ext cx="850900" cy="1099382"/>
              <a:chOff x="820837" y="2846219"/>
              <a:chExt cx="850900" cy="1099382"/>
            </a:xfrm>
          </p:grpSpPr>
          <p:sp>
            <p:nvSpPr>
              <p:cNvPr id="79" name="Flowchart: Connector 78">
                <a:extLst>
                  <a:ext uri="{FF2B5EF4-FFF2-40B4-BE49-F238E27FC236}">
                    <a16:creationId xmlns:a16="http://schemas.microsoft.com/office/drawing/2014/main" id="{A94DA9F9-01E0-48FA-8674-255FC18A0475}"/>
                  </a:ext>
                </a:extLst>
              </p:cNvPr>
              <p:cNvSpPr/>
              <p:nvPr/>
            </p:nvSpPr>
            <p:spPr>
              <a:xfrm>
                <a:off x="820837" y="2846219"/>
                <a:ext cx="850900" cy="850900"/>
              </a:xfrm>
              <a:prstGeom prst="flowChartConnector">
                <a:avLst/>
              </a:prstGeom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80" name="Isosceles Triangle 79">
                <a:extLst>
                  <a:ext uri="{FF2B5EF4-FFF2-40B4-BE49-F238E27FC236}">
                    <a16:creationId xmlns:a16="http://schemas.microsoft.com/office/drawing/2014/main" id="{F2994E9A-9542-4E0E-8933-D3E86F6C125C}"/>
                  </a:ext>
                </a:extLst>
              </p:cNvPr>
              <p:cNvSpPr/>
              <p:nvPr/>
            </p:nvSpPr>
            <p:spPr>
              <a:xfrm rot="10800000">
                <a:off x="869514" y="3463877"/>
                <a:ext cx="753546" cy="481724"/>
              </a:xfrm>
              <a:prstGeom prst="triangle">
                <a:avLst/>
              </a:prstGeom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1" name="Flowchart: Connector 80">
                <a:extLst>
                  <a:ext uri="{FF2B5EF4-FFF2-40B4-BE49-F238E27FC236}">
                    <a16:creationId xmlns:a16="http://schemas.microsoft.com/office/drawing/2014/main" id="{3CA696EF-D6A6-4EF4-8A08-CFFD5EA8E042}"/>
                  </a:ext>
                </a:extLst>
              </p:cNvPr>
              <p:cNvSpPr/>
              <p:nvPr/>
            </p:nvSpPr>
            <p:spPr>
              <a:xfrm>
                <a:off x="886196" y="2911578"/>
                <a:ext cx="720182" cy="720182"/>
              </a:xfrm>
              <a:prstGeom prst="flowChartConnector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IN" sz="3200" b="1" dirty="0">
                    <a:solidFill>
                      <a:schemeClr val="bg1">
                        <a:lumMod val="50000"/>
                      </a:schemeClr>
                    </a:solidFill>
                  </a:rPr>
                  <a:t>?</a:t>
                </a:r>
                <a:endParaRPr lang="en-IN" sz="3200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D17C2605-1BD4-4867-A7E3-2B6EDF65DC02}"/>
                </a:ext>
              </a:extLst>
            </p:cNvPr>
            <p:cNvSpPr/>
            <p:nvPr/>
          </p:nvSpPr>
          <p:spPr>
            <a:xfrm>
              <a:off x="513553" y="3975332"/>
              <a:ext cx="1465467" cy="40438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r>
                <a:rPr lang="en-IN" sz="1600" b="1" dirty="0">
                  <a:solidFill>
                    <a:schemeClr val="tx1"/>
                  </a:solidFill>
                </a:rPr>
                <a:t>Question 3</a:t>
              </a:r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BD15EA12-439A-585A-A717-266F00A82E3E}"/>
              </a:ext>
            </a:extLst>
          </p:cNvPr>
          <p:cNvSpPr txBox="1"/>
          <p:nvPr/>
        </p:nvSpPr>
        <p:spPr>
          <a:xfrm>
            <a:off x="10544332" y="433039"/>
            <a:ext cx="24160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Branch 2 | Final page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F4F14D1A-508F-F2B9-FF44-A5128F22196A}"/>
              </a:ext>
            </a:extLst>
          </p:cNvPr>
          <p:cNvGrpSpPr/>
          <p:nvPr/>
        </p:nvGrpSpPr>
        <p:grpSpPr>
          <a:xfrm>
            <a:off x="1147263" y="2880609"/>
            <a:ext cx="284813" cy="284813"/>
            <a:chOff x="5171607" y="2563318"/>
            <a:chExt cx="284813" cy="284813"/>
          </a:xfrm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AEEC7965-7FCD-AD54-EB81-092AC695C458}"/>
                </a:ext>
              </a:extLst>
            </p:cNvPr>
            <p:cNvSpPr/>
            <p:nvPr/>
          </p:nvSpPr>
          <p:spPr>
            <a:xfrm>
              <a:off x="5171607" y="2563318"/>
              <a:ext cx="284813" cy="28481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pic>
          <p:nvPicPr>
            <p:cNvPr id="35" name="Graphic 34" descr="Checkmark">
              <a:extLst>
                <a:ext uri="{FF2B5EF4-FFF2-40B4-BE49-F238E27FC236}">
                  <a16:creationId xmlns:a16="http://schemas.microsoft.com/office/drawing/2014/main" id="{8E75A726-9990-759F-C0A6-A0EF5E11AA4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5224914" y="2621913"/>
              <a:ext cx="180000" cy="180000"/>
            </a:xfrm>
            <a:prstGeom prst="rect">
              <a:avLst/>
            </a:prstGeom>
          </p:spPr>
        </p:pic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9663924A-0FD8-7EE6-CDE9-692F624E903C}"/>
              </a:ext>
            </a:extLst>
          </p:cNvPr>
          <p:cNvGrpSpPr/>
          <p:nvPr/>
        </p:nvGrpSpPr>
        <p:grpSpPr>
          <a:xfrm>
            <a:off x="3196864" y="2855732"/>
            <a:ext cx="284813" cy="284813"/>
            <a:chOff x="5171607" y="2563318"/>
            <a:chExt cx="284813" cy="284813"/>
          </a:xfrm>
        </p:grpSpPr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766CE7F3-B7C9-9CED-1059-4CDB11D680D1}"/>
                </a:ext>
              </a:extLst>
            </p:cNvPr>
            <p:cNvSpPr/>
            <p:nvPr/>
          </p:nvSpPr>
          <p:spPr>
            <a:xfrm>
              <a:off x="5171607" y="2563318"/>
              <a:ext cx="284813" cy="28481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pic>
          <p:nvPicPr>
            <p:cNvPr id="38" name="Graphic 37" descr="Checkmark">
              <a:extLst>
                <a:ext uri="{FF2B5EF4-FFF2-40B4-BE49-F238E27FC236}">
                  <a16:creationId xmlns:a16="http://schemas.microsoft.com/office/drawing/2014/main" id="{4FEA82E4-98A5-60D1-222C-D4901036AF4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5224914" y="2621913"/>
              <a:ext cx="180000" cy="180000"/>
            </a:xfrm>
            <a:prstGeom prst="rect">
              <a:avLst/>
            </a:prstGeom>
          </p:spPr>
        </p:pic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415A9D78-9B0C-DA30-28E8-3F2BF34C2EE9}"/>
              </a:ext>
            </a:extLst>
          </p:cNvPr>
          <p:cNvGrpSpPr/>
          <p:nvPr/>
        </p:nvGrpSpPr>
        <p:grpSpPr>
          <a:xfrm>
            <a:off x="5259076" y="2874521"/>
            <a:ext cx="284813" cy="284813"/>
            <a:chOff x="5171607" y="2563318"/>
            <a:chExt cx="284813" cy="284813"/>
          </a:xfrm>
        </p:grpSpPr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598F4233-635E-F6BC-CFE0-0E6DEBF3771B}"/>
                </a:ext>
              </a:extLst>
            </p:cNvPr>
            <p:cNvSpPr/>
            <p:nvPr/>
          </p:nvSpPr>
          <p:spPr>
            <a:xfrm>
              <a:off x="5171607" y="2563318"/>
              <a:ext cx="284813" cy="28481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pic>
          <p:nvPicPr>
            <p:cNvPr id="42" name="Graphic 41" descr="Checkmark">
              <a:extLst>
                <a:ext uri="{FF2B5EF4-FFF2-40B4-BE49-F238E27FC236}">
                  <a16:creationId xmlns:a16="http://schemas.microsoft.com/office/drawing/2014/main" id="{FE8081D5-A6A2-6D86-189C-F34174665F7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5224914" y="2621913"/>
              <a:ext cx="180000" cy="180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33233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0A7902C-40A2-4820-BA6D-0CA50949998B}"/>
              </a:ext>
            </a:extLst>
          </p:cNvPr>
          <p:cNvSpPr/>
          <p:nvPr/>
        </p:nvSpPr>
        <p:spPr>
          <a:xfrm>
            <a:off x="293701" y="2429240"/>
            <a:ext cx="6102249" cy="259310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Button Text 1</a:t>
            </a:r>
          </a:p>
          <a:p>
            <a:endParaRPr lang="en-IN" sz="1600" b="1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Contrary to popular belief, Lorem Ipsum is not simply random text. It has roots in a piece of classical Latin literature from 45 BC, making it over 20 years old. Richard McClintock, a Latin professor at Hampden-Sydney College in Virginia, looked up one of the more obscure Latin words, </a:t>
            </a:r>
            <a:r>
              <a:rPr lang="en-IN" sz="1600" dirty="0" err="1">
                <a:solidFill>
                  <a:schemeClr val="tx1"/>
                </a:solidFill>
              </a:rPr>
              <a:t>consectetur</a:t>
            </a:r>
            <a:r>
              <a:rPr lang="en-IN" sz="1600" dirty="0">
                <a:solidFill>
                  <a:schemeClr val="tx1"/>
                </a:solidFill>
              </a:rPr>
              <a:t>, from a Lorem Ipsum passage, and going through.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8004D28-73CF-4151-A3A4-F40DCF96728B}"/>
              </a:ext>
            </a:extLst>
          </p:cNvPr>
          <p:cNvSpPr txBox="1"/>
          <p:nvPr/>
        </p:nvSpPr>
        <p:spPr>
          <a:xfrm>
            <a:off x="5831172" y="2456134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/>
              <a:t>1</a:t>
            </a:r>
            <a:r>
              <a:rPr lang="en-IN" sz="1400" b="1" dirty="0"/>
              <a:t>/3</a:t>
            </a:r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E162758C-4A97-467E-B148-84F4E18481A6}"/>
              </a:ext>
            </a:extLst>
          </p:cNvPr>
          <p:cNvSpPr/>
          <p:nvPr/>
        </p:nvSpPr>
        <p:spPr>
          <a:xfrm>
            <a:off x="5819277" y="4605059"/>
            <a:ext cx="442800" cy="30960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id="{7A3B3107-E4A7-40DF-920B-0BA0E6746285}"/>
              </a:ext>
            </a:extLst>
          </p:cNvPr>
          <p:cNvSpPr/>
          <p:nvPr/>
        </p:nvSpPr>
        <p:spPr>
          <a:xfrm flipH="1">
            <a:off x="4750498" y="4605060"/>
            <a:ext cx="444352" cy="307777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4408CBF1-C7A5-41F4-BB18-7A6497D552BA}"/>
              </a:ext>
            </a:extLst>
          </p:cNvPr>
          <p:cNvGrpSpPr/>
          <p:nvPr/>
        </p:nvGrpSpPr>
        <p:grpSpPr>
          <a:xfrm>
            <a:off x="285394" y="1784930"/>
            <a:ext cx="3869742" cy="338554"/>
            <a:chOff x="612466" y="2228467"/>
            <a:chExt cx="3640326" cy="318481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86EF052B-95F9-4A08-B07A-CA34D2B17155}"/>
                </a:ext>
              </a:extLst>
            </p:cNvPr>
            <p:cNvSpPr txBox="1"/>
            <p:nvPr/>
          </p:nvSpPr>
          <p:spPr>
            <a:xfrm>
              <a:off x="877004" y="2228467"/>
              <a:ext cx="3375788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b="1" dirty="0"/>
                <a:t>Select arrows to learn more.</a:t>
              </a:r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6D23D6E8-FD08-436F-958F-938F0F78BBE7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22" name="Graphic 21" descr="Direction">
                <a:extLst>
                  <a:ext uri="{FF2B5EF4-FFF2-40B4-BE49-F238E27FC236}">
                    <a16:creationId xmlns:a16="http://schemas.microsoft.com/office/drawing/2014/main" id="{F7C7821B-BC7A-42A7-92C4-E31B8521E2E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23" name="Oval 22">
                <a:extLst>
                  <a:ext uri="{FF2B5EF4-FFF2-40B4-BE49-F238E27FC236}">
                    <a16:creationId xmlns:a16="http://schemas.microsoft.com/office/drawing/2014/main" id="{F91A551F-4282-4377-9BCB-77BE92266E14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sp>
        <p:nvSpPr>
          <p:cNvPr id="24" name="Rectangle 23">
            <a:extLst>
              <a:ext uri="{FF2B5EF4-FFF2-40B4-BE49-F238E27FC236}">
                <a16:creationId xmlns:a16="http://schemas.microsoft.com/office/drawing/2014/main" id="{BFFC5684-3721-4D0C-AC24-03576DC9E241}"/>
              </a:ext>
            </a:extLst>
          </p:cNvPr>
          <p:cNvSpPr/>
          <p:nvPr/>
        </p:nvSpPr>
        <p:spPr>
          <a:xfrm>
            <a:off x="287999" y="1110910"/>
            <a:ext cx="8181443" cy="707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</a:t>
            </a:r>
            <a:r>
              <a:rPr lang="en-US" sz="1600" dirty="0" err="1">
                <a:solidFill>
                  <a:schemeClr val="tx1"/>
                </a:solidFill>
              </a:rPr>
              <a:t>typtesetting</a:t>
            </a:r>
            <a:r>
              <a:rPr lang="en-US" sz="1600" dirty="0">
                <a:solidFill>
                  <a:schemeClr val="tx1"/>
                </a:solidFill>
              </a:rPr>
              <a:t> industry Lorem Ipsum is simply dummy text of the printing </a:t>
            </a:r>
          </a:p>
          <a:p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C3EA32E-24D1-4DB3-AF30-6192E2D0F219}"/>
              </a:ext>
            </a:extLst>
          </p:cNvPr>
          <p:cNvSpPr/>
          <p:nvPr/>
        </p:nvSpPr>
        <p:spPr>
          <a:xfrm>
            <a:off x="288000" y="720000"/>
            <a:ext cx="5862916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Scenario 1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503EB43-743B-436A-9F18-098A3DF1CAF3}"/>
              </a:ext>
            </a:extLst>
          </p:cNvPr>
          <p:cNvSpPr txBox="1"/>
          <p:nvPr/>
        </p:nvSpPr>
        <p:spPr>
          <a:xfrm>
            <a:off x="10544332" y="433039"/>
            <a:ext cx="24160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Branch 1 | </a:t>
            </a:r>
            <a:r>
              <a:rPr lang="en-IN" sz="1400" dirty="0" err="1">
                <a:solidFill>
                  <a:srgbClr val="0070C0"/>
                </a:solidFill>
              </a:rPr>
              <a:t>SubPage</a:t>
            </a:r>
            <a:r>
              <a:rPr lang="en-IN" sz="1400" dirty="0">
                <a:solidFill>
                  <a:srgbClr val="0070C0"/>
                </a:solidFill>
              </a:rPr>
              <a:t> 1</a:t>
            </a:r>
          </a:p>
        </p:txBody>
      </p:sp>
    </p:spTree>
    <p:extLst>
      <p:ext uri="{BB962C8B-B14F-4D97-AF65-F5344CB8AC3E}">
        <p14:creationId xmlns:p14="http://schemas.microsoft.com/office/powerpoint/2010/main" val="3989056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9107623E-B0F5-45F0-9E66-24437DE122E8}"/>
              </a:ext>
            </a:extLst>
          </p:cNvPr>
          <p:cNvSpPr/>
          <p:nvPr/>
        </p:nvSpPr>
        <p:spPr>
          <a:xfrm>
            <a:off x="1193111" y="1514840"/>
            <a:ext cx="6102249" cy="259310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Button Text 1</a:t>
            </a:r>
          </a:p>
          <a:p>
            <a:endParaRPr lang="en-IN" sz="1600" b="1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Contrary to popular belief, Lorem Ipsum is not simply random text. It has roots in a piece of classical Latin literature from 45 BC, making it over 20 years old. Richard McClintock, a Latin professor at Hampden-Sydney College in Virginia, looked up one of the more obscure Latin words, </a:t>
            </a:r>
            <a:r>
              <a:rPr lang="en-IN" sz="1600" dirty="0" err="1">
                <a:solidFill>
                  <a:schemeClr val="tx1"/>
                </a:solidFill>
              </a:rPr>
              <a:t>consectetur</a:t>
            </a:r>
            <a:r>
              <a:rPr lang="en-IN" sz="1600" dirty="0">
                <a:solidFill>
                  <a:schemeClr val="tx1"/>
                </a:solidFill>
              </a:rPr>
              <a:t>, from a Lorem Ipsum passage, and going through.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BF1BB038-7E6B-42DE-B000-C5F717E37E0E}"/>
              </a:ext>
            </a:extLst>
          </p:cNvPr>
          <p:cNvSpPr txBox="1"/>
          <p:nvPr/>
        </p:nvSpPr>
        <p:spPr>
          <a:xfrm>
            <a:off x="6730582" y="1541734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/>
              <a:t>3</a:t>
            </a:r>
            <a:r>
              <a:rPr lang="en-IN" sz="1400" b="1" dirty="0"/>
              <a:t>/3</a:t>
            </a:r>
          </a:p>
        </p:txBody>
      </p:sp>
      <p:sp>
        <p:nvSpPr>
          <p:cNvPr id="66" name="Arrow: Right 65">
            <a:extLst>
              <a:ext uri="{FF2B5EF4-FFF2-40B4-BE49-F238E27FC236}">
                <a16:creationId xmlns:a16="http://schemas.microsoft.com/office/drawing/2014/main" id="{2249A36C-EBDF-4FED-A77B-A2FC7BDFEE7A}"/>
              </a:ext>
            </a:extLst>
          </p:cNvPr>
          <p:cNvSpPr/>
          <p:nvPr/>
        </p:nvSpPr>
        <p:spPr>
          <a:xfrm>
            <a:off x="6718687" y="3690659"/>
            <a:ext cx="442800" cy="30960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7" name="Arrow: Right 66">
            <a:extLst>
              <a:ext uri="{FF2B5EF4-FFF2-40B4-BE49-F238E27FC236}">
                <a16:creationId xmlns:a16="http://schemas.microsoft.com/office/drawing/2014/main" id="{C53ADDB8-DBBE-4FBD-9FF1-5CA3F06E35C1}"/>
              </a:ext>
            </a:extLst>
          </p:cNvPr>
          <p:cNvSpPr/>
          <p:nvPr/>
        </p:nvSpPr>
        <p:spPr>
          <a:xfrm flipH="1">
            <a:off x="5649908" y="3690660"/>
            <a:ext cx="444352" cy="307777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ABDE4C3-C84E-4580-B3C2-7E1E26A72523}"/>
              </a:ext>
            </a:extLst>
          </p:cNvPr>
          <p:cNvSpPr/>
          <p:nvPr/>
        </p:nvSpPr>
        <p:spPr>
          <a:xfrm>
            <a:off x="7447576" y="3658499"/>
            <a:ext cx="944421" cy="44944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b="1" dirty="0">
                <a:solidFill>
                  <a:schemeClr val="tx1"/>
                </a:solidFill>
              </a:rPr>
              <a:t>Return</a:t>
            </a:r>
          </a:p>
        </p:txBody>
      </p:sp>
    </p:spTree>
    <p:extLst>
      <p:ext uri="{BB962C8B-B14F-4D97-AF65-F5344CB8AC3E}">
        <p14:creationId xmlns:p14="http://schemas.microsoft.com/office/powerpoint/2010/main" val="1215016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D01A5577-5820-4A12-9C9D-E15303D49CCB}"/>
              </a:ext>
            </a:extLst>
          </p:cNvPr>
          <p:cNvGrpSpPr/>
          <p:nvPr/>
        </p:nvGrpSpPr>
        <p:grpSpPr>
          <a:xfrm>
            <a:off x="564778" y="2874055"/>
            <a:ext cx="1488011" cy="1533497"/>
            <a:chOff x="491009" y="2846219"/>
            <a:chExt cx="1488011" cy="1533497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D748E77E-54FF-4FCA-98C6-3C49402CBEC8}"/>
                </a:ext>
              </a:extLst>
            </p:cNvPr>
            <p:cNvSpPr/>
            <p:nvPr/>
          </p:nvSpPr>
          <p:spPr>
            <a:xfrm rot="8088806">
              <a:off x="367773" y="3204457"/>
              <a:ext cx="1063493" cy="817021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no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6B82AAA5-4204-439D-A5CB-7DBBBA35AFBF}"/>
                </a:ext>
              </a:extLst>
            </p:cNvPr>
            <p:cNvGrpSpPr/>
            <p:nvPr/>
          </p:nvGrpSpPr>
          <p:grpSpPr>
            <a:xfrm>
              <a:off x="820837" y="2846219"/>
              <a:ext cx="850900" cy="1099382"/>
              <a:chOff x="820837" y="2846219"/>
              <a:chExt cx="850900" cy="1099382"/>
            </a:xfrm>
          </p:grpSpPr>
          <p:sp>
            <p:nvSpPr>
              <p:cNvPr id="29" name="Flowchart: Connector 28">
                <a:extLst>
                  <a:ext uri="{FF2B5EF4-FFF2-40B4-BE49-F238E27FC236}">
                    <a16:creationId xmlns:a16="http://schemas.microsoft.com/office/drawing/2014/main" id="{90053959-0FC9-4CB3-AA00-0555D85B5A8A}"/>
                  </a:ext>
                </a:extLst>
              </p:cNvPr>
              <p:cNvSpPr/>
              <p:nvPr/>
            </p:nvSpPr>
            <p:spPr>
              <a:xfrm>
                <a:off x="820837" y="2846219"/>
                <a:ext cx="850900" cy="850900"/>
              </a:xfrm>
              <a:prstGeom prst="flowChartConnector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Isosceles Triangle 29">
                <a:extLst>
                  <a:ext uri="{FF2B5EF4-FFF2-40B4-BE49-F238E27FC236}">
                    <a16:creationId xmlns:a16="http://schemas.microsoft.com/office/drawing/2014/main" id="{54564028-1E04-4E4D-810B-57EF543DDC6F}"/>
                  </a:ext>
                </a:extLst>
              </p:cNvPr>
              <p:cNvSpPr/>
              <p:nvPr/>
            </p:nvSpPr>
            <p:spPr>
              <a:xfrm rot="10800000">
                <a:off x="869514" y="3463877"/>
                <a:ext cx="753546" cy="481724"/>
              </a:xfrm>
              <a:prstGeom prst="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31" name="Flowchart: Connector 30">
                <a:extLst>
                  <a:ext uri="{FF2B5EF4-FFF2-40B4-BE49-F238E27FC236}">
                    <a16:creationId xmlns:a16="http://schemas.microsoft.com/office/drawing/2014/main" id="{015D03AE-ACC0-4760-909D-6042BEE8FDDA}"/>
                  </a:ext>
                </a:extLst>
              </p:cNvPr>
              <p:cNvSpPr/>
              <p:nvPr/>
            </p:nvSpPr>
            <p:spPr>
              <a:xfrm>
                <a:off x="886196" y="2911578"/>
                <a:ext cx="720182" cy="720182"/>
              </a:xfrm>
              <a:prstGeom prst="flowChartConnector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endParaRPr lang="en-IN" sz="2000" b="1">
                  <a:solidFill>
                    <a:schemeClr val="tx1"/>
                  </a:solidFill>
                </a:endParaRPr>
              </a:p>
            </p:txBody>
          </p:sp>
          <p:pic>
            <p:nvPicPr>
              <p:cNvPr id="32" name="Graphic 31" descr="Network">
                <a:extLst>
                  <a:ext uri="{FF2B5EF4-FFF2-40B4-BE49-F238E27FC236}">
                    <a16:creationId xmlns:a16="http://schemas.microsoft.com/office/drawing/2014/main" id="{47FAEC51-E9D5-422D-84ED-5141C74ECEC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059079" y="3081723"/>
                <a:ext cx="374416" cy="374418"/>
              </a:xfrm>
              <a:prstGeom prst="rect">
                <a:avLst/>
              </a:prstGeom>
            </p:spPr>
          </p:pic>
        </p:grp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2FD53339-6A45-4689-9E0A-C36E58832918}"/>
                </a:ext>
              </a:extLst>
            </p:cNvPr>
            <p:cNvSpPr/>
            <p:nvPr/>
          </p:nvSpPr>
          <p:spPr>
            <a:xfrm>
              <a:off x="513553" y="3975332"/>
              <a:ext cx="1465467" cy="40438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r>
                <a:rPr lang="en-IN" sz="1600" b="1" dirty="0">
                  <a:solidFill>
                    <a:schemeClr val="tx1"/>
                  </a:solidFill>
                </a:rPr>
                <a:t>Scenario 1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0B93414D-951B-4AD3-BB9C-9D2EA19C8770}"/>
              </a:ext>
            </a:extLst>
          </p:cNvPr>
          <p:cNvGrpSpPr/>
          <p:nvPr/>
        </p:nvGrpSpPr>
        <p:grpSpPr>
          <a:xfrm>
            <a:off x="2711081" y="2874055"/>
            <a:ext cx="1488011" cy="1533497"/>
            <a:chOff x="491009" y="2846219"/>
            <a:chExt cx="1488011" cy="1533497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4BFB072D-7876-4BE1-BB1E-AE73BC267F10}"/>
                </a:ext>
              </a:extLst>
            </p:cNvPr>
            <p:cNvSpPr/>
            <p:nvPr/>
          </p:nvSpPr>
          <p:spPr>
            <a:xfrm rot="8088806">
              <a:off x="367773" y="3204457"/>
              <a:ext cx="1063493" cy="817021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no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B71D3B73-CB05-4C68-A9B2-58F77CEA0C17}"/>
                </a:ext>
              </a:extLst>
            </p:cNvPr>
            <p:cNvGrpSpPr/>
            <p:nvPr/>
          </p:nvGrpSpPr>
          <p:grpSpPr>
            <a:xfrm>
              <a:off x="820837" y="2846219"/>
              <a:ext cx="850900" cy="1099382"/>
              <a:chOff x="820837" y="2846219"/>
              <a:chExt cx="850900" cy="1099382"/>
            </a:xfrm>
          </p:grpSpPr>
          <p:sp>
            <p:nvSpPr>
              <p:cNvPr id="37" name="Flowchart: Connector 36">
                <a:extLst>
                  <a:ext uri="{FF2B5EF4-FFF2-40B4-BE49-F238E27FC236}">
                    <a16:creationId xmlns:a16="http://schemas.microsoft.com/office/drawing/2014/main" id="{D36DF83F-7E6F-4173-B3C2-49E4B001A8A8}"/>
                  </a:ext>
                </a:extLst>
              </p:cNvPr>
              <p:cNvSpPr/>
              <p:nvPr/>
            </p:nvSpPr>
            <p:spPr>
              <a:xfrm>
                <a:off x="820837" y="2846219"/>
                <a:ext cx="850900" cy="850900"/>
              </a:xfrm>
              <a:prstGeom prst="flowChartConnector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38" name="Isosceles Triangle 37">
                <a:extLst>
                  <a:ext uri="{FF2B5EF4-FFF2-40B4-BE49-F238E27FC236}">
                    <a16:creationId xmlns:a16="http://schemas.microsoft.com/office/drawing/2014/main" id="{433D6CE9-4486-466F-8B73-9C50812402AD}"/>
                  </a:ext>
                </a:extLst>
              </p:cNvPr>
              <p:cNvSpPr/>
              <p:nvPr/>
            </p:nvSpPr>
            <p:spPr>
              <a:xfrm rot="10800000">
                <a:off x="869514" y="3463877"/>
                <a:ext cx="753546" cy="481724"/>
              </a:xfrm>
              <a:prstGeom prst="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39" name="Flowchart: Connector 38">
                <a:extLst>
                  <a:ext uri="{FF2B5EF4-FFF2-40B4-BE49-F238E27FC236}">
                    <a16:creationId xmlns:a16="http://schemas.microsoft.com/office/drawing/2014/main" id="{8D66DD37-6F10-4802-B985-F366D68BD578}"/>
                  </a:ext>
                </a:extLst>
              </p:cNvPr>
              <p:cNvSpPr/>
              <p:nvPr/>
            </p:nvSpPr>
            <p:spPr>
              <a:xfrm>
                <a:off x="886196" y="2911578"/>
                <a:ext cx="720182" cy="720182"/>
              </a:xfrm>
              <a:prstGeom prst="flowChartConnector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endParaRPr lang="en-IN" sz="2000" b="1">
                  <a:solidFill>
                    <a:schemeClr val="tx1"/>
                  </a:solidFill>
                </a:endParaRPr>
              </a:p>
            </p:txBody>
          </p:sp>
          <p:pic>
            <p:nvPicPr>
              <p:cNvPr id="40" name="Graphic 39" descr="Network">
                <a:extLst>
                  <a:ext uri="{FF2B5EF4-FFF2-40B4-BE49-F238E27FC236}">
                    <a16:creationId xmlns:a16="http://schemas.microsoft.com/office/drawing/2014/main" id="{013AA600-1297-43A3-8E32-87A6D93B70E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059079" y="3081723"/>
                <a:ext cx="374416" cy="374418"/>
              </a:xfrm>
              <a:prstGeom prst="rect">
                <a:avLst/>
              </a:prstGeom>
            </p:spPr>
          </p:pic>
        </p:grp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47B7C713-5EBC-400A-B220-6775BAFFA7E1}"/>
                </a:ext>
              </a:extLst>
            </p:cNvPr>
            <p:cNvSpPr/>
            <p:nvPr/>
          </p:nvSpPr>
          <p:spPr>
            <a:xfrm>
              <a:off x="513553" y="3975332"/>
              <a:ext cx="1465467" cy="40438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r>
                <a:rPr lang="en-IN" sz="1600" b="1" dirty="0">
                  <a:solidFill>
                    <a:schemeClr val="tx1"/>
                  </a:solidFill>
                </a:rPr>
                <a:t>Scenario 2</a:t>
              </a:r>
            </a:p>
          </p:txBody>
        </p:sp>
      </p:grpSp>
      <p:sp>
        <p:nvSpPr>
          <p:cNvPr id="42" name="Rectangle 41">
            <a:extLst>
              <a:ext uri="{FF2B5EF4-FFF2-40B4-BE49-F238E27FC236}">
                <a16:creationId xmlns:a16="http://schemas.microsoft.com/office/drawing/2014/main" id="{088AB547-5B31-4E4B-B003-732184DDA5F1}"/>
              </a:ext>
            </a:extLst>
          </p:cNvPr>
          <p:cNvSpPr/>
          <p:nvPr/>
        </p:nvSpPr>
        <p:spPr>
          <a:xfrm>
            <a:off x="288000" y="720000"/>
            <a:ext cx="8713694" cy="14455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Case Study 1: Think, Behave, Achieve</a:t>
            </a:r>
          </a:p>
          <a:p>
            <a:endParaRPr lang="en-US" sz="1600" b="1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Here are two different scenarios on Linda’s priority choices on food and fitness – one, where her mindset matches the </a:t>
            </a:r>
            <a:r>
              <a:rPr lang="en-US" sz="1600" dirty="0" err="1">
                <a:solidFill>
                  <a:schemeClr val="tx1"/>
                </a:solidFill>
              </a:rPr>
              <a:t>behaviour</a:t>
            </a:r>
            <a:r>
              <a:rPr lang="en-US" sz="1600" dirty="0">
                <a:solidFill>
                  <a:schemeClr val="tx1"/>
                </a:solidFill>
              </a:rPr>
              <a:t> required to achieve her goal, and another where her mindset is not aligned to the </a:t>
            </a:r>
            <a:r>
              <a:rPr lang="en-US" sz="1600" dirty="0" err="1">
                <a:solidFill>
                  <a:schemeClr val="tx1"/>
                </a:solidFill>
              </a:rPr>
              <a:t>behaviour</a:t>
            </a:r>
            <a:r>
              <a:rPr lang="en-US" sz="1600" dirty="0">
                <a:solidFill>
                  <a:schemeClr val="tx1"/>
                </a:solidFill>
              </a:rPr>
              <a:t> required to attain health and fitness. 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1577C574-060C-4A0F-9910-3DCD2D1CCA15}"/>
              </a:ext>
            </a:extLst>
          </p:cNvPr>
          <p:cNvGrpSpPr/>
          <p:nvPr/>
        </p:nvGrpSpPr>
        <p:grpSpPr>
          <a:xfrm>
            <a:off x="315375" y="2129704"/>
            <a:ext cx="5221948" cy="338554"/>
            <a:chOff x="612466" y="2228467"/>
            <a:chExt cx="4912367" cy="318481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4B919EC4-192F-4582-837C-2B5EE85E52B0}"/>
                </a:ext>
              </a:extLst>
            </p:cNvPr>
            <p:cNvSpPr txBox="1"/>
            <p:nvPr/>
          </p:nvSpPr>
          <p:spPr>
            <a:xfrm>
              <a:off x="877004" y="2228467"/>
              <a:ext cx="4647829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b="1" dirty="0"/>
                <a:t>Select the scenarios sequentially to learn more. </a:t>
              </a:r>
            </a:p>
          </p:txBody>
        </p: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D7E14F16-0E6C-4BA9-BAF2-5DF498489D6B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46" name="Graphic 45" descr="Direction">
                <a:extLst>
                  <a:ext uri="{FF2B5EF4-FFF2-40B4-BE49-F238E27FC236}">
                    <a16:creationId xmlns:a16="http://schemas.microsoft.com/office/drawing/2014/main" id="{865D5E65-5E18-4B11-9151-87C6AE8A706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47" name="Oval 46">
                <a:extLst>
                  <a:ext uri="{FF2B5EF4-FFF2-40B4-BE49-F238E27FC236}">
                    <a16:creationId xmlns:a16="http://schemas.microsoft.com/office/drawing/2014/main" id="{95371FD3-3D82-429F-A704-8E7878F337DB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7052D9E9-D3D3-464C-ABC0-C5D48AF15DA0}"/>
              </a:ext>
            </a:extLst>
          </p:cNvPr>
          <p:cNvGrpSpPr/>
          <p:nvPr/>
        </p:nvGrpSpPr>
        <p:grpSpPr>
          <a:xfrm>
            <a:off x="1456544" y="2880609"/>
            <a:ext cx="284813" cy="284813"/>
            <a:chOff x="5171607" y="2563318"/>
            <a:chExt cx="284813" cy="284813"/>
          </a:xfrm>
        </p:grpSpPr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DC687574-38C4-406A-B71C-50E1A4EECA07}"/>
                </a:ext>
              </a:extLst>
            </p:cNvPr>
            <p:cNvSpPr/>
            <p:nvPr/>
          </p:nvSpPr>
          <p:spPr>
            <a:xfrm>
              <a:off x="5171607" y="2563318"/>
              <a:ext cx="284813" cy="28481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pic>
          <p:nvPicPr>
            <p:cNvPr id="50" name="Graphic 49" descr="Checkmark">
              <a:extLst>
                <a:ext uri="{FF2B5EF4-FFF2-40B4-BE49-F238E27FC236}">
                  <a16:creationId xmlns:a16="http://schemas.microsoft.com/office/drawing/2014/main" id="{ED54A8E1-5150-4903-9ED8-1DC9F1D3B77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5224914" y="2621913"/>
              <a:ext cx="180000" cy="180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84703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6A9DF7B7-2F7A-4A9E-8C4B-A45407D26C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6" y="739214"/>
            <a:ext cx="9168712" cy="2108917"/>
          </a:xfrm>
          <a:prstGeom prst="rect">
            <a:avLst/>
          </a:prstGeom>
        </p:spPr>
      </p:pic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E8400349-66AB-4D40-8C99-ACF2097CE38D}"/>
              </a:ext>
            </a:extLst>
          </p:cNvPr>
          <p:cNvCxnSpPr>
            <a:cxnSpLocks/>
          </p:cNvCxnSpPr>
          <p:nvPr/>
        </p:nvCxnSpPr>
        <p:spPr>
          <a:xfrm>
            <a:off x="238079" y="2873970"/>
            <a:ext cx="9168712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FBE5B4E3-3082-4786-A7AD-63686B9EB041}"/>
              </a:ext>
            </a:extLst>
          </p:cNvPr>
          <p:cNvSpPr/>
          <p:nvPr/>
        </p:nvSpPr>
        <p:spPr>
          <a:xfrm>
            <a:off x="413915" y="787913"/>
            <a:ext cx="7789672" cy="11666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90000" bIns="90000" rtlCol="0" anchor="t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Scenario 2</a:t>
            </a:r>
          </a:p>
          <a:p>
            <a:endParaRPr lang="en-US" sz="1600" b="1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typesetting industry, Lorem Ipsum is simply dummy text of the printing Lorem Ipsum is simply dummy text.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C2E81429-F7BD-4752-B9BC-8E1D3F4C3854}"/>
              </a:ext>
            </a:extLst>
          </p:cNvPr>
          <p:cNvGrpSpPr/>
          <p:nvPr/>
        </p:nvGrpSpPr>
        <p:grpSpPr>
          <a:xfrm>
            <a:off x="518593" y="2027882"/>
            <a:ext cx="4713195" cy="338554"/>
            <a:chOff x="612466" y="2228467"/>
            <a:chExt cx="4433775" cy="318481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BFA48318-5AEA-466B-9B87-D15F813BCF11}"/>
                </a:ext>
              </a:extLst>
            </p:cNvPr>
            <p:cNvSpPr txBox="1"/>
            <p:nvPr/>
          </p:nvSpPr>
          <p:spPr>
            <a:xfrm>
              <a:off x="877004" y="2228467"/>
              <a:ext cx="4169237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/>
                <a:t>Use the slider to review the scenario.</a:t>
              </a:r>
              <a:endParaRPr lang="en-IN" sz="1600" b="1" dirty="0"/>
            </a:p>
          </p:txBody>
        </p: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8C1C88E5-1CBC-49E2-8E54-1EB10003AF74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43" name="Graphic 42" descr="Direction">
                <a:extLst>
                  <a:ext uri="{FF2B5EF4-FFF2-40B4-BE49-F238E27FC236}">
                    <a16:creationId xmlns:a16="http://schemas.microsoft.com/office/drawing/2014/main" id="{A08B5444-7AFB-4F88-B200-F11A030A77C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C03FD26F-A520-4E09-BBC4-77E025F008B3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A4151D00-0AE5-493F-8FFD-301718165A8A}"/>
              </a:ext>
            </a:extLst>
          </p:cNvPr>
          <p:cNvGrpSpPr/>
          <p:nvPr/>
        </p:nvGrpSpPr>
        <p:grpSpPr>
          <a:xfrm flipH="1">
            <a:off x="3384731" y="2696138"/>
            <a:ext cx="265722" cy="265722"/>
            <a:chOff x="6571288" y="2793225"/>
            <a:chExt cx="265722" cy="265722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84597839-D838-45A9-8B4E-CC9CD8B34A33}"/>
                </a:ext>
              </a:extLst>
            </p:cNvPr>
            <p:cNvSpPr/>
            <p:nvPr/>
          </p:nvSpPr>
          <p:spPr>
            <a:xfrm>
              <a:off x="6571288" y="2793225"/>
              <a:ext cx="265722" cy="26572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A378D8B7-A698-464A-AE22-77E9C77F641D}"/>
                </a:ext>
              </a:extLst>
            </p:cNvPr>
            <p:cNvSpPr/>
            <p:nvPr/>
          </p:nvSpPr>
          <p:spPr>
            <a:xfrm>
              <a:off x="6631939" y="2857605"/>
              <a:ext cx="141920" cy="1419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7823E5D7-7688-4502-9280-5F23CCD72EFB}"/>
              </a:ext>
            </a:extLst>
          </p:cNvPr>
          <p:cNvGrpSpPr/>
          <p:nvPr/>
        </p:nvGrpSpPr>
        <p:grpSpPr>
          <a:xfrm flipH="1">
            <a:off x="5493128" y="2728752"/>
            <a:ext cx="265722" cy="265722"/>
            <a:chOff x="6571288" y="2793225"/>
            <a:chExt cx="265722" cy="265722"/>
          </a:xfrm>
        </p:grpSpPr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0AFEB0B0-482B-4D0B-995F-8A0C8D00303A}"/>
                </a:ext>
              </a:extLst>
            </p:cNvPr>
            <p:cNvSpPr/>
            <p:nvPr/>
          </p:nvSpPr>
          <p:spPr>
            <a:xfrm>
              <a:off x="6571288" y="2793225"/>
              <a:ext cx="265722" cy="26572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03E20C96-379F-4571-A853-782821293499}"/>
                </a:ext>
              </a:extLst>
            </p:cNvPr>
            <p:cNvSpPr/>
            <p:nvPr/>
          </p:nvSpPr>
          <p:spPr>
            <a:xfrm>
              <a:off x="6631939" y="2857605"/>
              <a:ext cx="141920" cy="1419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DE6F8E22-DE6F-4136-A44C-D00609FC49D8}"/>
              </a:ext>
            </a:extLst>
          </p:cNvPr>
          <p:cNvGrpSpPr/>
          <p:nvPr/>
        </p:nvGrpSpPr>
        <p:grpSpPr>
          <a:xfrm>
            <a:off x="1168971" y="2581158"/>
            <a:ext cx="480448" cy="480448"/>
            <a:chOff x="7648409" y="3622977"/>
            <a:chExt cx="480448" cy="480448"/>
          </a:xfrm>
        </p:grpSpPr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730EED81-58A3-4C2D-A9E5-F9E7A514FD61}"/>
                </a:ext>
              </a:extLst>
            </p:cNvPr>
            <p:cNvSpPr/>
            <p:nvPr/>
          </p:nvSpPr>
          <p:spPr>
            <a:xfrm>
              <a:off x="7648409" y="3622977"/>
              <a:ext cx="480448" cy="480448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56" name="L-Shape 55">
              <a:extLst>
                <a:ext uri="{FF2B5EF4-FFF2-40B4-BE49-F238E27FC236}">
                  <a16:creationId xmlns:a16="http://schemas.microsoft.com/office/drawing/2014/main" id="{780B61B5-66E0-45E0-9049-1E3E918D72E4}"/>
                </a:ext>
              </a:extLst>
            </p:cNvPr>
            <p:cNvSpPr/>
            <p:nvPr/>
          </p:nvSpPr>
          <p:spPr>
            <a:xfrm rot="13500000">
              <a:off x="7886385" y="3822770"/>
              <a:ext cx="118539" cy="118539"/>
            </a:xfrm>
            <a:prstGeom prst="corner">
              <a:avLst>
                <a:gd name="adj1" fmla="val 20036"/>
                <a:gd name="adj2" fmla="val 1878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59" name="L-Shape 58">
              <a:extLst>
                <a:ext uri="{FF2B5EF4-FFF2-40B4-BE49-F238E27FC236}">
                  <a16:creationId xmlns:a16="http://schemas.microsoft.com/office/drawing/2014/main" id="{60FC85DD-28E0-4025-BFAC-2EBD5A0A5AA2}"/>
                </a:ext>
              </a:extLst>
            </p:cNvPr>
            <p:cNvSpPr/>
            <p:nvPr/>
          </p:nvSpPr>
          <p:spPr>
            <a:xfrm rot="8100000" flipH="1">
              <a:off x="7776524" y="3822770"/>
              <a:ext cx="118539" cy="118539"/>
            </a:xfrm>
            <a:prstGeom prst="corner">
              <a:avLst>
                <a:gd name="adj1" fmla="val 20036"/>
                <a:gd name="adj2" fmla="val 1878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</p:grpSp>
      <p:sp>
        <p:nvSpPr>
          <p:cNvPr id="60" name="Rectangle 59">
            <a:extLst>
              <a:ext uri="{FF2B5EF4-FFF2-40B4-BE49-F238E27FC236}">
                <a16:creationId xmlns:a16="http://schemas.microsoft.com/office/drawing/2014/main" id="{8CAA9567-E79C-469E-BDC5-D1DB76D5851C}"/>
              </a:ext>
            </a:extLst>
          </p:cNvPr>
          <p:cNvSpPr/>
          <p:nvPr/>
        </p:nvSpPr>
        <p:spPr>
          <a:xfrm>
            <a:off x="640333" y="3141979"/>
            <a:ext cx="8784755" cy="16590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90000" bIns="90000" rtlCol="0" anchor="t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Title</a:t>
            </a:r>
          </a:p>
          <a:p>
            <a:endParaRPr lang="en-US" sz="1600" b="1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typesetting industry</a:t>
            </a:r>
          </a:p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Lorem Ipsum is simply dummy text of the printing. </a:t>
            </a:r>
            <a:endParaRPr lang="en-US" sz="1600" b="1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typesetting industry Lorem Ipsum is simply dummy text of the printing Lorem Ipsum is simply dummy text of the printing.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D985BE2-D10F-410E-A58A-6E601D33EA88}"/>
              </a:ext>
            </a:extLst>
          </p:cNvPr>
          <p:cNvSpPr txBox="1"/>
          <p:nvPr/>
        </p:nvSpPr>
        <p:spPr>
          <a:xfrm>
            <a:off x="10544332" y="433039"/>
            <a:ext cx="24160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Branch 1 | </a:t>
            </a:r>
            <a:r>
              <a:rPr lang="en-IN" sz="1400" dirty="0" err="1">
                <a:solidFill>
                  <a:srgbClr val="0070C0"/>
                </a:solidFill>
              </a:rPr>
              <a:t>SubPage</a:t>
            </a:r>
            <a:r>
              <a:rPr lang="en-IN" sz="1400" dirty="0">
                <a:solidFill>
                  <a:srgbClr val="0070C0"/>
                </a:solidFill>
              </a:rPr>
              <a:t> 2</a:t>
            </a:r>
          </a:p>
        </p:txBody>
      </p:sp>
    </p:spTree>
    <p:extLst>
      <p:ext uri="{BB962C8B-B14F-4D97-AF65-F5344CB8AC3E}">
        <p14:creationId xmlns:p14="http://schemas.microsoft.com/office/powerpoint/2010/main" val="1766288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597619DA-C7B7-49F9-8161-2DA821AC3275}"/>
              </a:ext>
            </a:extLst>
          </p:cNvPr>
          <p:cNvSpPr/>
          <p:nvPr/>
        </p:nvSpPr>
        <p:spPr>
          <a:xfrm>
            <a:off x="8299864" y="4678829"/>
            <a:ext cx="944421" cy="44944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b="1" dirty="0">
                <a:solidFill>
                  <a:schemeClr val="tx1"/>
                </a:solidFill>
              </a:rPr>
              <a:t>Return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A3DC6F50-5ACB-411B-861D-7CBDE5C58F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6" y="739214"/>
            <a:ext cx="9168712" cy="2108917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BE262CFC-6012-497D-B264-B1E114AA118D}"/>
              </a:ext>
            </a:extLst>
          </p:cNvPr>
          <p:cNvSpPr/>
          <p:nvPr/>
        </p:nvSpPr>
        <p:spPr>
          <a:xfrm>
            <a:off x="395618" y="787913"/>
            <a:ext cx="7789672" cy="11666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90000" bIns="90000" rtlCol="0" anchor="t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Scenario 2</a:t>
            </a:r>
          </a:p>
          <a:p>
            <a:endParaRPr lang="en-US" sz="1600" b="1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typesetting industry, Lorem Ipsum is simply dummy text of the printing Lorem Ipsum is simply dummy text.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1AD8A18D-D019-4566-95F3-9C2622FB074D}"/>
              </a:ext>
            </a:extLst>
          </p:cNvPr>
          <p:cNvGrpSpPr/>
          <p:nvPr/>
        </p:nvGrpSpPr>
        <p:grpSpPr>
          <a:xfrm>
            <a:off x="500296" y="2057862"/>
            <a:ext cx="4713195" cy="338554"/>
            <a:chOff x="612466" y="2228467"/>
            <a:chExt cx="4433775" cy="318481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AD8411E0-C22B-44D3-B1A2-B9AF9130B014}"/>
                </a:ext>
              </a:extLst>
            </p:cNvPr>
            <p:cNvSpPr txBox="1"/>
            <p:nvPr/>
          </p:nvSpPr>
          <p:spPr>
            <a:xfrm>
              <a:off x="877004" y="2228467"/>
              <a:ext cx="4169237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/>
                <a:t>Use the slider to review the scenario.</a:t>
              </a:r>
              <a:endParaRPr lang="en-IN" sz="1600" b="1" dirty="0"/>
            </a:p>
          </p:txBody>
        </p: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D7BDE6DA-0477-4006-A445-0F20941D09EA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43" name="Graphic 42" descr="Direction">
                <a:extLst>
                  <a:ext uri="{FF2B5EF4-FFF2-40B4-BE49-F238E27FC236}">
                    <a16:creationId xmlns:a16="http://schemas.microsoft.com/office/drawing/2014/main" id="{2CE011F1-085E-44D6-81B0-D1874EAEC21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12FBE11B-A4EC-4B1A-BE52-A9EE0D515544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C5BF5450-0DBE-40ED-AD27-47B683D09CC0}"/>
              </a:ext>
            </a:extLst>
          </p:cNvPr>
          <p:cNvCxnSpPr>
            <a:cxnSpLocks/>
          </p:cNvCxnSpPr>
          <p:nvPr/>
        </p:nvCxnSpPr>
        <p:spPr>
          <a:xfrm>
            <a:off x="238079" y="2873970"/>
            <a:ext cx="9168712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8" name="Group 47">
            <a:extLst>
              <a:ext uri="{FF2B5EF4-FFF2-40B4-BE49-F238E27FC236}">
                <a16:creationId xmlns:a16="http://schemas.microsoft.com/office/drawing/2014/main" id="{60231C0D-A94E-4BBF-A8ED-ECD32CE6B77E}"/>
              </a:ext>
            </a:extLst>
          </p:cNvPr>
          <p:cNvGrpSpPr/>
          <p:nvPr/>
        </p:nvGrpSpPr>
        <p:grpSpPr>
          <a:xfrm flipH="1">
            <a:off x="1026650" y="2726118"/>
            <a:ext cx="265722" cy="265722"/>
            <a:chOff x="6571288" y="2793225"/>
            <a:chExt cx="265722" cy="265722"/>
          </a:xfrm>
        </p:grpSpPr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7C6E258B-0EDB-4F1B-99BC-188A46FFF0FF}"/>
                </a:ext>
              </a:extLst>
            </p:cNvPr>
            <p:cNvSpPr/>
            <p:nvPr/>
          </p:nvSpPr>
          <p:spPr>
            <a:xfrm>
              <a:off x="6571288" y="2793225"/>
              <a:ext cx="265722" cy="26572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7AA693E4-856F-41D5-B240-615427FCD1CC}"/>
                </a:ext>
              </a:extLst>
            </p:cNvPr>
            <p:cNvSpPr/>
            <p:nvPr/>
          </p:nvSpPr>
          <p:spPr>
            <a:xfrm>
              <a:off x="6631939" y="2857605"/>
              <a:ext cx="141920" cy="1419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6BD6D6DA-3953-4A96-B432-A7AEA290F3C2}"/>
              </a:ext>
            </a:extLst>
          </p:cNvPr>
          <p:cNvGrpSpPr/>
          <p:nvPr/>
        </p:nvGrpSpPr>
        <p:grpSpPr>
          <a:xfrm flipH="1">
            <a:off x="2798869" y="2758732"/>
            <a:ext cx="265722" cy="265722"/>
            <a:chOff x="6571288" y="2793225"/>
            <a:chExt cx="265722" cy="265722"/>
          </a:xfrm>
        </p:grpSpPr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4607E842-EC37-4506-9FC3-401DBE4CE1D6}"/>
                </a:ext>
              </a:extLst>
            </p:cNvPr>
            <p:cNvSpPr/>
            <p:nvPr/>
          </p:nvSpPr>
          <p:spPr>
            <a:xfrm>
              <a:off x="6571288" y="2793225"/>
              <a:ext cx="265722" cy="26572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57EAEFDD-AD50-48BB-B50B-320B26B7C8A6}"/>
                </a:ext>
              </a:extLst>
            </p:cNvPr>
            <p:cNvSpPr/>
            <p:nvPr/>
          </p:nvSpPr>
          <p:spPr>
            <a:xfrm>
              <a:off x="6631939" y="2857605"/>
              <a:ext cx="141920" cy="1419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7C561613-6322-49B3-B83C-3F3472FFDF9A}"/>
              </a:ext>
            </a:extLst>
          </p:cNvPr>
          <p:cNvGrpSpPr/>
          <p:nvPr/>
        </p:nvGrpSpPr>
        <p:grpSpPr>
          <a:xfrm>
            <a:off x="4862047" y="2626128"/>
            <a:ext cx="480448" cy="480448"/>
            <a:chOff x="7648409" y="3622977"/>
            <a:chExt cx="480448" cy="480448"/>
          </a:xfrm>
        </p:grpSpPr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B6E7D31E-0F88-4109-AC53-84A974E39C76}"/>
                </a:ext>
              </a:extLst>
            </p:cNvPr>
            <p:cNvSpPr/>
            <p:nvPr/>
          </p:nvSpPr>
          <p:spPr>
            <a:xfrm>
              <a:off x="7648409" y="3622977"/>
              <a:ext cx="480448" cy="480448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59" name="L-Shape 58">
              <a:extLst>
                <a:ext uri="{FF2B5EF4-FFF2-40B4-BE49-F238E27FC236}">
                  <a16:creationId xmlns:a16="http://schemas.microsoft.com/office/drawing/2014/main" id="{D2AC2E58-7229-43D9-A7FE-0AA2FAA929F2}"/>
                </a:ext>
              </a:extLst>
            </p:cNvPr>
            <p:cNvSpPr/>
            <p:nvPr/>
          </p:nvSpPr>
          <p:spPr>
            <a:xfrm rot="13500000">
              <a:off x="7886385" y="3822770"/>
              <a:ext cx="118539" cy="118539"/>
            </a:xfrm>
            <a:prstGeom prst="corner">
              <a:avLst>
                <a:gd name="adj1" fmla="val 20036"/>
                <a:gd name="adj2" fmla="val 1878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60" name="L-Shape 59">
              <a:extLst>
                <a:ext uri="{FF2B5EF4-FFF2-40B4-BE49-F238E27FC236}">
                  <a16:creationId xmlns:a16="http://schemas.microsoft.com/office/drawing/2014/main" id="{1227F517-016D-4B4B-B746-0B138211BA80}"/>
                </a:ext>
              </a:extLst>
            </p:cNvPr>
            <p:cNvSpPr/>
            <p:nvPr/>
          </p:nvSpPr>
          <p:spPr>
            <a:xfrm rot="8100000" flipH="1">
              <a:off x="7776524" y="3822770"/>
              <a:ext cx="118539" cy="118539"/>
            </a:xfrm>
            <a:prstGeom prst="corner">
              <a:avLst>
                <a:gd name="adj1" fmla="val 20036"/>
                <a:gd name="adj2" fmla="val 1878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</p:grpSp>
      <p:sp>
        <p:nvSpPr>
          <p:cNvPr id="61" name="Rectangle 60">
            <a:extLst>
              <a:ext uri="{FF2B5EF4-FFF2-40B4-BE49-F238E27FC236}">
                <a16:creationId xmlns:a16="http://schemas.microsoft.com/office/drawing/2014/main" id="{4E61E2FC-FA8C-46CD-9E8D-253F501C3042}"/>
              </a:ext>
            </a:extLst>
          </p:cNvPr>
          <p:cNvSpPr/>
          <p:nvPr/>
        </p:nvSpPr>
        <p:spPr>
          <a:xfrm>
            <a:off x="622036" y="3082018"/>
            <a:ext cx="8784755" cy="16590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90000" bIns="90000" rtlCol="0" anchor="t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Title</a:t>
            </a:r>
          </a:p>
          <a:p>
            <a:endParaRPr lang="en-US" sz="1600" b="1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typesetting industry</a:t>
            </a:r>
          </a:p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Lorem Ipsum is simply dummy text of the printing. </a:t>
            </a:r>
            <a:endParaRPr lang="en-US" sz="1600" b="1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typesetting industry Lorem Ipsum is simply dummy text of the printing Lorem Ipsum is simply dummy text of the printing.</a:t>
            </a:r>
          </a:p>
        </p:txBody>
      </p:sp>
    </p:spTree>
    <p:extLst>
      <p:ext uri="{BB962C8B-B14F-4D97-AF65-F5344CB8AC3E}">
        <p14:creationId xmlns:p14="http://schemas.microsoft.com/office/powerpoint/2010/main" val="14278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D01A5577-5820-4A12-9C9D-E15303D49CCB}"/>
              </a:ext>
            </a:extLst>
          </p:cNvPr>
          <p:cNvGrpSpPr/>
          <p:nvPr/>
        </p:nvGrpSpPr>
        <p:grpSpPr>
          <a:xfrm>
            <a:off x="564778" y="2874055"/>
            <a:ext cx="1488011" cy="1533497"/>
            <a:chOff x="491009" y="2846219"/>
            <a:chExt cx="1488011" cy="1533497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D748E77E-54FF-4FCA-98C6-3C49402CBEC8}"/>
                </a:ext>
              </a:extLst>
            </p:cNvPr>
            <p:cNvSpPr/>
            <p:nvPr/>
          </p:nvSpPr>
          <p:spPr>
            <a:xfrm rot="8088806">
              <a:off x="367773" y="3204457"/>
              <a:ext cx="1063493" cy="817021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no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6B82AAA5-4204-439D-A5CB-7DBBBA35AFBF}"/>
                </a:ext>
              </a:extLst>
            </p:cNvPr>
            <p:cNvGrpSpPr/>
            <p:nvPr/>
          </p:nvGrpSpPr>
          <p:grpSpPr>
            <a:xfrm>
              <a:off x="820837" y="2846219"/>
              <a:ext cx="850900" cy="1099382"/>
              <a:chOff x="820837" y="2846219"/>
              <a:chExt cx="850900" cy="1099382"/>
            </a:xfrm>
          </p:grpSpPr>
          <p:sp>
            <p:nvSpPr>
              <p:cNvPr id="29" name="Flowchart: Connector 28">
                <a:extLst>
                  <a:ext uri="{FF2B5EF4-FFF2-40B4-BE49-F238E27FC236}">
                    <a16:creationId xmlns:a16="http://schemas.microsoft.com/office/drawing/2014/main" id="{90053959-0FC9-4CB3-AA00-0555D85B5A8A}"/>
                  </a:ext>
                </a:extLst>
              </p:cNvPr>
              <p:cNvSpPr/>
              <p:nvPr/>
            </p:nvSpPr>
            <p:spPr>
              <a:xfrm>
                <a:off x="820837" y="2846219"/>
                <a:ext cx="850900" cy="850900"/>
              </a:xfrm>
              <a:prstGeom prst="flowChartConnector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Isosceles Triangle 29">
                <a:extLst>
                  <a:ext uri="{FF2B5EF4-FFF2-40B4-BE49-F238E27FC236}">
                    <a16:creationId xmlns:a16="http://schemas.microsoft.com/office/drawing/2014/main" id="{54564028-1E04-4E4D-810B-57EF543DDC6F}"/>
                  </a:ext>
                </a:extLst>
              </p:cNvPr>
              <p:cNvSpPr/>
              <p:nvPr/>
            </p:nvSpPr>
            <p:spPr>
              <a:xfrm rot="10800000">
                <a:off x="869514" y="3463877"/>
                <a:ext cx="753546" cy="481724"/>
              </a:xfrm>
              <a:prstGeom prst="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31" name="Flowchart: Connector 30">
                <a:extLst>
                  <a:ext uri="{FF2B5EF4-FFF2-40B4-BE49-F238E27FC236}">
                    <a16:creationId xmlns:a16="http://schemas.microsoft.com/office/drawing/2014/main" id="{015D03AE-ACC0-4760-909D-6042BEE8FDDA}"/>
                  </a:ext>
                </a:extLst>
              </p:cNvPr>
              <p:cNvSpPr/>
              <p:nvPr/>
            </p:nvSpPr>
            <p:spPr>
              <a:xfrm>
                <a:off x="886196" y="2911578"/>
                <a:ext cx="720182" cy="720182"/>
              </a:xfrm>
              <a:prstGeom prst="flowChartConnector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endParaRPr lang="en-IN" sz="2000" b="1">
                  <a:solidFill>
                    <a:schemeClr val="tx1"/>
                  </a:solidFill>
                </a:endParaRPr>
              </a:p>
            </p:txBody>
          </p:sp>
          <p:pic>
            <p:nvPicPr>
              <p:cNvPr id="32" name="Graphic 31" descr="Network">
                <a:extLst>
                  <a:ext uri="{FF2B5EF4-FFF2-40B4-BE49-F238E27FC236}">
                    <a16:creationId xmlns:a16="http://schemas.microsoft.com/office/drawing/2014/main" id="{47FAEC51-E9D5-422D-84ED-5141C74ECEC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059079" y="3081723"/>
                <a:ext cx="374416" cy="374418"/>
              </a:xfrm>
              <a:prstGeom prst="rect">
                <a:avLst/>
              </a:prstGeom>
            </p:spPr>
          </p:pic>
        </p:grp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2FD53339-6A45-4689-9E0A-C36E58832918}"/>
                </a:ext>
              </a:extLst>
            </p:cNvPr>
            <p:cNvSpPr/>
            <p:nvPr/>
          </p:nvSpPr>
          <p:spPr>
            <a:xfrm>
              <a:off x="513553" y="3975332"/>
              <a:ext cx="1465467" cy="40438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r>
                <a:rPr lang="en-IN" sz="1600" b="1" dirty="0">
                  <a:solidFill>
                    <a:schemeClr val="tx1"/>
                  </a:solidFill>
                </a:rPr>
                <a:t>Scenario 1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0B93414D-951B-4AD3-BB9C-9D2EA19C8770}"/>
              </a:ext>
            </a:extLst>
          </p:cNvPr>
          <p:cNvGrpSpPr/>
          <p:nvPr/>
        </p:nvGrpSpPr>
        <p:grpSpPr>
          <a:xfrm>
            <a:off x="2711081" y="2874055"/>
            <a:ext cx="1488011" cy="1533497"/>
            <a:chOff x="491009" y="2846219"/>
            <a:chExt cx="1488011" cy="1533497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4BFB072D-7876-4BE1-BB1E-AE73BC267F10}"/>
                </a:ext>
              </a:extLst>
            </p:cNvPr>
            <p:cNvSpPr/>
            <p:nvPr/>
          </p:nvSpPr>
          <p:spPr>
            <a:xfrm rot="8088806">
              <a:off x="367773" y="3204457"/>
              <a:ext cx="1063493" cy="817021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no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B71D3B73-CB05-4C68-A9B2-58F77CEA0C17}"/>
                </a:ext>
              </a:extLst>
            </p:cNvPr>
            <p:cNvGrpSpPr/>
            <p:nvPr/>
          </p:nvGrpSpPr>
          <p:grpSpPr>
            <a:xfrm>
              <a:off x="820837" y="2846219"/>
              <a:ext cx="850900" cy="1099382"/>
              <a:chOff x="820837" y="2846219"/>
              <a:chExt cx="850900" cy="1099382"/>
            </a:xfrm>
          </p:grpSpPr>
          <p:sp>
            <p:nvSpPr>
              <p:cNvPr id="37" name="Flowchart: Connector 36">
                <a:extLst>
                  <a:ext uri="{FF2B5EF4-FFF2-40B4-BE49-F238E27FC236}">
                    <a16:creationId xmlns:a16="http://schemas.microsoft.com/office/drawing/2014/main" id="{D36DF83F-7E6F-4173-B3C2-49E4B001A8A8}"/>
                  </a:ext>
                </a:extLst>
              </p:cNvPr>
              <p:cNvSpPr/>
              <p:nvPr/>
            </p:nvSpPr>
            <p:spPr>
              <a:xfrm>
                <a:off x="820837" y="2846219"/>
                <a:ext cx="850900" cy="850900"/>
              </a:xfrm>
              <a:prstGeom prst="flowChartConnector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38" name="Isosceles Triangle 37">
                <a:extLst>
                  <a:ext uri="{FF2B5EF4-FFF2-40B4-BE49-F238E27FC236}">
                    <a16:creationId xmlns:a16="http://schemas.microsoft.com/office/drawing/2014/main" id="{433D6CE9-4486-466F-8B73-9C50812402AD}"/>
                  </a:ext>
                </a:extLst>
              </p:cNvPr>
              <p:cNvSpPr/>
              <p:nvPr/>
            </p:nvSpPr>
            <p:spPr>
              <a:xfrm rot="10800000">
                <a:off x="869514" y="3463877"/>
                <a:ext cx="753546" cy="481724"/>
              </a:xfrm>
              <a:prstGeom prst="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39" name="Flowchart: Connector 38">
                <a:extLst>
                  <a:ext uri="{FF2B5EF4-FFF2-40B4-BE49-F238E27FC236}">
                    <a16:creationId xmlns:a16="http://schemas.microsoft.com/office/drawing/2014/main" id="{8D66DD37-6F10-4802-B985-F366D68BD578}"/>
                  </a:ext>
                </a:extLst>
              </p:cNvPr>
              <p:cNvSpPr/>
              <p:nvPr/>
            </p:nvSpPr>
            <p:spPr>
              <a:xfrm>
                <a:off x="886196" y="2911578"/>
                <a:ext cx="720182" cy="720182"/>
              </a:xfrm>
              <a:prstGeom prst="flowChartConnector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endParaRPr lang="en-IN" sz="2000" b="1">
                  <a:solidFill>
                    <a:schemeClr val="tx1"/>
                  </a:solidFill>
                </a:endParaRPr>
              </a:p>
            </p:txBody>
          </p:sp>
          <p:pic>
            <p:nvPicPr>
              <p:cNvPr id="40" name="Graphic 39" descr="Network">
                <a:extLst>
                  <a:ext uri="{FF2B5EF4-FFF2-40B4-BE49-F238E27FC236}">
                    <a16:creationId xmlns:a16="http://schemas.microsoft.com/office/drawing/2014/main" id="{013AA600-1297-43A3-8E32-87A6D93B70E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059079" y="3081723"/>
                <a:ext cx="374416" cy="374418"/>
              </a:xfrm>
              <a:prstGeom prst="rect">
                <a:avLst/>
              </a:prstGeom>
            </p:spPr>
          </p:pic>
        </p:grp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47B7C713-5EBC-400A-B220-6775BAFFA7E1}"/>
                </a:ext>
              </a:extLst>
            </p:cNvPr>
            <p:cNvSpPr/>
            <p:nvPr/>
          </p:nvSpPr>
          <p:spPr>
            <a:xfrm>
              <a:off x="513553" y="3975332"/>
              <a:ext cx="1465467" cy="40438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r>
                <a:rPr lang="en-IN" sz="1600" b="1" dirty="0">
                  <a:solidFill>
                    <a:schemeClr val="tx1"/>
                  </a:solidFill>
                </a:rPr>
                <a:t>Scenario 2</a:t>
              </a:r>
            </a:p>
          </p:txBody>
        </p:sp>
      </p:grpSp>
      <p:sp>
        <p:nvSpPr>
          <p:cNvPr id="42" name="Rectangle 41">
            <a:extLst>
              <a:ext uri="{FF2B5EF4-FFF2-40B4-BE49-F238E27FC236}">
                <a16:creationId xmlns:a16="http://schemas.microsoft.com/office/drawing/2014/main" id="{088AB547-5B31-4E4B-B003-732184DDA5F1}"/>
              </a:ext>
            </a:extLst>
          </p:cNvPr>
          <p:cNvSpPr/>
          <p:nvPr/>
        </p:nvSpPr>
        <p:spPr>
          <a:xfrm>
            <a:off x="288000" y="720000"/>
            <a:ext cx="8713694" cy="14455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Case Study 1: Think, Behave, Achieve</a:t>
            </a:r>
          </a:p>
          <a:p>
            <a:endParaRPr lang="en-US" sz="1600" b="1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Here are two different scenarios on Linda’s priority choices on food and fitness – one, where her mindset matches the </a:t>
            </a:r>
            <a:r>
              <a:rPr lang="en-US" sz="1600" dirty="0" err="1">
                <a:solidFill>
                  <a:schemeClr val="tx1"/>
                </a:solidFill>
              </a:rPr>
              <a:t>behaviour</a:t>
            </a:r>
            <a:r>
              <a:rPr lang="en-US" sz="1600" dirty="0">
                <a:solidFill>
                  <a:schemeClr val="tx1"/>
                </a:solidFill>
              </a:rPr>
              <a:t> required to achieve her goal, and another where her mindset is not aligned to the </a:t>
            </a:r>
            <a:r>
              <a:rPr lang="en-US" sz="1600" dirty="0" err="1">
                <a:solidFill>
                  <a:schemeClr val="tx1"/>
                </a:solidFill>
              </a:rPr>
              <a:t>behaviour</a:t>
            </a:r>
            <a:r>
              <a:rPr lang="en-US" sz="1600" dirty="0">
                <a:solidFill>
                  <a:schemeClr val="tx1"/>
                </a:solidFill>
              </a:rPr>
              <a:t> required to attain health and fitness. 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1577C574-060C-4A0F-9910-3DCD2D1CCA15}"/>
              </a:ext>
            </a:extLst>
          </p:cNvPr>
          <p:cNvGrpSpPr/>
          <p:nvPr/>
        </p:nvGrpSpPr>
        <p:grpSpPr>
          <a:xfrm>
            <a:off x="315375" y="2129704"/>
            <a:ext cx="5221948" cy="338554"/>
            <a:chOff x="612466" y="2228467"/>
            <a:chExt cx="4912367" cy="318481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4B919EC4-192F-4582-837C-2B5EE85E52B0}"/>
                </a:ext>
              </a:extLst>
            </p:cNvPr>
            <p:cNvSpPr txBox="1"/>
            <p:nvPr/>
          </p:nvSpPr>
          <p:spPr>
            <a:xfrm>
              <a:off x="877004" y="2228467"/>
              <a:ext cx="4647829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b="1" dirty="0"/>
                <a:t>Select the scenarios sequentially to learn more. </a:t>
              </a:r>
            </a:p>
          </p:txBody>
        </p: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D7E14F16-0E6C-4BA9-BAF2-5DF498489D6B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46" name="Graphic 45" descr="Direction">
                <a:extLst>
                  <a:ext uri="{FF2B5EF4-FFF2-40B4-BE49-F238E27FC236}">
                    <a16:creationId xmlns:a16="http://schemas.microsoft.com/office/drawing/2014/main" id="{865D5E65-5E18-4B11-9151-87C6AE8A706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47" name="Oval 46">
                <a:extLst>
                  <a:ext uri="{FF2B5EF4-FFF2-40B4-BE49-F238E27FC236}">
                    <a16:creationId xmlns:a16="http://schemas.microsoft.com/office/drawing/2014/main" id="{95371FD3-3D82-429F-A704-8E7878F337DB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1BFB771C-8506-4127-8ADA-66852CBC03FC}"/>
              </a:ext>
            </a:extLst>
          </p:cNvPr>
          <p:cNvGrpSpPr/>
          <p:nvPr/>
        </p:nvGrpSpPr>
        <p:grpSpPr>
          <a:xfrm>
            <a:off x="3612630" y="2923082"/>
            <a:ext cx="284813" cy="284813"/>
            <a:chOff x="5171607" y="2563318"/>
            <a:chExt cx="284813" cy="284813"/>
          </a:xfrm>
        </p:grpSpPr>
        <p:sp>
          <p:nvSpPr>
            <p:cNvPr id="2" name="Oval 1">
              <a:extLst>
                <a:ext uri="{FF2B5EF4-FFF2-40B4-BE49-F238E27FC236}">
                  <a16:creationId xmlns:a16="http://schemas.microsoft.com/office/drawing/2014/main" id="{909F1221-DA4B-49F6-A9F5-6285F21478BC}"/>
                </a:ext>
              </a:extLst>
            </p:cNvPr>
            <p:cNvSpPr/>
            <p:nvPr/>
          </p:nvSpPr>
          <p:spPr>
            <a:xfrm>
              <a:off x="5171607" y="2563318"/>
              <a:ext cx="284813" cy="28481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pic>
          <p:nvPicPr>
            <p:cNvPr id="41" name="Graphic 40" descr="Checkmark">
              <a:extLst>
                <a:ext uri="{FF2B5EF4-FFF2-40B4-BE49-F238E27FC236}">
                  <a16:creationId xmlns:a16="http://schemas.microsoft.com/office/drawing/2014/main" id="{478523F1-A13E-4B5A-A974-E3079D5AA84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5224914" y="2621913"/>
              <a:ext cx="180000" cy="180000"/>
            </a:xfrm>
            <a:prstGeom prst="rect">
              <a:avLst/>
            </a:prstGeom>
          </p:spPr>
        </p:pic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7052D9E9-D3D3-464C-ABC0-C5D48AF15DA0}"/>
              </a:ext>
            </a:extLst>
          </p:cNvPr>
          <p:cNvGrpSpPr/>
          <p:nvPr/>
        </p:nvGrpSpPr>
        <p:grpSpPr>
          <a:xfrm>
            <a:off x="1456544" y="2880609"/>
            <a:ext cx="284813" cy="284813"/>
            <a:chOff x="5171607" y="2563318"/>
            <a:chExt cx="284813" cy="284813"/>
          </a:xfrm>
        </p:grpSpPr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DC687574-38C4-406A-B71C-50E1A4EECA07}"/>
                </a:ext>
              </a:extLst>
            </p:cNvPr>
            <p:cNvSpPr/>
            <p:nvPr/>
          </p:nvSpPr>
          <p:spPr>
            <a:xfrm>
              <a:off x="5171607" y="2563318"/>
              <a:ext cx="284813" cy="28481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pic>
          <p:nvPicPr>
            <p:cNvPr id="50" name="Graphic 49" descr="Checkmark">
              <a:extLst>
                <a:ext uri="{FF2B5EF4-FFF2-40B4-BE49-F238E27FC236}">
                  <a16:creationId xmlns:a16="http://schemas.microsoft.com/office/drawing/2014/main" id="{ED54A8E1-5150-4903-9ED8-1DC9F1D3B77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5224914" y="2621913"/>
              <a:ext cx="180000" cy="180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14521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7F3710A-8EE6-42B3-9C88-7DEAD57D2295}"/>
              </a:ext>
            </a:extLst>
          </p:cNvPr>
          <p:cNvSpPr/>
          <p:nvPr/>
        </p:nvSpPr>
        <p:spPr>
          <a:xfrm>
            <a:off x="288000" y="720000"/>
            <a:ext cx="8677178" cy="14128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It’s Your Turn Now</a:t>
            </a:r>
          </a:p>
          <a:p>
            <a:endParaRPr lang="en-US" sz="1600" b="1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It’s time to answer a few questions based on these scenarios and check your understanding on Linda’s contrasting mindsets. Once you complete a question, you will be directed back to this screen to attend the next question. 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C56C960D-42CB-4AE0-9F8C-8AAB8929C23C}"/>
              </a:ext>
            </a:extLst>
          </p:cNvPr>
          <p:cNvGrpSpPr/>
          <p:nvPr/>
        </p:nvGrpSpPr>
        <p:grpSpPr>
          <a:xfrm>
            <a:off x="293520" y="2060716"/>
            <a:ext cx="6031007" cy="338554"/>
            <a:chOff x="612466" y="2228467"/>
            <a:chExt cx="5673461" cy="318481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476FA45B-5FDB-4BF9-B28A-5382B72CE7AD}"/>
                </a:ext>
              </a:extLst>
            </p:cNvPr>
            <p:cNvSpPr txBox="1"/>
            <p:nvPr/>
          </p:nvSpPr>
          <p:spPr>
            <a:xfrm>
              <a:off x="877004" y="2228467"/>
              <a:ext cx="5408923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b="1" dirty="0">
                  <a:solidFill>
                    <a:schemeClr val="tx1"/>
                  </a:solidFill>
                </a:rPr>
                <a:t>Select each question </a:t>
              </a:r>
              <a:r>
                <a:rPr lang="en-IN" sz="1600" b="1" dirty="0"/>
                <a:t>sequentially to proceed</a:t>
              </a:r>
              <a:r>
                <a:rPr lang="en-IN" sz="1600" b="1" dirty="0">
                  <a:solidFill>
                    <a:schemeClr val="tx1"/>
                  </a:solidFill>
                </a:rPr>
                <a:t>.</a:t>
              </a:r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7D59D14D-E044-4C6C-9761-9870D15B1084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16" name="Graphic 15" descr="Direction">
                <a:extLst>
                  <a:ext uri="{FF2B5EF4-FFF2-40B4-BE49-F238E27FC236}">
                    <a16:creationId xmlns:a16="http://schemas.microsoft.com/office/drawing/2014/main" id="{A4B7836F-2D95-4941-B59A-601AC1BB5C3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52A16A28-07F5-4C3D-A727-66295F11BF88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B3B40E4B-EAE5-487A-A5BC-10C9F74D1E29}"/>
              </a:ext>
            </a:extLst>
          </p:cNvPr>
          <p:cNvGrpSpPr/>
          <p:nvPr/>
        </p:nvGrpSpPr>
        <p:grpSpPr>
          <a:xfrm>
            <a:off x="204435" y="2931317"/>
            <a:ext cx="1488011" cy="1533497"/>
            <a:chOff x="491009" y="2846219"/>
            <a:chExt cx="1488011" cy="1533497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27C242DD-E527-4C94-BE9A-A985C8362F18}"/>
                </a:ext>
              </a:extLst>
            </p:cNvPr>
            <p:cNvSpPr/>
            <p:nvPr/>
          </p:nvSpPr>
          <p:spPr>
            <a:xfrm rot="8088806">
              <a:off x="367773" y="3204457"/>
              <a:ext cx="1063493" cy="817021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no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14F3F51F-B167-47AF-B08C-3B78167275AC}"/>
                </a:ext>
              </a:extLst>
            </p:cNvPr>
            <p:cNvGrpSpPr/>
            <p:nvPr/>
          </p:nvGrpSpPr>
          <p:grpSpPr>
            <a:xfrm>
              <a:off x="820837" y="2846219"/>
              <a:ext cx="850900" cy="1099382"/>
              <a:chOff x="820837" y="2846219"/>
              <a:chExt cx="850900" cy="1099382"/>
            </a:xfrm>
          </p:grpSpPr>
          <p:sp>
            <p:nvSpPr>
              <p:cNvPr id="35" name="Flowchart: Connector 34">
                <a:extLst>
                  <a:ext uri="{FF2B5EF4-FFF2-40B4-BE49-F238E27FC236}">
                    <a16:creationId xmlns:a16="http://schemas.microsoft.com/office/drawing/2014/main" id="{AE405913-A1E0-4D59-A3B1-70C6A0610DCC}"/>
                  </a:ext>
                </a:extLst>
              </p:cNvPr>
              <p:cNvSpPr/>
              <p:nvPr/>
            </p:nvSpPr>
            <p:spPr>
              <a:xfrm>
                <a:off x="820837" y="2846219"/>
                <a:ext cx="850900" cy="850900"/>
              </a:xfrm>
              <a:prstGeom prst="flowChartConnector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36" name="Isosceles Triangle 35">
                <a:extLst>
                  <a:ext uri="{FF2B5EF4-FFF2-40B4-BE49-F238E27FC236}">
                    <a16:creationId xmlns:a16="http://schemas.microsoft.com/office/drawing/2014/main" id="{9E59F3F6-7FF1-412D-902F-3ADF0F398614}"/>
                  </a:ext>
                </a:extLst>
              </p:cNvPr>
              <p:cNvSpPr/>
              <p:nvPr/>
            </p:nvSpPr>
            <p:spPr>
              <a:xfrm rot="10800000">
                <a:off x="869514" y="3463877"/>
                <a:ext cx="753546" cy="481724"/>
              </a:xfrm>
              <a:prstGeom prst="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37" name="Flowchart: Connector 36">
                <a:extLst>
                  <a:ext uri="{FF2B5EF4-FFF2-40B4-BE49-F238E27FC236}">
                    <a16:creationId xmlns:a16="http://schemas.microsoft.com/office/drawing/2014/main" id="{9CE4501F-8043-43C3-9754-4F71736331B2}"/>
                  </a:ext>
                </a:extLst>
              </p:cNvPr>
              <p:cNvSpPr/>
              <p:nvPr/>
            </p:nvSpPr>
            <p:spPr>
              <a:xfrm>
                <a:off x="886196" y="2911578"/>
                <a:ext cx="720182" cy="720182"/>
              </a:xfrm>
              <a:prstGeom prst="flowChartConnector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IN" sz="3200" b="1" dirty="0">
                    <a:solidFill>
                      <a:schemeClr val="bg1">
                        <a:lumMod val="50000"/>
                      </a:schemeClr>
                    </a:solidFill>
                  </a:rPr>
                  <a:t>?</a:t>
                </a:r>
              </a:p>
            </p:txBody>
          </p:sp>
        </p:grp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CB06FB31-4AA2-4B1D-8A3D-EA4A1290F3A4}"/>
                </a:ext>
              </a:extLst>
            </p:cNvPr>
            <p:cNvSpPr/>
            <p:nvPr/>
          </p:nvSpPr>
          <p:spPr>
            <a:xfrm>
              <a:off x="513553" y="3975332"/>
              <a:ext cx="1465467" cy="40438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r>
                <a:rPr lang="en-IN" sz="1600" b="1" dirty="0">
                  <a:solidFill>
                    <a:schemeClr val="tx1"/>
                  </a:solidFill>
                </a:rPr>
                <a:t>Question 1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8A56359D-CAF8-411C-AA3E-F391D5848CB3}"/>
              </a:ext>
            </a:extLst>
          </p:cNvPr>
          <p:cNvGrpSpPr/>
          <p:nvPr/>
        </p:nvGrpSpPr>
        <p:grpSpPr>
          <a:xfrm>
            <a:off x="2276108" y="2931317"/>
            <a:ext cx="1488011" cy="1533497"/>
            <a:chOff x="491009" y="2846219"/>
            <a:chExt cx="1488011" cy="1533497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9AF6D913-F7BF-45AD-8897-4DB013D43C8B}"/>
                </a:ext>
              </a:extLst>
            </p:cNvPr>
            <p:cNvSpPr/>
            <p:nvPr/>
          </p:nvSpPr>
          <p:spPr>
            <a:xfrm rot="8088806">
              <a:off x="367773" y="3204457"/>
              <a:ext cx="1063493" cy="817021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no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61E7347F-0D90-4C96-866C-A6FB22BDEF4E}"/>
                </a:ext>
              </a:extLst>
            </p:cNvPr>
            <p:cNvGrpSpPr/>
            <p:nvPr/>
          </p:nvGrpSpPr>
          <p:grpSpPr>
            <a:xfrm>
              <a:off x="820837" y="2846219"/>
              <a:ext cx="850900" cy="1099382"/>
              <a:chOff x="820837" y="2846219"/>
              <a:chExt cx="850900" cy="1099382"/>
            </a:xfrm>
          </p:grpSpPr>
          <p:sp>
            <p:nvSpPr>
              <p:cNvPr id="43" name="Flowchart: Connector 42">
                <a:extLst>
                  <a:ext uri="{FF2B5EF4-FFF2-40B4-BE49-F238E27FC236}">
                    <a16:creationId xmlns:a16="http://schemas.microsoft.com/office/drawing/2014/main" id="{80B9B643-0FFF-43A6-A14B-4E9D0E0A602B}"/>
                  </a:ext>
                </a:extLst>
              </p:cNvPr>
              <p:cNvSpPr/>
              <p:nvPr/>
            </p:nvSpPr>
            <p:spPr>
              <a:xfrm>
                <a:off x="820837" y="2846219"/>
                <a:ext cx="850900" cy="850900"/>
              </a:xfrm>
              <a:prstGeom prst="flowChartConnector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44" name="Isosceles Triangle 43">
                <a:extLst>
                  <a:ext uri="{FF2B5EF4-FFF2-40B4-BE49-F238E27FC236}">
                    <a16:creationId xmlns:a16="http://schemas.microsoft.com/office/drawing/2014/main" id="{1A2A63DF-589C-421F-9A36-5AA1D753F038}"/>
                  </a:ext>
                </a:extLst>
              </p:cNvPr>
              <p:cNvSpPr/>
              <p:nvPr/>
            </p:nvSpPr>
            <p:spPr>
              <a:xfrm rot="10800000">
                <a:off x="869514" y="3463877"/>
                <a:ext cx="753546" cy="481724"/>
              </a:xfrm>
              <a:prstGeom prst="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45" name="Flowchart: Connector 44">
                <a:extLst>
                  <a:ext uri="{FF2B5EF4-FFF2-40B4-BE49-F238E27FC236}">
                    <a16:creationId xmlns:a16="http://schemas.microsoft.com/office/drawing/2014/main" id="{93C6AA33-9D54-4674-8C06-A942E44CD463}"/>
                  </a:ext>
                </a:extLst>
              </p:cNvPr>
              <p:cNvSpPr/>
              <p:nvPr/>
            </p:nvSpPr>
            <p:spPr>
              <a:xfrm>
                <a:off x="886196" y="2911578"/>
                <a:ext cx="720182" cy="720182"/>
              </a:xfrm>
              <a:prstGeom prst="flowChartConnector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IN" sz="3200" b="1" dirty="0">
                    <a:solidFill>
                      <a:schemeClr val="bg1">
                        <a:lumMod val="50000"/>
                      </a:schemeClr>
                    </a:solidFill>
                  </a:rPr>
                  <a:t>?</a:t>
                </a:r>
                <a:endParaRPr lang="en-IN" sz="3200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20445765-8F0B-4ECF-A665-221DB0299BA2}"/>
                </a:ext>
              </a:extLst>
            </p:cNvPr>
            <p:cNvSpPr/>
            <p:nvPr/>
          </p:nvSpPr>
          <p:spPr>
            <a:xfrm>
              <a:off x="513553" y="3975332"/>
              <a:ext cx="1465467" cy="40438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r>
                <a:rPr lang="en-IN" sz="1600" b="1" dirty="0">
                  <a:solidFill>
                    <a:schemeClr val="tx1"/>
                  </a:solidFill>
                </a:rPr>
                <a:t>Question 2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5A398988-5D4D-467E-9583-1688B196DBBE}"/>
              </a:ext>
            </a:extLst>
          </p:cNvPr>
          <p:cNvGrpSpPr/>
          <p:nvPr/>
        </p:nvGrpSpPr>
        <p:grpSpPr>
          <a:xfrm>
            <a:off x="4347781" y="2931317"/>
            <a:ext cx="1488011" cy="1533497"/>
            <a:chOff x="491009" y="2846219"/>
            <a:chExt cx="1488011" cy="1533497"/>
          </a:xfrm>
        </p:grpSpPr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51296628-6C02-4995-8AEE-48958DE931E8}"/>
                </a:ext>
              </a:extLst>
            </p:cNvPr>
            <p:cNvSpPr/>
            <p:nvPr/>
          </p:nvSpPr>
          <p:spPr>
            <a:xfrm rot="8088806">
              <a:off x="367773" y="3204457"/>
              <a:ext cx="1063493" cy="817021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no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8E51DA2A-CCA3-4329-9835-21716A1B2B3F}"/>
                </a:ext>
              </a:extLst>
            </p:cNvPr>
            <p:cNvGrpSpPr/>
            <p:nvPr/>
          </p:nvGrpSpPr>
          <p:grpSpPr>
            <a:xfrm>
              <a:off x="820837" y="2846219"/>
              <a:ext cx="850900" cy="1099382"/>
              <a:chOff x="820837" y="2846219"/>
              <a:chExt cx="850900" cy="1099382"/>
            </a:xfrm>
          </p:grpSpPr>
          <p:sp>
            <p:nvSpPr>
              <p:cNvPr id="69" name="Flowchart: Connector 68">
                <a:extLst>
                  <a:ext uri="{FF2B5EF4-FFF2-40B4-BE49-F238E27FC236}">
                    <a16:creationId xmlns:a16="http://schemas.microsoft.com/office/drawing/2014/main" id="{A781F062-F642-47EC-9507-8AB7E2C56980}"/>
                  </a:ext>
                </a:extLst>
              </p:cNvPr>
              <p:cNvSpPr/>
              <p:nvPr/>
            </p:nvSpPr>
            <p:spPr>
              <a:xfrm>
                <a:off x="820837" y="2846219"/>
                <a:ext cx="850900" cy="850900"/>
              </a:xfrm>
              <a:prstGeom prst="flowChartConnector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70" name="Isosceles Triangle 69">
                <a:extLst>
                  <a:ext uri="{FF2B5EF4-FFF2-40B4-BE49-F238E27FC236}">
                    <a16:creationId xmlns:a16="http://schemas.microsoft.com/office/drawing/2014/main" id="{4B54CAB2-A7DB-491E-AAB7-919A10E73F1B}"/>
                  </a:ext>
                </a:extLst>
              </p:cNvPr>
              <p:cNvSpPr/>
              <p:nvPr/>
            </p:nvSpPr>
            <p:spPr>
              <a:xfrm rot="10800000">
                <a:off x="869514" y="3463877"/>
                <a:ext cx="753546" cy="481724"/>
              </a:xfrm>
              <a:prstGeom prst="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71" name="Flowchart: Connector 70">
                <a:extLst>
                  <a:ext uri="{FF2B5EF4-FFF2-40B4-BE49-F238E27FC236}">
                    <a16:creationId xmlns:a16="http://schemas.microsoft.com/office/drawing/2014/main" id="{F220E7F0-BF0E-4641-9A18-4508D412EE58}"/>
                  </a:ext>
                </a:extLst>
              </p:cNvPr>
              <p:cNvSpPr/>
              <p:nvPr/>
            </p:nvSpPr>
            <p:spPr>
              <a:xfrm>
                <a:off x="886196" y="2911578"/>
                <a:ext cx="720182" cy="720182"/>
              </a:xfrm>
              <a:prstGeom prst="flowChartConnector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IN" sz="3200" b="1" dirty="0">
                    <a:solidFill>
                      <a:schemeClr val="bg1">
                        <a:lumMod val="50000"/>
                      </a:schemeClr>
                    </a:solidFill>
                  </a:rPr>
                  <a:t>?</a:t>
                </a:r>
                <a:endParaRPr lang="en-IN" sz="3200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B6674AEF-F8E9-4FD2-88A2-C5C31E8A31B0}"/>
                </a:ext>
              </a:extLst>
            </p:cNvPr>
            <p:cNvSpPr/>
            <p:nvPr/>
          </p:nvSpPr>
          <p:spPr>
            <a:xfrm>
              <a:off x="513553" y="3975332"/>
              <a:ext cx="1465467" cy="40438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r>
                <a:rPr lang="en-IN" sz="1600" b="1" dirty="0">
                  <a:solidFill>
                    <a:schemeClr val="tx1"/>
                  </a:solidFill>
                </a:rPr>
                <a:t>Question 3</a:t>
              </a:r>
            </a:p>
          </p:txBody>
        </p:sp>
      </p:grpSp>
      <p:sp>
        <p:nvSpPr>
          <p:cNvPr id="38" name="TextBox 37">
            <a:extLst>
              <a:ext uri="{FF2B5EF4-FFF2-40B4-BE49-F238E27FC236}">
                <a16:creationId xmlns:a16="http://schemas.microsoft.com/office/drawing/2014/main" id="{B9945D86-4E4D-4D76-B058-E003B2D73D17}"/>
              </a:ext>
            </a:extLst>
          </p:cNvPr>
          <p:cNvSpPr txBox="1"/>
          <p:nvPr/>
        </p:nvSpPr>
        <p:spPr>
          <a:xfrm>
            <a:off x="10544332" y="433039"/>
            <a:ext cx="24160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Branch 2</a:t>
            </a:r>
          </a:p>
        </p:txBody>
      </p:sp>
    </p:spTree>
    <p:extLst>
      <p:ext uri="{BB962C8B-B14F-4D97-AF65-F5344CB8AC3E}">
        <p14:creationId xmlns:p14="http://schemas.microsoft.com/office/powerpoint/2010/main" val="20686358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8B358DB5-AF96-4B42-8EAE-A6A6F2130B59}"/>
              </a:ext>
            </a:extLst>
          </p:cNvPr>
          <p:cNvSpPr/>
          <p:nvPr/>
        </p:nvSpPr>
        <p:spPr>
          <a:xfrm>
            <a:off x="1708138" y="4988780"/>
            <a:ext cx="1495466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Scenario Recap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F23AE5B2-A71E-457A-8B74-57E602989904}"/>
              </a:ext>
            </a:extLst>
          </p:cNvPr>
          <p:cNvSpPr/>
          <p:nvPr/>
        </p:nvSpPr>
        <p:spPr>
          <a:xfrm>
            <a:off x="311883" y="4973018"/>
            <a:ext cx="1238464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>
                <a:solidFill>
                  <a:schemeClr val="tx1"/>
                </a:solidFill>
              </a:rPr>
              <a:t>Submit</a:t>
            </a: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EB5AC9E4-F3BE-48BD-A622-F2C0E8E4EBE0}"/>
              </a:ext>
            </a:extLst>
          </p:cNvPr>
          <p:cNvGrpSpPr/>
          <p:nvPr/>
        </p:nvGrpSpPr>
        <p:grpSpPr>
          <a:xfrm>
            <a:off x="1028894" y="2691475"/>
            <a:ext cx="1488011" cy="1533497"/>
            <a:chOff x="491009" y="2846219"/>
            <a:chExt cx="1488011" cy="1533497"/>
          </a:xfrm>
        </p:grpSpPr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B34B6855-2FB3-48D7-BED9-401D3B96BA72}"/>
                </a:ext>
              </a:extLst>
            </p:cNvPr>
            <p:cNvSpPr/>
            <p:nvPr/>
          </p:nvSpPr>
          <p:spPr>
            <a:xfrm rot="8088806">
              <a:off x="367773" y="3204457"/>
              <a:ext cx="1063493" cy="817021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no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4A7270F0-7B5D-4711-B241-BFA040AAB0B0}"/>
                </a:ext>
              </a:extLst>
            </p:cNvPr>
            <p:cNvGrpSpPr/>
            <p:nvPr/>
          </p:nvGrpSpPr>
          <p:grpSpPr>
            <a:xfrm>
              <a:off x="820837" y="2846219"/>
              <a:ext cx="850900" cy="1099382"/>
              <a:chOff x="820837" y="2846219"/>
              <a:chExt cx="850900" cy="1099382"/>
            </a:xfrm>
          </p:grpSpPr>
          <p:sp>
            <p:nvSpPr>
              <p:cNvPr id="58" name="Flowchart: Connector 57">
                <a:extLst>
                  <a:ext uri="{FF2B5EF4-FFF2-40B4-BE49-F238E27FC236}">
                    <a16:creationId xmlns:a16="http://schemas.microsoft.com/office/drawing/2014/main" id="{7BE6B56E-6ECD-46B0-9FA2-770F0ACF3347}"/>
                  </a:ext>
                </a:extLst>
              </p:cNvPr>
              <p:cNvSpPr/>
              <p:nvPr/>
            </p:nvSpPr>
            <p:spPr>
              <a:xfrm>
                <a:off x="820837" y="2846219"/>
                <a:ext cx="850900" cy="850900"/>
              </a:xfrm>
              <a:prstGeom prst="flowChartConnector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59" name="Isosceles Triangle 58">
                <a:extLst>
                  <a:ext uri="{FF2B5EF4-FFF2-40B4-BE49-F238E27FC236}">
                    <a16:creationId xmlns:a16="http://schemas.microsoft.com/office/drawing/2014/main" id="{C942F4BD-3D80-4619-AF8F-F0F29930EF4F}"/>
                  </a:ext>
                </a:extLst>
              </p:cNvPr>
              <p:cNvSpPr/>
              <p:nvPr/>
            </p:nvSpPr>
            <p:spPr>
              <a:xfrm rot="10800000">
                <a:off x="869514" y="3463877"/>
                <a:ext cx="753546" cy="481724"/>
              </a:xfrm>
              <a:prstGeom prst="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60" name="Flowchart: Connector 59">
                <a:extLst>
                  <a:ext uri="{FF2B5EF4-FFF2-40B4-BE49-F238E27FC236}">
                    <a16:creationId xmlns:a16="http://schemas.microsoft.com/office/drawing/2014/main" id="{1C73D8FD-D8C2-4E9E-8815-B7229B754A60}"/>
                  </a:ext>
                </a:extLst>
              </p:cNvPr>
              <p:cNvSpPr/>
              <p:nvPr/>
            </p:nvSpPr>
            <p:spPr>
              <a:xfrm>
                <a:off x="886196" y="2911578"/>
                <a:ext cx="720182" cy="720182"/>
              </a:xfrm>
              <a:prstGeom prst="flowChartConnector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endParaRPr lang="en-IN" sz="2000" b="1">
                  <a:solidFill>
                    <a:schemeClr val="tx1"/>
                  </a:solidFill>
                </a:endParaRPr>
              </a:p>
            </p:txBody>
          </p:sp>
          <p:pic>
            <p:nvPicPr>
              <p:cNvPr id="61" name="Graphic 60" descr="Network">
                <a:extLst>
                  <a:ext uri="{FF2B5EF4-FFF2-40B4-BE49-F238E27FC236}">
                    <a16:creationId xmlns:a16="http://schemas.microsoft.com/office/drawing/2014/main" id="{4C8CB173-3029-4DD6-A765-2C29EE79614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059079" y="3081723"/>
                <a:ext cx="374416" cy="374418"/>
              </a:xfrm>
              <a:prstGeom prst="rect">
                <a:avLst/>
              </a:prstGeom>
            </p:spPr>
          </p:pic>
        </p:grp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B3560CF0-2C20-411D-81F2-4AEB44ACCC40}"/>
                </a:ext>
              </a:extLst>
            </p:cNvPr>
            <p:cNvSpPr/>
            <p:nvPr/>
          </p:nvSpPr>
          <p:spPr>
            <a:xfrm>
              <a:off x="513553" y="3975332"/>
              <a:ext cx="1465467" cy="40438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r>
                <a:rPr lang="en-IN" sz="1600" b="1">
                  <a:solidFill>
                    <a:schemeClr val="tx1"/>
                  </a:solidFill>
                </a:rPr>
                <a:t>Lorem Ipsum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BE49275D-363C-4C47-822B-414A23A43164}"/>
              </a:ext>
            </a:extLst>
          </p:cNvPr>
          <p:cNvGrpSpPr/>
          <p:nvPr/>
        </p:nvGrpSpPr>
        <p:grpSpPr>
          <a:xfrm>
            <a:off x="3100567" y="2691475"/>
            <a:ext cx="1488011" cy="1533497"/>
            <a:chOff x="491009" y="2846219"/>
            <a:chExt cx="1488011" cy="1533497"/>
          </a:xfrm>
        </p:grpSpPr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78C98DA5-CDDC-4FBD-AA97-13928D91825C}"/>
                </a:ext>
              </a:extLst>
            </p:cNvPr>
            <p:cNvSpPr/>
            <p:nvPr/>
          </p:nvSpPr>
          <p:spPr>
            <a:xfrm rot="8088806">
              <a:off x="367773" y="3204457"/>
              <a:ext cx="1063493" cy="817021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no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2078C7EC-980D-4F8C-A108-65A4695DD26D}"/>
                </a:ext>
              </a:extLst>
            </p:cNvPr>
            <p:cNvGrpSpPr/>
            <p:nvPr/>
          </p:nvGrpSpPr>
          <p:grpSpPr>
            <a:xfrm>
              <a:off x="820837" y="2846219"/>
              <a:ext cx="850900" cy="1099382"/>
              <a:chOff x="820837" y="2846219"/>
              <a:chExt cx="850900" cy="1099382"/>
            </a:xfrm>
          </p:grpSpPr>
          <p:sp>
            <p:nvSpPr>
              <p:cNvPr id="66" name="Flowchart: Connector 65">
                <a:extLst>
                  <a:ext uri="{FF2B5EF4-FFF2-40B4-BE49-F238E27FC236}">
                    <a16:creationId xmlns:a16="http://schemas.microsoft.com/office/drawing/2014/main" id="{B46CE6A7-5B6E-4E6E-8069-0F6EB429056C}"/>
                  </a:ext>
                </a:extLst>
              </p:cNvPr>
              <p:cNvSpPr/>
              <p:nvPr/>
            </p:nvSpPr>
            <p:spPr>
              <a:xfrm>
                <a:off x="820837" y="2846219"/>
                <a:ext cx="850900" cy="850900"/>
              </a:xfrm>
              <a:prstGeom prst="flowChartConnector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67" name="Isosceles Triangle 66">
                <a:extLst>
                  <a:ext uri="{FF2B5EF4-FFF2-40B4-BE49-F238E27FC236}">
                    <a16:creationId xmlns:a16="http://schemas.microsoft.com/office/drawing/2014/main" id="{10534DF1-A5B0-423E-9D22-D7DB9F6EDDB9}"/>
                  </a:ext>
                </a:extLst>
              </p:cNvPr>
              <p:cNvSpPr/>
              <p:nvPr/>
            </p:nvSpPr>
            <p:spPr>
              <a:xfrm rot="10800000">
                <a:off x="869514" y="3463877"/>
                <a:ext cx="753546" cy="481724"/>
              </a:xfrm>
              <a:prstGeom prst="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81" name="Flowchart: Connector 80">
                <a:extLst>
                  <a:ext uri="{FF2B5EF4-FFF2-40B4-BE49-F238E27FC236}">
                    <a16:creationId xmlns:a16="http://schemas.microsoft.com/office/drawing/2014/main" id="{E31CED5F-D683-40C8-93C5-1739D93125F2}"/>
                  </a:ext>
                </a:extLst>
              </p:cNvPr>
              <p:cNvSpPr/>
              <p:nvPr/>
            </p:nvSpPr>
            <p:spPr>
              <a:xfrm>
                <a:off x="886196" y="2911578"/>
                <a:ext cx="720182" cy="720182"/>
              </a:xfrm>
              <a:prstGeom prst="flowChartConnector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endParaRPr lang="en-IN" sz="2000" b="1">
                  <a:solidFill>
                    <a:schemeClr val="tx1"/>
                  </a:solidFill>
                </a:endParaRPr>
              </a:p>
            </p:txBody>
          </p:sp>
          <p:pic>
            <p:nvPicPr>
              <p:cNvPr id="82" name="Graphic 81" descr="Network">
                <a:extLst>
                  <a:ext uri="{FF2B5EF4-FFF2-40B4-BE49-F238E27FC236}">
                    <a16:creationId xmlns:a16="http://schemas.microsoft.com/office/drawing/2014/main" id="{50DA2F35-BF06-460C-8BAB-C0E35192F19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059079" y="3081723"/>
                <a:ext cx="374416" cy="374418"/>
              </a:xfrm>
              <a:prstGeom prst="rect">
                <a:avLst/>
              </a:prstGeom>
            </p:spPr>
          </p:pic>
        </p:grp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91D48AFB-1139-4255-9315-F81FFBC9EC8D}"/>
                </a:ext>
              </a:extLst>
            </p:cNvPr>
            <p:cNvSpPr/>
            <p:nvPr/>
          </p:nvSpPr>
          <p:spPr>
            <a:xfrm>
              <a:off x="513553" y="3975332"/>
              <a:ext cx="1465467" cy="40438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r>
                <a:rPr lang="en-IN" sz="1600" b="1">
                  <a:solidFill>
                    <a:schemeClr val="tx1"/>
                  </a:solidFill>
                </a:rPr>
                <a:t>Lorem Ipsum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BD8BCD02-63D8-443B-B4B1-19A8E77A3A67}"/>
              </a:ext>
            </a:extLst>
          </p:cNvPr>
          <p:cNvGrpSpPr/>
          <p:nvPr/>
        </p:nvGrpSpPr>
        <p:grpSpPr>
          <a:xfrm>
            <a:off x="5172240" y="2691475"/>
            <a:ext cx="1488011" cy="1533497"/>
            <a:chOff x="491009" y="2846219"/>
            <a:chExt cx="1488011" cy="1533497"/>
          </a:xfrm>
        </p:grpSpPr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48C19957-F6C9-4759-A5EA-60B035BBFBDA}"/>
                </a:ext>
              </a:extLst>
            </p:cNvPr>
            <p:cNvSpPr/>
            <p:nvPr/>
          </p:nvSpPr>
          <p:spPr>
            <a:xfrm rot="8088806">
              <a:off x="367773" y="3204457"/>
              <a:ext cx="1063493" cy="817021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no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E4025A44-A993-44D6-8BDB-E1D808780447}"/>
                </a:ext>
              </a:extLst>
            </p:cNvPr>
            <p:cNvGrpSpPr/>
            <p:nvPr/>
          </p:nvGrpSpPr>
          <p:grpSpPr>
            <a:xfrm>
              <a:off x="820837" y="2846219"/>
              <a:ext cx="850900" cy="1099382"/>
              <a:chOff x="820837" y="2846219"/>
              <a:chExt cx="850900" cy="1099382"/>
            </a:xfrm>
          </p:grpSpPr>
          <p:sp>
            <p:nvSpPr>
              <p:cNvPr id="87" name="Flowchart: Connector 86">
                <a:extLst>
                  <a:ext uri="{FF2B5EF4-FFF2-40B4-BE49-F238E27FC236}">
                    <a16:creationId xmlns:a16="http://schemas.microsoft.com/office/drawing/2014/main" id="{E2A6BE75-3BB2-409A-A1F9-C649876C9CB7}"/>
                  </a:ext>
                </a:extLst>
              </p:cNvPr>
              <p:cNvSpPr/>
              <p:nvPr/>
            </p:nvSpPr>
            <p:spPr>
              <a:xfrm>
                <a:off x="820837" y="2846219"/>
                <a:ext cx="850900" cy="850900"/>
              </a:xfrm>
              <a:prstGeom prst="flowChartConnector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88" name="Isosceles Triangle 87">
                <a:extLst>
                  <a:ext uri="{FF2B5EF4-FFF2-40B4-BE49-F238E27FC236}">
                    <a16:creationId xmlns:a16="http://schemas.microsoft.com/office/drawing/2014/main" id="{4730B4B8-AB84-46D2-85C1-2E2698FECD25}"/>
                  </a:ext>
                </a:extLst>
              </p:cNvPr>
              <p:cNvSpPr/>
              <p:nvPr/>
            </p:nvSpPr>
            <p:spPr>
              <a:xfrm rot="10800000">
                <a:off x="869514" y="3463877"/>
                <a:ext cx="753546" cy="481724"/>
              </a:xfrm>
              <a:prstGeom prst="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89" name="Flowchart: Connector 88">
                <a:extLst>
                  <a:ext uri="{FF2B5EF4-FFF2-40B4-BE49-F238E27FC236}">
                    <a16:creationId xmlns:a16="http://schemas.microsoft.com/office/drawing/2014/main" id="{7AC2C81E-0BA4-48DD-8303-951F43A3E065}"/>
                  </a:ext>
                </a:extLst>
              </p:cNvPr>
              <p:cNvSpPr/>
              <p:nvPr/>
            </p:nvSpPr>
            <p:spPr>
              <a:xfrm>
                <a:off x="886196" y="2911578"/>
                <a:ext cx="720182" cy="720182"/>
              </a:xfrm>
              <a:prstGeom prst="flowChartConnector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endParaRPr lang="en-IN" sz="2000" b="1">
                  <a:solidFill>
                    <a:schemeClr val="tx1"/>
                  </a:solidFill>
                </a:endParaRPr>
              </a:p>
            </p:txBody>
          </p:sp>
          <p:pic>
            <p:nvPicPr>
              <p:cNvPr id="90" name="Graphic 89" descr="Network">
                <a:extLst>
                  <a:ext uri="{FF2B5EF4-FFF2-40B4-BE49-F238E27FC236}">
                    <a16:creationId xmlns:a16="http://schemas.microsoft.com/office/drawing/2014/main" id="{D78A6915-B337-47AA-8810-49044552CDC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059079" y="3081723"/>
                <a:ext cx="374416" cy="374418"/>
              </a:xfrm>
              <a:prstGeom prst="rect">
                <a:avLst/>
              </a:prstGeom>
            </p:spPr>
          </p:pic>
        </p:grp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46E83C18-8B6C-4D9D-A49C-A96F3ADF49B6}"/>
                </a:ext>
              </a:extLst>
            </p:cNvPr>
            <p:cNvSpPr/>
            <p:nvPr/>
          </p:nvSpPr>
          <p:spPr>
            <a:xfrm>
              <a:off x="513553" y="3975332"/>
              <a:ext cx="1465467" cy="40438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r>
                <a:rPr lang="en-IN" sz="1600" b="1">
                  <a:solidFill>
                    <a:schemeClr val="tx1"/>
                  </a:solidFill>
                </a:rPr>
                <a:t>Lorem Ipsum</a:t>
              </a: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D1200436-3571-4C42-9E85-52864D751C48}"/>
              </a:ext>
            </a:extLst>
          </p:cNvPr>
          <p:cNvGrpSpPr/>
          <p:nvPr/>
        </p:nvGrpSpPr>
        <p:grpSpPr>
          <a:xfrm>
            <a:off x="7243912" y="2691475"/>
            <a:ext cx="1488011" cy="1533497"/>
            <a:chOff x="491009" y="2846219"/>
            <a:chExt cx="1488011" cy="1533497"/>
          </a:xfrm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E37CEE97-F4A2-420E-80EE-013A14F44918}"/>
                </a:ext>
              </a:extLst>
            </p:cNvPr>
            <p:cNvSpPr/>
            <p:nvPr/>
          </p:nvSpPr>
          <p:spPr>
            <a:xfrm rot="8088806">
              <a:off x="367773" y="3204457"/>
              <a:ext cx="1063493" cy="817021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no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grpSp>
          <p:nvGrpSpPr>
            <p:cNvPr id="93" name="Group 92">
              <a:extLst>
                <a:ext uri="{FF2B5EF4-FFF2-40B4-BE49-F238E27FC236}">
                  <a16:creationId xmlns:a16="http://schemas.microsoft.com/office/drawing/2014/main" id="{32472341-B82C-4592-8749-373EC515290E}"/>
                </a:ext>
              </a:extLst>
            </p:cNvPr>
            <p:cNvGrpSpPr/>
            <p:nvPr/>
          </p:nvGrpSpPr>
          <p:grpSpPr>
            <a:xfrm>
              <a:off x="820837" y="2846219"/>
              <a:ext cx="850900" cy="1099382"/>
              <a:chOff x="820837" y="2846219"/>
              <a:chExt cx="850900" cy="1099382"/>
            </a:xfrm>
          </p:grpSpPr>
          <p:sp>
            <p:nvSpPr>
              <p:cNvPr id="95" name="Flowchart: Connector 94">
                <a:extLst>
                  <a:ext uri="{FF2B5EF4-FFF2-40B4-BE49-F238E27FC236}">
                    <a16:creationId xmlns:a16="http://schemas.microsoft.com/office/drawing/2014/main" id="{949042BF-E625-4276-8EE5-A38CB98D8DC9}"/>
                  </a:ext>
                </a:extLst>
              </p:cNvPr>
              <p:cNvSpPr/>
              <p:nvPr/>
            </p:nvSpPr>
            <p:spPr>
              <a:xfrm>
                <a:off x="820837" y="2846219"/>
                <a:ext cx="850900" cy="850900"/>
              </a:xfrm>
              <a:prstGeom prst="flowChartConnector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96" name="Isosceles Triangle 95">
                <a:extLst>
                  <a:ext uri="{FF2B5EF4-FFF2-40B4-BE49-F238E27FC236}">
                    <a16:creationId xmlns:a16="http://schemas.microsoft.com/office/drawing/2014/main" id="{BDD0079A-284A-47F5-8D0D-A6ACC41733D0}"/>
                  </a:ext>
                </a:extLst>
              </p:cNvPr>
              <p:cNvSpPr/>
              <p:nvPr/>
            </p:nvSpPr>
            <p:spPr>
              <a:xfrm rot="10800000">
                <a:off x="869514" y="3463877"/>
                <a:ext cx="753546" cy="481724"/>
              </a:xfrm>
              <a:prstGeom prst="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97" name="Flowchart: Connector 96">
                <a:extLst>
                  <a:ext uri="{FF2B5EF4-FFF2-40B4-BE49-F238E27FC236}">
                    <a16:creationId xmlns:a16="http://schemas.microsoft.com/office/drawing/2014/main" id="{B0A62B5F-A072-422E-AABC-D8846687F173}"/>
                  </a:ext>
                </a:extLst>
              </p:cNvPr>
              <p:cNvSpPr/>
              <p:nvPr/>
            </p:nvSpPr>
            <p:spPr>
              <a:xfrm>
                <a:off x="886196" y="2911578"/>
                <a:ext cx="720182" cy="720182"/>
              </a:xfrm>
              <a:prstGeom prst="flowChartConnector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endParaRPr lang="en-IN" sz="2000" b="1">
                  <a:solidFill>
                    <a:schemeClr val="tx1"/>
                  </a:solidFill>
                </a:endParaRPr>
              </a:p>
            </p:txBody>
          </p:sp>
          <p:pic>
            <p:nvPicPr>
              <p:cNvPr id="98" name="Graphic 97" descr="Network">
                <a:extLst>
                  <a:ext uri="{FF2B5EF4-FFF2-40B4-BE49-F238E27FC236}">
                    <a16:creationId xmlns:a16="http://schemas.microsoft.com/office/drawing/2014/main" id="{B325D411-24F0-4CE2-9BE9-849B1B90CF9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059079" y="3081723"/>
                <a:ext cx="374416" cy="374418"/>
              </a:xfrm>
              <a:prstGeom prst="rect">
                <a:avLst/>
              </a:prstGeom>
            </p:spPr>
          </p:pic>
        </p:grp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CEF603CB-3640-47E0-951D-C120999CF003}"/>
                </a:ext>
              </a:extLst>
            </p:cNvPr>
            <p:cNvSpPr/>
            <p:nvPr/>
          </p:nvSpPr>
          <p:spPr>
            <a:xfrm>
              <a:off x="513553" y="3975332"/>
              <a:ext cx="1465467" cy="40438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r>
                <a:rPr lang="en-IN" sz="1600" b="1">
                  <a:solidFill>
                    <a:schemeClr val="tx1"/>
                  </a:solidFill>
                </a:rPr>
                <a:t>Lorem Ipsum</a:t>
              </a:r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744BDD83-890F-48AA-B894-3A7DC628C58C}"/>
              </a:ext>
            </a:extLst>
          </p:cNvPr>
          <p:cNvGrpSpPr/>
          <p:nvPr/>
        </p:nvGrpSpPr>
        <p:grpSpPr>
          <a:xfrm>
            <a:off x="323501" y="1794421"/>
            <a:ext cx="6031007" cy="338554"/>
            <a:chOff x="612466" y="2228467"/>
            <a:chExt cx="5673461" cy="318481"/>
          </a:xfrm>
        </p:grpSpPr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FBBB2BD4-2D98-4FB0-BFAB-6F11DB69335E}"/>
                </a:ext>
              </a:extLst>
            </p:cNvPr>
            <p:cNvSpPr txBox="1"/>
            <p:nvPr/>
          </p:nvSpPr>
          <p:spPr>
            <a:xfrm>
              <a:off x="877004" y="2228467"/>
              <a:ext cx="5408923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b="1" dirty="0">
                  <a:solidFill>
                    <a:schemeClr val="tx1"/>
                  </a:solidFill>
                </a:rPr>
                <a:t>Select the correct option and Submit.</a:t>
              </a:r>
            </a:p>
          </p:txBody>
        </p:sp>
        <p:grpSp>
          <p:nvGrpSpPr>
            <p:cNvPr id="101" name="Group 100">
              <a:extLst>
                <a:ext uri="{FF2B5EF4-FFF2-40B4-BE49-F238E27FC236}">
                  <a16:creationId xmlns:a16="http://schemas.microsoft.com/office/drawing/2014/main" id="{75C58AFC-6BB6-4D40-B4AF-F2A9A18B59A2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102" name="Graphic 101" descr="Direction">
                <a:extLst>
                  <a:ext uri="{FF2B5EF4-FFF2-40B4-BE49-F238E27FC236}">
                    <a16:creationId xmlns:a16="http://schemas.microsoft.com/office/drawing/2014/main" id="{716DB9F1-C337-45EA-9C14-6EB976D1B65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103" name="Oval 102">
                <a:extLst>
                  <a:ext uri="{FF2B5EF4-FFF2-40B4-BE49-F238E27FC236}">
                    <a16:creationId xmlns:a16="http://schemas.microsoft.com/office/drawing/2014/main" id="{A6D937C7-C405-495A-AABC-FABFD8731AE4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 b="1"/>
              </a:p>
            </p:txBody>
          </p:sp>
        </p:grpSp>
      </p:grpSp>
      <p:sp>
        <p:nvSpPr>
          <p:cNvPr id="104" name="Rectangle 103">
            <a:extLst>
              <a:ext uri="{FF2B5EF4-FFF2-40B4-BE49-F238E27FC236}">
                <a16:creationId xmlns:a16="http://schemas.microsoft.com/office/drawing/2014/main" id="{82345EE9-F2BF-4E28-B630-DDE4A761F2B7}"/>
              </a:ext>
            </a:extLst>
          </p:cNvPr>
          <p:cNvSpPr/>
          <p:nvPr/>
        </p:nvSpPr>
        <p:spPr>
          <a:xfrm>
            <a:off x="287999" y="1110910"/>
            <a:ext cx="8181443" cy="707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</a:t>
            </a:r>
            <a:r>
              <a:rPr lang="en-US" sz="1600" dirty="0" err="1">
                <a:solidFill>
                  <a:schemeClr val="tx1"/>
                </a:solidFill>
              </a:rPr>
              <a:t>typtesetting</a:t>
            </a:r>
            <a:r>
              <a:rPr lang="en-US" sz="1600" dirty="0">
                <a:solidFill>
                  <a:schemeClr val="tx1"/>
                </a:solidFill>
              </a:rPr>
              <a:t> industry Lorem Ipsum is simply dummy text of the printing </a:t>
            </a:r>
          </a:p>
          <a:p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329F7E9E-9165-43E5-A752-A6E5BBC796DE}"/>
              </a:ext>
            </a:extLst>
          </p:cNvPr>
          <p:cNvSpPr/>
          <p:nvPr/>
        </p:nvSpPr>
        <p:spPr>
          <a:xfrm>
            <a:off x="288000" y="720000"/>
            <a:ext cx="5862916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Page Title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41937008-25BA-7237-0ACC-0EA0D3125248}"/>
              </a:ext>
            </a:extLst>
          </p:cNvPr>
          <p:cNvSpPr txBox="1"/>
          <p:nvPr/>
        </p:nvSpPr>
        <p:spPr>
          <a:xfrm>
            <a:off x="10544332" y="433039"/>
            <a:ext cx="24160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Branch 2 | </a:t>
            </a:r>
            <a:r>
              <a:rPr lang="en-IN" sz="1400" dirty="0" err="1">
                <a:solidFill>
                  <a:srgbClr val="0070C0"/>
                </a:solidFill>
              </a:rPr>
              <a:t>SubPage</a:t>
            </a:r>
            <a:r>
              <a:rPr lang="en-IN" sz="1400" dirty="0">
                <a:solidFill>
                  <a:srgbClr val="0070C0"/>
                </a:solidFill>
              </a:rPr>
              <a:t> 1</a:t>
            </a:r>
          </a:p>
        </p:txBody>
      </p:sp>
    </p:spTree>
    <p:extLst>
      <p:ext uri="{BB962C8B-B14F-4D97-AF65-F5344CB8AC3E}">
        <p14:creationId xmlns:p14="http://schemas.microsoft.com/office/powerpoint/2010/main" val="191064644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tx1"/>
          </a:solidFill>
        </a:ln>
      </a:spPr>
      <a:bodyPr wrap="square" lIns="144000" tIns="144000" rIns="288000" bIns="144000" rtlCol="0" anchor="t" anchorCtr="0">
        <a:spAutoFit/>
      </a:bodyPr>
      <a:lstStyle>
        <a:defPPr algn="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17266</TotalTime>
  <Words>993</Words>
  <Application>Microsoft Office PowerPoint</Application>
  <PresentationFormat>Custom</PresentationFormat>
  <Paragraphs>128</Paragraphs>
  <Slides>11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Donagh Hourihan</dc:creator>
  <cp:lastModifiedBy>lakshmikanth</cp:lastModifiedBy>
  <cp:revision>2426</cp:revision>
  <dcterms:created xsi:type="dcterms:W3CDTF">2017-07-21T05:01:19Z</dcterms:created>
  <dcterms:modified xsi:type="dcterms:W3CDTF">2022-07-22T13:25:21Z</dcterms:modified>
</cp:coreProperties>
</file>