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0"/>
  </p:notesMasterIdLst>
  <p:sldIdLst>
    <p:sldId id="1202" r:id="rId2"/>
    <p:sldId id="1214" r:id="rId3"/>
    <p:sldId id="1215" r:id="rId4"/>
    <p:sldId id="1212" r:id="rId5"/>
    <p:sldId id="1210" r:id="rId6"/>
    <p:sldId id="1207" r:id="rId7"/>
    <p:sldId id="1208" r:id="rId8"/>
    <p:sldId id="1213" r:id="rId9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CC3AD1-856D-4FE1-93CE-A6EF2881C0E3}" v="25" dt="2022-04-21T05:29:53.18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0704FE2E-9E52-4A6C-B70E-E03832489322}"/>
    <pc:docChg chg="modSld delMainMaster">
      <pc:chgData name="lakshmikanth" userId="34ec4a14-2b32-4e23-8e6c-bf79444b9b1f" providerId="ADAL" clId="{0704FE2E-9E52-4A6C-B70E-E03832489322}" dt="2022-03-17T10:25:30.329" v="20" actId="1076"/>
      <pc:docMkLst>
        <pc:docMk/>
      </pc:docMkLst>
      <pc:sldChg chg="modSp mod">
        <pc:chgData name="lakshmikanth" userId="34ec4a14-2b32-4e23-8e6c-bf79444b9b1f" providerId="ADAL" clId="{0704FE2E-9E52-4A6C-B70E-E03832489322}" dt="2022-03-17T10:25:30.329" v="20" actId="1076"/>
        <pc:sldMkLst>
          <pc:docMk/>
          <pc:sldMk cId="2508173990" sldId="1202"/>
        </pc:sldMkLst>
        <pc:spChg chg="mod">
          <ac:chgData name="lakshmikanth" userId="34ec4a14-2b32-4e23-8e6c-bf79444b9b1f" providerId="ADAL" clId="{0704FE2E-9E52-4A6C-B70E-E03832489322}" dt="2022-03-16T14:24:39.491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0704FE2E-9E52-4A6C-B70E-E03832489322}" dt="2022-03-17T10:25:30.329" v="20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lakshmikanth" userId="34ec4a14-2b32-4e23-8e6c-bf79444b9b1f" providerId="ADAL" clId="{0704FE2E-9E52-4A6C-B70E-E03832489322}" dt="2022-03-17T10:25:30.329" v="20" actId="1076"/>
          <ac:grpSpMkLst>
            <pc:docMk/>
            <pc:sldMk cId="2508173990" sldId="1202"/>
            <ac:grpSpMk id="57" creationId="{5464A22C-6720-4997-AFB0-FEC5992B68EC}"/>
          </ac:grpSpMkLst>
        </pc:grpChg>
      </pc:sldChg>
      <pc:sldChg chg="modSp mod">
        <pc:chgData name="lakshmikanth" userId="34ec4a14-2b32-4e23-8e6c-bf79444b9b1f" providerId="ADAL" clId="{0704FE2E-9E52-4A6C-B70E-E03832489322}" dt="2022-03-17T10:24:39.787" v="11" actId="1076"/>
        <pc:sldMkLst>
          <pc:docMk/>
          <pc:sldMk cId="2285015065" sldId="1203"/>
        </pc:sldMkLst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4:39.787" v="11" actId="1076"/>
          <ac:spMkLst>
            <pc:docMk/>
            <pc:sldMk cId="2285015065" sldId="1203"/>
            <ac:spMk id="27" creationId="{B38438DC-8F79-4707-9926-890E97655C06}"/>
          </ac:spMkLst>
        </pc:spChg>
      </pc:sldChg>
      <pc:sldChg chg="modSp mod">
        <pc:chgData name="lakshmikanth" userId="34ec4a14-2b32-4e23-8e6c-bf79444b9b1f" providerId="ADAL" clId="{0704FE2E-9E52-4A6C-B70E-E03832489322}" dt="2022-03-17T10:25:06.704" v="16" actId="1037"/>
        <pc:sldMkLst>
          <pc:docMk/>
          <pc:sldMk cId="3675761090" sldId="1204"/>
        </pc:sldMkLst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0" creationId="{F147415D-E16C-445C-9A1D-C2D143C1E294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1" creationId="{6F7C91BE-B61F-48F4-92AA-1F820DE4EF90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2" creationId="{C25CF31D-ADAC-4DA9-868B-1855F1803D55}"/>
          </ac:spMkLst>
        </pc:spChg>
        <pc:spChg chg="mod">
          <ac:chgData name="lakshmikanth" userId="34ec4a14-2b32-4e23-8e6c-bf79444b9b1f" providerId="ADAL" clId="{0704FE2E-9E52-4A6C-B70E-E03832489322}" dt="2022-03-17T10:25:06.704" v="16" actId="1037"/>
          <ac:spMkLst>
            <pc:docMk/>
            <pc:sldMk cId="3675761090" sldId="1204"/>
            <ac:spMk id="27" creationId="{B38438DC-8F79-4707-9926-890E97655C06}"/>
          </ac:spMkLst>
        </pc:spChg>
      </pc:sldChg>
      <pc:sldMasterChg chg="del delSldLayout">
        <pc:chgData name="lakshmikanth" userId="34ec4a14-2b32-4e23-8e6c-bf79444b9b1f" providerId="ADAL" clId="{0704FE2E-9E52-4A6C-B70E-E03832489322}" dt="2022-03-17T10:24:06.366" v="9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0704FE2E-9E52-4A6C-B70E-E03832489322}" dt="2022-03-17T10:24:06.357" v="4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0704FE2E-9E52-4A6C-B70E-E03832489322}" dt="2022-03-17T10:24:06.359" v="5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0704FE2E-9E52-4A6C-B70E-E03832489322}" dt="2022-03-17T10:24:06.360" v="6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0704FE2E-9E52-4A6C-B70E-E03832489322}" dt="2022-03-17T10:24:06.362" v="7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0704FE2E-9E52-4A6C-B70E-E03832489322}" dt="2022-03-17T10:24:06.363" v="8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0704FE2E-9E52-4A6C-B70E-E03832489322}" dt="2022-03-17T10:24:01.661" v="3" actId="2696"/>
        <pc:sldMasterMkLst>
          <pc:docMk/>
          <pc:sldMasterMk cId="4000528223" sldId="2147483684"/>
        </pc:sldMasterMkLst>
        <pc:sldLayoutChg chg="del">
          <pc:chgData name="lakshmikanth" userId="34ec4a14-2b32-4e23-8e6c-bf79444b9b1f" providerId="ADAL" clId="{0704FE2E-9E52-4A6C-B70E-E03832489322}" dt="2022-03-17T10:24:01.661" v="3" actId="2696"/>
          <pc:sldLayoutMkLst>
            <pc:docMk/>
            <pc:sldMasterMk cId="4000528223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0704FE2E-9E52-4A6C-B70E-E03832489322}" dt="2022-03-17T10:24:00.394" v="1" actId="2696"/>
          <pc:sldLayoutMkLst>
            <pc:docMk/>
            <pc:sldMasterMk cId="4000528223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0704FE2E-9E52-4A6C-B70E-E03832489322}" dt="2022-03-17T10:24:01.001" v="2" actId="2696"/>
          <pc:sldLayoutMkLst>
            <pc:docMk/>
            <pc:sldMasterMk cId="4000528223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12800F5C-F6DE-4D83-A0FD-6124BFF8530D}"/>
    <pc:docChg chg="undo custSel modSld">
      <pc:chgData name="Subramani K" userId="bf009f75-d47a-408b-a678-4666a6eafc4c" providerId="ADAL" clId="{12800F5C-F6DE-4D83-A0FD-6124BFF8530D}" dt="2022-03-16T07:23:41.527" v="15" actId="107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  <pc:docChgLst>
    <pc:chgData name="Subramani K" userId="bf009f75-d47a-408b-a678-4666a6eafc4c" providerId="ADAL" clId="{FD2E963F-94D1-4ECC-8898-EFA79198C0AE}"/>
    <pc:docChg chg="undo custSel addSld delSld modSld">
      <pc:chgData name="Subramani K" userId="bf009f75-d47a-408b-a678-4666a6eafc4c" providerId="ADAL" clId="{FD2E963F-94D1-4ECC-8898-EFA79198C0AE}" dt="2022-04-06T18:47:34.618" v="112" actId="1037"/>
      <pc:docMkLst>
        <pc:docMk/>
      </pc:docMkLst>
      <pc:sldChg chg="addSp delSp modSp mod">
        <pc:chgData name="Subramani K" userId="bf009f75-d47a-408b-a678-4666a6eafc4c" providerId="ADAL" clId="{FD2E963F-94D1-4ECC-8898-EFA79198C0AE}" dt="2022-04-06T18:46:29.420" v="31" actId="20577"/>
        <pc:sldMkLst>
          <pc:docMk/>
          <pc:sldMk cId="1766288037" sldId="1204"/>
        </pc:sldMkLst>
        <pc:spChg chg="mod">
          <ac:chgData name="Subramani K" userId="bf009f75-d47a-408b-a678-4666a6eafc4c" providerId="ADAL" clId="{FD2E963F-94D1-4ECC-8898-EFA79198C0AE}" dt="2022-04-06T18:45:37.405" v="7"/>
          <ac:spMkLst>
            <pc:docMk/>
            <pc:sldMk cId="1766288037" sldId="1204"/>
            <ac:spMk id="46" creationId="{43F73181-7FE4-4133-9189-F86F7F4A0A01}"/>
          </ac:spMkLst>
        </pc:spChg>
        <pc:spChg chg="mod">
          <ac:chgData name="Subramani K" userId="bf009f75-d47a-408b-a678-4666a6eafc4c" providerId="ADAL" clId="{FD2E963F-94D1-4ECC-8898-EFA79198C0AE}" dt="2022-04-06T18:45:37.405" v="7"/>
          <ac:spMkLst>
            <pc:docMk/>
            <pc:sldMk cId="1766288037" sldId="1204"/>
            <ac:spMk id="62" creationId="{F650712E-AA71-4492-A509-E183DB3FA850}"/>
          </ac:spMkLst>
        </pc:spChg>
        <pc:spChg chg="add mod">
          <ac:chgData name="Subramani K" userId="bf009f75-d47a-408b-a678-4666a6eafc4c" providerId="ADAL" clId="{FD2E963F-94D1-4ECC-8898-EFA79198C0AE}" dt="2022-04-06T18:45:41.094" v="21" actId="1036"/>
          <ac:spMkLst>
            <pc:docMk/>
            <pc:sldMk cId="1766288037" sldId="1204"/>
            <ac:spMk id="63" creationId="{9107623E-B0F5-45F0-9E66-24437DE122E8}"/>
          </ac:spMkLst>
        </pc:spChg>
        <pc:spChg chg="del">
          <ac:chgData name="Subramani K" userId="bf009f75-d47a-408b-a678-4666a6eafc4c" providerId="ADAL" clId="{FD2E963F-94D1-4ECC-8898-EFA79198C0AE}" dt="2022-04-06T18:45:26.497" v="4" actId="478"/>
          <ac:spMkLst>
            <pc:docMk/>
            <pc:sldMk cId="1766288037" sldId="1204"/>
            <ac:spMk id="64" creationId="{D3DE8A73-B76F-45A2-A8B7-6964F9CD104E}"/>
          </ac:spMkLst>
        </pc:spChg>
        <pc:spChg chg="add mod">
          <ac:chgData name="Subramani K" userId="bf009f75-d47a-408b-a678-4666a6eafc4c" providerId="ADAL" clId="{FD2E963F-94D1-4ECC-8898-EFA79198C0AE}" dt="2022-04-06T18:46:29.420" v="31" actId="20577"/>
          <ac:spMkLst>
            <pc:docMk/>
            <pc:sldMk cId="1766288037" sldId="1204"/>
            <ac:spMk id="65" creationId="{BF1BB038-7E6B-42DE-B000-C5F717E37E0E}"/>
          </ac:spMkLst>
        </pc:spChg>
        <pc:spChg chg="add mod">
          <ac:chgData name="Subramani K" userId="bf009f75-d47a-408b-a678-4666a6eafc4c" providerId="ADAL" clId="{FD2E963F-94D1-4ECC-8898-EFA79198C0AE}" dt="2022-04-06T18:45:41.094" v="21" actId="1036"/>
          <ac:spMkLst>
            <pc:docMk/>
            <pc:sldMk cId="1766288037" sldId="1204"/>
            <ac:spMk id="66" creationId="{2249A36C-EBDF-4FED-A77B-A2FC7BDFEE7A}"/>
          </ac:spMkLst>
        </pc:spChg>
        <pc:spChg chg="add mod">
          <ac:chgData name="Subramani K" userId="bf009f75-d47a-408b-a678-4666a6eafc4c" providerId="ADAL" clId="{FD2E963F-94D1-4ECC-8898-EFA79198C0AE}" dt="2022-04-06T18:45:41.094" v="21" actId="1036"/>
          <ac:spMkLst>
            <pc:docMk/>
            <pc:sldMk cId="1766288037" sldId="1204"/>
            <ac:spMk id="67" creationId="{C53ADDB8-DBBE-4FBD-9FF1-5CA3F06E35C1}"/>
          </ac:spMkLst>
        </pc:spChg>
        <pc:grpChg chg="add del">
          <ac:chgData name="Subramani K" userId="bf009f75-d47a-408b-a678-4666a6eafc4c" providerId="ADAL" clId="{FD2E963F-94D1-4ECC-8898-EFA79198C0AE}" dt="2022-04-06T18:45:37.115" v="6" actId="478"/>
          <ac:grpSpMkLst>
            <pc:docMk/>
            <pc:sldMk cId="1766288037" sldId="1204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FD2E963F-94D1-4ECC-8898-EFA79198C0AE}" dt="2022-04-06T18:45:23.838" v="3" actId="478"/>
          <ac:grpSpMkLst>
            <pc:docMk/>
            <pc:sldMk cId="1766288037" sldId="1204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FD2E963F-94D1-4ECC-8898-EFA79198C0AE}" dt="2022-04-06T18:45:23.838" v="3" actId="478"/>
          <ac:grpSpMkLst>
            <pc:docMk/>
            <pc:sldMk cId="1766288037" sldId="1204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FD2E963F-94D1-4ECC-8898-EFA79198C0AE}" dt="2022-04-06T18:45:41.094" v="21" actId="1036"/>
          <ac:grpSpMkLst>
            <pc:docMk/>
            <pc:sldMk cId="1766288037" sldId="1204"/>
            <ac:grpSpMk id="42" creationId="{FF28B4F9-E478-4B1C-A7A8-51F649994282}"/>
          </ac:grpSpMkLst>
        </pc:grpChg>
        <pc:grpChg chg="mod">
          <ac:chgData name="Subramani K" userId="bf009f75-d47a-408b-a678-4666a6eafc4c" providerId="ADAL" clId="{FD2E963F-94D1-4ECC-8898-EFA79198C0AE}" dt="2022-04-06T18:45:37.405" v="7"/>
          <ac:grpSpMkLst>
            <pc:docMk/>
            <pc:sldMk cId="1766288037" sldId="1204"/>
            <ac:grpSpMk id="47" creationId="{B146686B-A2C7-421B-BE36-E9F0AD635E8C}"/>
          </ac:grpSpMkLst>
        </pc:grpChg>
        <pc:grpChg chg="del">
          <ac:chgData name="Subramani K" userId="bf009f75-d47a-408b-a678-4666a6eafc4c" providerId="ADAL" clId="{FD2E963F-94D1-4ECC-8898-EFA79198C0AE}" dt="2022-04-06T18:45:23.838" v="3" actId="478"/>
          <ac:grpSpMkLst>
            <pc:docMk/>
            <pc:sldMk cId="1766288037" sldId="1204"/>
            <ac:grpSpMk id="51" creationId="{F7E94852-7C80-4080-AAD2-AC30285401C1}"/>
          </ac:grpSpMkLst>
        </pc:grpChg>
        <pc:picChg chg="del">
          <ac:chgData name="Subramani K" userId="bf009f75-d47a-408b-a678-4666a6eafc4c" providerId="ADAL" clId="{FD2E963F-94D1-4ECC-8898-EFA79198C0AE}" dt="2022-04-06T18:45:13.636" v="0" actId="478"/>
          <ac:picMkLst>
            <pc:docMk/>
            <pc:sldMk cId="1766288037" sldId="1204"/>
            <ac:picMk id="3" creationId="{9F822A2B-E4B5-40A6-83A1-E29749005007}"/>
          </ac:picMkLst>
        </pc:picChg>
        <pc:picChg chg="mod">
          <ac:chgData name="Subramani K" userId="bf009f75-d47a-408b-a678-4666a6eafc4c" providerId="ADAL" clId="{FD2E963F-94D1-4ECC-8898-EFA79198C0AE}" dt="2022-04-06T18:45:37.405" v="7"/>
          <ac:picMkLst>
            <pc:docMk/>
            <pc:sldMk cId="1766288037" sldId="1204"/>
            <ac:picMk id="50" creationId="{BA811D19-B5BC-402D-896B-EF560A97A899}"/>
          </ac:picMkLst>
        </pc:picChg>
        <pc:cxnChg chg="del">
          <ac:chgData name="Subramani K" userId="bf009f75-d47a-408b-a678-4666a6eafc4c" providerId="ADAL" clId="{FD2E963F-94D1-4ECC-8898-EFA79198C0AE}" dt="2022-04-06T18:45:28.682" v="5" actId="478"/>
          <ac:cxnSpMkLst>
            <pc:docMk/>
            <pc:sldMk cId="1766288037" sldId="1204"/>
            <ac:cxnSpMk id="40" creationId="{D55962A9-0491-4706-8BB9-1B0AE6982BD4}"/>
          </ac:cxnSpMkLst>
        </pc:cxnChg>
      </pc:sldChg>
      <pc:sldChg chg="del">
        <pc:chgData name="Subramani K" userId="bf009f75-d47a-408b-a678-4666a6eafc4c" providerId="ADAL" clId="{FD2E963F-94D1-4ECC-8898-EFA79198C0AE}" dt="2022-04-06T18:45:58.169" v="24" actId="47"/>
        <pc:sldMkLst>
          <pc:docMk/>
          <pc:sldMk cId="3814842757" sldId="1205"/>
        </pc:sldMkLst>
      </pc:sldChg>
      <pc:sldChg chg="del">
        <pc:chgData name="Subramani K" userId="bf009f75-d47a-408b-a678-4666a6eafc4c" providerId="ADAL" clId="{FD2E963F-94D1-4ECC-8898-EFA79198C0AE}" dt="2022-04-06T18:46:01.715" v="25" actId="47"/>
        <pc:sldMkLst>
          <pc:docMk/>
          <pc:sldMk cId="14278386" sldId="1206"/>
        </pc:sldMkLst>
      </pc:sldChg>
      <pc:sldChg chg="addSp delSp modSp add mod">
        <pc:chgData name="Subramani K" userId="bf009f75-d47a-408b-a678-4666a6eafc4c" providerId="ADAL" clId="{FD2E963F-94D1-4ECC-8898-EFA79198C0AE}" dt="2022-04-06T18:46:34.109" v="34" actId="20577"/>
        <pc:sldMkLst>
          <pc:docMk/>
          <pc:sldMk cId="3152920549" sldId="1210"/>
        </pc:sldMkLst>
        <pc:spChg chg="add del mod">
          <ac:chgData name="Subramani K" userId="bf009f75-d47a-408b-a678-4666a6eafc4c" providerId="ADAL" clId="{FD2E963F-94D1-4ECC-8898-EFA79198C0AE}" dt="2022-04-06T18:46:25.332" v="29" actId="478"/>
          <ac:spMkLst>
            <pc:docMk/>
            <pc:sldMk cId="3152920549" sldId="1210"/>
            <ac:spMk id="28" creationId="{43546485-E0F2-4331-8271-E5EB4CF1E785}"/>
          </ac:spMkLst>
        </pc:spChg>
        <pc:spChg chg="add del mod">
          <ac:chgData name="Subramani K" userId="bf009f75-d47a-408b-a678-4666a6eafc4c" providerId="ADAL" clId="{FD2E963F-94D1-4ECC-8898-EFA79198C0AE}" dt="2022-04-06T18:46:25.332" v="29" actId="478"/>
          <ac:spMkLst>
            <pc:docMk/>
            <pc:sldMk cId="3152920549" sldId="1210"/>
            <ac:spMk id="31" creationId="{812B75A7-11D6-4425-B129-94A7C0A9F129}"/>
          </ac:spMkLst>
        </pc:spChg>
        <pc:spChg chg="add del mod">
          <ac:chgData name="Subramani K" userId="bf009f75-d47a-408b-a678-4666a6eafc4c" providerId="ADAL" clId="{FD2E963F-94D1-4ECC-8898-EFA79198C0AE}" dt="2022-04-06T18:46:25.332" v="29" actId="478"/>
          <ac:spMkLst>
            <pc:docMk/>
            <pc:sldMk cId="3152920549" sldId="1210"/>
            <ac:spMk id="32" creationId="{701910F4-7A15-472C-99B1-543796C6AE50}"/>
          </ac:spMkLst>
        </pc:spChg>
        <pc:spChg chg="mod">
          <ac:chgData name="Subramani K" userId="bf009f75-d47a-408b-a678-4666a6eafc4c" providerId="ADAL" clId="{FD2E963F-94D1-4ECC-8898-EFA79198C0AE}" dt="2022-04-06T18:46:34.109" v="34" actId="20577"/>
          <ac:spMkLst>
            <pc:docMk/>
            <pc:sldMk cId="3152920549" sldId="1210"/>
            <ac:spMk id="65" creationId="{BF1BB038-7E6B-42DE-B000-C5F717E37E0E}"/>
          </ac:spMkLst>
        </pc:spChg>
      </pc:sldChg>
      <pc:sldChg chg="delSp modSp add mod">
        <pc:chgData name="Subramani K" userId="bf009f75-d47a-408b-a678-4666a6eafc4c" providerId="ADAL" clId="{FD2E963F-94D1-4ECC-8898-EFA79198C0AE}" dt="2022-04-06T18:47:34.618" v="112" actId="1037"/>
        <pc:sldMkLst>
          <pc:docMk/>
          <pc:sldMk cId="3395082011" sldId="1211"/>
        </pc:sldMkLst>
        <pc:spChg chg="mod">
          <ac:chgData name="Subramani K" userId="bf009f75-d47a-408b-a678-4666a6eafc4c" providerId="ADAL" clId="{FD2E963F-94D1-4ECC-8898-EFA79198C0AE}" dt="2022-04-06T18:47:34.618" v="112" actId="1037"/>
          <ac:spMkLst>
            <pc:docMk/>
            <pc:sldMk cId="3395082011" sldId="1211"/>
            <ac:spMk id="28" creationId="{43546485-E0F2-4331-8271-E5EB4CF1E785}"/>
          </ac:spMkLst>
        </pc:spChg>
        <pc:spChg chg="mod">
          <ac:chgData name="Subramani K" userId="bf009f75-d47a-408b-a678-4666a6eafc4c" providerId="ADAL" clId="{FD2E963F-94D1-4ECC-8898-EFA79198C0AE}" dt="2022-04-06T18:47:34.618" v="112" actId="1037"/>
          <ac:spMkLst>
            <pc:docMk/>
            <pc:sldMk cId="3395082011" sldId="1211"/>
            <ac:spMk id="31" creationId="{812B75A7-11D6-4425-B129-94A7C0A9F129}"/>
          </ac:spMkLst>
        </pc:spChg>
        <pc:spChg chg="mod">
          <ac:chgData name="Subramani K" userId="bf009f75-d47a-408b-a678-4666a6eafc4c" providerId="ADAL" clId="{FD2E963F-94D1-4ECC-8898-EFA79198C0AE}" dt="2022-04-06T18:47:31.052" v="109" actId="1038"/>
          <ac:spMkLst>
            <pc:docMk/>
            <pc:sldMk cId="3395082011" sldId="1211"/>
            <ac:spMk id="32" creationId="{701910F4-7A15-472C-99B1-543796C6AE50}"/>
          </ac:spMkLst>
        </pc:spChg>
        <pc:spChg chg="mod">
          <ac:chgData name="Subramani K" userId="bf009f75-d47a-408b-a678-4666a6eafc4c" providerId="ADAL" clId="{FD2E963F-94D1-4ECC-8898-EFA79198C0AE}" dt="2022-04-06T18:47:16.201" v="91" actId="14100"/>
          <ac:spMkLst>
            <pc:docMk/>
            <pc:sldMk cId="3395082011" sldId="1211"/>
            <ac:spMk id="63" creationId="{9107623E-B0F5-45F0-9E66-24437DE122E8}"/>
          </ac:spMkLst>
        </pc:spChg>
        <pc:spChg chg="mod">
          <ac:chgData name="Subramani K" userId="bf009f75-d47a-408b-a678-4666a6eafc4c" providerId="ADAL" clId="{FD2E963F-94D1-4ECC-8898-EFA79198C0AE}" dt="2022-04-06T18:46:38.028" v="37" actId="20577"/>
          <ac:spMkLst>
            <pc:docMk/>
            <pc:sldMk cId="3395082011" sldId="1211"/>
            <ac:spMk id="65" creationId="{BF1BB038-7E6B-42DE-B000-C5F717E37E0E}"/>
          </ac:spMkLst>
        </pc:spChg>
        <pc:spChg chg="del">
          <ac:chgData name="Subramani K" userId="bf009f75-d47a-408b-a678-4666a6eafc4c" providerId="ADAL" clId="{FD2E963F-94D1-4ECC-8898-EFA79198C0AE}" dt="2022-04-06T18:46:41.539" v="38" actId="478"/>
          <ac:spMkLst>
            <pc:docMk/>
            <pc:sldMk cId="3395082011" sldId="1211"/>
            <ac:spMk id="66" creationId="{2249A36C-EBDF-4FED-A77B-A2FC7BDFEE7A}"/>
          </ac:spMkLst>
        </pc:spChg>
        <pc:spChg chg="del">
          <ac:chgData name="Subramani K" userId="bf009f75-d47a-408b-a678-4666a6eafc4c" providerId="ADAL" clId="{FD2E963F-94D1-4ECC-8898-EFA79198C0AE}" dt="2022-04-06T18:46:41.539" v="38" actId="478"/>
          <ac:spMkLst>
            <pc:docMk/>
            <pc:sldMk cId="3395082011" sldId="1211"/>
            <ac:spMk id="67" creationId="{C53ADDB8-DBBE-4FBD-9FF1-5CA3F06E35C1}"/>
          </ac:spMkLst>
        </pc:spChg>
      </pc:sldChg>
    </pc:docChg>
  </pc:docChgLst>
  <pc:docChgLst>
    <pc:chgData name="subramani@eidesign.net" userId="bf009f75-d47a-408b-a678-4666a6eafc4c" providerId="ADAL" clId="{98638EEA-18EB-40B4-8ADD-283A9CF775F6}"/>
    <pc:docChg chg="custSel modSld">
      <pc:chgData name="subramani@eidesign.net" userId="bf009f75-d47a-408b-a678-4666a6eafc4c" providerId="ADAL" clId="{98638EEA-18EB-40B4-8ADD-283A9CF775F6}" dt="2022-03-17T13:48:07.057" v="1" actId="478"/>
      <pc:docMkLst>
        <pc:docMk/>
      </pc:docMkLst>
      <pc:sldChg chg="delSp mod">
        <pc:chgData name="subramani@eidesign.net" userId="bf009f75-d47a-408b-a678-4666a6eafc4c" providerId="ADAL" clId="{98638EEA-18EB-40B4-8ADD-283A9CF775F6}" dt="2022-03-17T13:48:03.346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3.346" v="0" actId="478"/>
          <ac:spMkLst>
            <pc:docMk/>
            <pc:sldMk cId="2285015065" sldId="1203"/>
            <ac:spMk id="12" creationId="{B4BEA475-7A09-41F4-B29E-D01CEF32D3D4}"/>
          </ac:spMkLst>
        </pc:spChg>
      </pc:sldChg>
      <pc:sldChg chg="delSp mod">
        <pc:chgData name="subramani@eidesign.net" userId="bf009f75-d47a-408b-a678-4666a6eafc4c" providerId="ADAL" clId="{98638EEA-18EB-40B4-8ADD-283A9CF775F6}" dt="2022-03-17T13:48:07.057" v="1" actId="478"/>
        <pc:sldMkLst>
          <pc:docMk/>
          <pc:sldMk cId="3675761090" sldId="1204"/>
        </pc:sldMkLst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98638EEA-18EB-40B4-8ADD-283A9CF775F6}" dt="2022-03-17T13:48:07.057" v="1" actId="478"/>
          <ac:spMkLst>
            <pc:docMk/>
            <pc:sldMk cId="3675761090" sldId="1204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CC3AD1-856D-4FE1-93CE-A6EF2881C0E3}"/>
    <pc:docChg chg="undo custSel addSld delSld modSld sldOrd">
      <pc:chgData name="Subramani K" userId="bf009f75-d47a-408b-a678-4666a6eafc4c" providerId="ADAL" clId="{ADCC3AD1-856D-4FE1-93CE-A6EF2881C0E3}" dt="2022-04-21T05:30:14.355" v="1188" actId="20577"/>
      <pc:docMkLst>
        <pc:docMk/>
      </pc:docMkLst>
      <pc:sldChg chg="addSp delSp modSp mod">
        <pc:chgData name="Subramani K" userId="bf009f75-d47a-408b-a678-4666a6eafc4c" providerId="ADAL" clId="{ADCC3AD1-856D-4FE1-93CE-A6EF2881C0E3}" dt="2022-04-21T05:30:14.355" v="1188" actId="20577"/>
        <pc:sldMkLst>
          <pc:docMk/>
          <pc:sldMk cId="2508173990" sldId="1202"/>
        </pc:sldMkLst>
        <pc:spChg chg="mod">
          <ac:chgData name="Subramani K" userId="bf009f75-d47a-408b-a678-4666a6eafc4c" providerId="ADAL" clId="{ADCC3AD1-856D-4FE1-93CE-A6EF2881C0E3}" dt="2022-04-19T18:23:03.367" v="956" actId="14100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ADCC3AD1-856D-4FE1-93CE-A6EF2881C0E3}" dt="2022-04-19T18:04:12.311" v="343" actId="20577"/>
          <ac:spMkLst>
            <pc:docMk/>
            <pc:sldMk cId="2508173990" sldId="1202"/>
            <ac:spMk id="65" creationId="{76D56307-B5C3-4E85-B939-70F5C99DCB6C}"/>
          </ac:spMkLst>
        </pc:spChg>
        <pc:spChg chg="add mod">
          <ac:chgData name="Subramani K" userId="bf009f75-d47a-408b-a678-4666a6eafc4c" providerId="ADAL" clId="{ADCC3AD1-856D-4FE1-93CE-A6EF2881C0E3}" dt="2022-04-19T18:03:48.168" v="309" actId="1076"/>
          <ac:spMkLst>
            <pc:docMk/>
            <pc:sldMk cId="2508173990" sldId="1202"/>
            <ac:spMk id="66" creationId="{27BE1F13-77D9-4537-80A3-CB5E6515D6A2}"/>
          </ac:spMkLst>
        </pc:spChg>
        <pc:spChg chg="add mod">
          <ac:chgData name="Subramani K" userId="bf009f75-d47a-408b-a678-4666a6eafc4c" providerId="ADAL" clId="{ADCC3AD1-856D-4FE1-93CE-A6EF2881C0E3}" dt="2022-04-19T18:04:47.262" v="385" actId="1076"/>
          <ac:spMkLst>
            <pc:docMk/>
            <pc:sldMk cId="2508173990" sldId="1202"/>
            <ac:spMk id="67" creationId="{34C05DF9-C621-4ACB-B631-5AC83B84B844}"/>
          </ac:spMkLst>
        </pc:spChg>
        <pc:spChg chg="add mod">
          <ac:chgData name="Subramani K" userId="bf009f75-d47a-408b-a678-4666a6eafc4c" providerId="ADAL" clId="{ADCC3AD1-856D-4FE1-93CE-A6EF2881C0E3}" dt="2022-04-19T18:04:33.940" v="380" actId="207"/>
          <ac:spMkLst>
            <pc:docMk/>
            <pc:sldMk cId="2508173990" sldId="1202"/>
            <ac:spMk id="68" creationId="{870482BB-70BF-4257-85FC-EF4BD1DDA7A4}"/>
          </ac:spMkLst>
        </pc:spChg>
        <pc:spChg chg="add mod">
          <ac:chgData name="Subramani K" userId="bf009f75-d47a-408b-a678-4666a6eafc4c" providerId="ADAL" clId="{ADCC3AD1-856D-4FE1-93CE-A6EF2881C0E3}" dt="2022-04-19T18:04:58.550" v="392" actId="20577"/>
          <ac:spMkLst>
            <pc:docMk/>
            <pc:sldMk cId="2508173990" sldId="1202"/>
            <ac:spMk id="69" creationId="{7073495A-968E-4EDF-86A9-6D61A5EA4648}"/>
          </ac:spMkLst>
        </pc:spChg>
        <pc:spChg chg="add mod">
          <ac:chgData name="Subramani K" userId="bf009f75-d47a-408b-a678-4666a6eafc4c" providerId="ADAL" clId="{ADCC3AD1-856D-4FE1-93CE-A6EF2881C0E3}" dt="2022-04-19T18:05:03.671" v="406" actId="1035"/>
          <ac:spMkLst>
            <pc:docMk/>
            <pc:sldMk cId="2508173990" sldId="1202"/>
            <ac:spMk id="70" creationId="{05AF9B22-3B38-4C37-BA3D-57DBFF13A9B5}"/>
          </ac:spMkLst>
        </pc:spChg>
        <pc:spChg chg="mod">
          <ac:chgData name="Subramani K" userId="bf009f75-d47a-408b-a678-4666a6eafc4c" providerId="ADAL" clId="{ADCC3AD1-856D-4FE1-93CE-A6EF2881C0E3}" dt="2022-04-21T05:25:52.317" v="972" actId="20577"/>
          <ac:spMkLst>
            <pc:docMk/>
            <pc:sldMk cId="2508173990" sldId="1202"/>
            <ac:spMk id="87" creationId="{CB545BA1-4A32-4257-BE75-C2BB6FD36D02}"/>
          </ac:spMkLst>
        </pc:spChg>
        <pc:spChg chg="mod">
          <ac:chgData name="Subramani K" userId="bf009f75-d47a-408b-a678-4666a6eafc4c" providerId="ADAL" clId="{ADCC3AD1-856D-4FE1-93CE-A6EF2881C0E3}" dt="2022-04-21T05:30:14.355" v="1188" actId="20577"/>
          <ac:spMkLst>
            <pc:docMk/>
            <pc:sldMk cId="2508173990" sldId="1202"/>
            <ac:spMk id="91" creationId="{E7E059E5-E816-49E8-AF0B-CFD1574BD088}"/>
          </ac:spMkLst>
        </pc:spChg>
        <pc:spChg chg="mod">
          <ac:chgData name="Subramani K" userId="bf009f75-d47a-408b-a678-4666a6eafc4c" providerId="ADAL" clId="{ADCC3AD1-856D-4FE1-93CE-A6EF2881C0E3}" dt="2022-04-19T18:01:37.787" v="29" actId="20577"/>
          <ac:spMkLst>
            <pc:docMk/>
            <pc:sldMk cId="2508173990" sldId="1202"/>
            <ac:spMk id="92" creationId="{42CAA0E7-0292-452D-898F-25F8D0B2EC32}"/>
          </ac:spMkLst>
        </pc:spChg>
        <pc:grpChg chg="mod">
          <ac:chgData name="Subramani K" userId="bf009f75-d47a-408b-a678-4666a6eafc4c" providerId="ADAL" clId="{ADCC3AD1-856D-4FE1-93CE-A6EF2881C0E3}" dt="2022-04-19T18:03:20.897" v="307" actId="1076"/>
          <ac:grpSpMkLst>
            <pc:docMk/>
            <pc:sldMk cId="2508173990" sldId="1202"/>
            <ac:grpSpMk id="86" creationId="{D0D83745-A496-4E03-B2CB-D6CBD50A0B23}"/>
          </ac:grpSpMkLst>
        </pc:grpChg>
        <pc:grpChg chg="del">
          <ac:chgData name="Subramani K" userId="bf009f75-d47a-408b-a678-4666a6eafc4c" providerId="ADAL" clId="{ADCC3AD1-856D-4FE1-93CE-A6EF2881C0E3}" dt="2022-04-19T18:02:21.242" v="194" actId="478"/>
          <ac:grpSpMkLst>
            <pc:docMk/>
            <pc:sldMk cId="2508173990" sldId="1202"/>
            <ac:grpSpMk id="93" creationId="{F86A21D8-9FE1-43EF-9AAC-54DDD31A0590}"/>
          </ac:grpSpMkLst>
        </pc:grpChg>
        <pc:grpChg chg="del">
          <ac:chgData name="Subramani K" userId="bf009f75-d47a-408b-a678-4666a6eafc4c" providerId="ADAL" clId="{ADCC3AD1-856D-4FE1-93CE-A6EF2881C0E3}" dt="2022-04-19T18:02:21.242" v="194" actId="478"/>
          <ac:grpSpMkLst>
            <pc:docMk/>
            <pc:sldMk cId="2508173990" sldId="1202"/>
            <ac:grpSpMk id="101" creationId="{25C8AC59-70F8-466B-9CC3-A59597D242A8}"/>
          </ac:grpSpMkLst>
        </pc:grpChg>
        <pc:grpChg chg="del">
          <ac:chgData name="Subramani K" userId="bf009f75-d47a-408b-a678-4666a6eafc4c" providerId="ADAL" clId="{ADCC3AD1-856D-4FE1-93CE-A6EF2881C0E3}" dt="2022-04-19T18:02:21.242" v="194" actId="478"/>
          <ac:grpSpMkLst>
            <pc:docMk/>
            <pc:sldMk cId="2508173990" sldId="1202"/>
            <ac:grpSpMk id="109" creationId="{F5EF6F1C-BBD9-4421-8DA6-5863CB215A83}"/>
          </ac:grpSpMkLst>
        </pc:grpChg>
        <pc:grpChg chg="del">
          <ac:chgData name="Subramani K" userId="bf009f75-d47a-408b-a678-4666a6eafc4c" providerId="ADAL" clId="{ADCC3AD1-856D-4FE1-93CE-A6EF2881C0E3}" dt="2022-04-19T18:02:21.242" v="194" actId="478"/>
          <ac:grpSpMkLst>
            <pc:docMk/>
            <pc:sldMk cId="2508173990" sldId="1202"/>
            <ac:grpSpMk id="117" creationId="{5E5BAA56-885B-4C3E-B54F-7E93F6B7ED03}"/>
          </ac:grpSpMkLst>
        </pc:grpChg>
        <pc:grpChg chg="del">
          <ac:chgData name="Subramani K" userId="bf009f75-d47a-408b-a678-4666a6eafc4c" providerId="ADAL" clId="{ADCC3AD1-856D-4FE1-93CE-A6EF2881C0E3}" dt="2022-04-19T18:02:21.242" v="194" actId="478"/>
          <ac:grpSpMkLst>
            <pc:docMk/>
            <pc:sldMk cId="2508173990" sldId="1202"/>
            <ac:grpSpMk id="125" creationId="{3A318065-3261-4CE3-8925-ED949CE5E5A9}"/>
          </ac:grpSpMkLst>
        </pc:grpChg>
        <pc:grpChg chg="del">
          <ac:chgData name="Subramani K" userId="bf009f75-d47a-408b-a678-4666a6eafc4c" providerId="ADAL" clId="{ADCC3AD1-856D-4FE1-93CE-A6EF2881C0E3}" dt="2022-04-19T18:02:21.242" v="194" actId="478"/>
          <ac:grpSpMkLst>
            <pc:docMk/>
            <pc:sldMk cId="2508173990" sldId="1202"/>
            <ac:grpSpMk id="133" creationId="{1F9598EF-45F5-464F-A42B-BE0D6DA4AFCE}"/>
          </ac:grpSpMkLst>
        </pc:grpChg>
        <pc:picChg chg="add del mod">
          <ac:chgData name="Subramani K" userId="bf009f75-d47a-408b-a678-4666a6eafc4c" providerId="ADAL" clId="{ADCC3AD1-856D-4FE1-93CE-A6EF2881C0E3}" dt="2022-04-19T18:02:18.221" v="193" actId="478"/>
          <ac:picMkLst>
            <pc:docMk/>
            <pc:sldMk cId="2508173990" sldId="1202"/>
            <ac:picMk id="3" creationId="{CC69847B-9968-4B58-8881-3E698D54C997}"/>
          </ac:picMkLst>
        </pc:picChg>
        <pc:picChg chg="add del mod">
          <ac:chgData name="Subramani K" userId="bf009f75-d47a-408b-a678-4666a6eafc4c" providerId="ADAL" clId="{ADCC3AD1-856D-4FE1-93CE-A6EF2881C0E3}" dt="2022-04-19T18:05:07.034" v="407" actId="478"/>
          <ac:picMkLst>
            <pc:docMk/>
            <pc:sldMk cId="2508173990" sldId="1202"/>
            <ac:picMk id="5" creationId="{5B506C20-CF86-47A9-B298-879ED62A733C}"/>
          </ac:picMkLst>
        </pc:picChg>
        <pc:picChg chg="add del mod">
          <ac:chgData name="Subramani K" userId="bf009f75-d47a-408b-a678-4666a6eafc4c" providerId="ADAL" clId="{ADCC3AD1-856D-4FE1-93CE-A6EF2881C0E3}" dt="2022-04-19T18:05:08.469" v="408" actId="478"/>
          <ac:picMkLst>
            <pc:docMk/>
            <pc:sldMk cId="2508173990" sldId="1202"/>
            <ac:picMk id="7" creationId="{3D5E367E-1333-4C9A-B949-9AB90C62FCEA}"/>
          </ac:picMkLst>
        </pc:picChg>
        <pc:picChg chg="add mod modCrop">
          <ac:chgData name="Subramani K" userId="bf009f75-d47a-408b-a678-4666a6eafc4c" providerId="ADAL" clId="{ADCC3AD1-856D-4FE1-93CE-A6EF2881C0E3}" dt="2022-04-19T18:05:58.784" v="412" actId="1076"/>
          <ac:picMkLst>
            <pc:docMk/>
            <pc:sldMk cId="2508173990" sldId="1202"/>
            <ac:picMk id="73" creationId="{CA33AD43-EA9E-4FCC-9708-BE3770508B5F}"/>
          </ac:picMkLst>
        </pc:picChg>
      </pc:sldChg>
      <pc:sldChg chg="addSp delSp modSp mod ord">
        <pc:chgData name="Subramani K" userId="bf009f75-d47a-408b-a678-4666a6eafc4c" providerId="ADAL" clId="{ADCC3AD1-856D-4FE1-93CE-A6EF2881C0E3}" dt="2022-04-21T05:29:37.494" v="1159"/>
        <pc:sldMkLst>
          <pc:docMk/>
          <pc:sldMk cId="1766288037" sldId="1204"/>
        </pc:sldMkLst>
        <pc:spChg chg="del mod topLvl">
          <ac:chgData name="Subramani K" userId="bf009f75-d47a-408b-a678-4666a6eafc4c" providerId="ADAL" clId="{ADCC3AD1-856D-4FE1-93CE-A6EF2881C0E3}" dt="2022-04-19T18:07:51.172" v="430" actId="478"/>
          <ac:spMkLst>
            <pc:docMk/>
            <pc:sldMk cId="1766288037" sldId="1204"/>
            <ac:spMk id="5" creationId="{AB8876C9-B7D9-4F63-B428-4D36E413FC33}"/>
          </ac:spMkLst>
        </pc:spChg>
        <pc:spChg chg="add mod ord">
          <ac:chgData name="Subramani K" userId="bf009f75-d47a-408b-a678-4666a6eafc4c" providerId="ADAL" clId="{ADCC3AD1-856D-4FE1-93CE-A6EF2881C0E3}" dt="2022-04-19T18:09:31.890" v="472" actId="14100"/>
          <ac:spMkLst>
            <pc:docMk/>
            <pc:sldMk cId="1766288037" sldId="1204"/>
            <ac:spMk id="15" creationId="{5026EC84-989E-4483-90F1-B7710285BFA7}"/>
          </ac:spMkLst>
        </pc:spChg>
        <pc:spChg chg="mod">
          <ac:chgData name="Subramani K" userId="bf009f75-d47a-408b-a678-4666a6eafc4c" providerId="ADAL" clId="{ADCC3AD1-856D-4FE1-93CE-A6EF2881C0E3}" dt="2022-04-21T05:28:28.397" v="1121" actId="20577"/>
          <ac:spMkLst>
            <pc:docMk/>
            <pc:sldMk cId="1766288037" sldId="1204"/>
            <ac:spMk id="31" creationId="{5ED7B60D-FCAD-44F3-900E-2DD654982DC9}"/>
          </ac:spMkLst>
        </pc:spChg>
        <pc:spChg chg="mod">
          <ac:chgData name="Subramani K" userId="bf009f75-d47a-408b-a678-4666a6eafc4c" providerId="ADAL" clId="{ADCC3AD1-856D-4FE1-93CE-A6EF2881C0E3}" dt="2022-04-21T05:28:04.696" v="1086" actId="20577"/>
          <ac:spMkLst>
            <pc:docMk/>
            <pc:sldMk cId="1766288037" sldId="1204"/>
            <ac:spMk id="35" creationId="{A723EB46-FDDD-4042-9882-60A3AE2FF700}"/>
          </ac:spMkLst>
        </pc:spChg>
        <pc:spChg chg="mod">
          <ac:chgData name="Subramani K" userId="bf009f75-d47a-408b-a678-4666a6eafc4c" providerId="ADAL" clId="{ADCC3AD1-856D-4FE1-93CE-A6EF2881C0E3}" dt="2022-04-19T18:10:51.634" v="592" actId="20577"/>
          <ac:spMkLst>
            <pc:docMk/>
            <pc:sldMk cId="1766288037" sldId="1204"/>
            <ac:spMk id="36" creationId="{3CD37E59-3EEE-4443-B5D9-B5107FE23D15}"/>
          </ac:spMkLst>
        </pc:spChg>
        <pc:spChg chg="add mod ord">
          <ac:chgData name="Subramani K" userId="bf009f75-d47a-408b-a678-4666a6eafc4c" providerId="ADAL" clId="{ADCC3AD1-856D-4FE1-93CE-A6EF2881C0E3}" dt="2022-04-21T05:28:36.961" v="1141" actId="20577"/>
          <ac:spMkLst>
            <pc:docMk/>
            <pc:sldMk cId="1766288037" sldId="1204"/>
            <ac:spMk id="38" creationId="{56D4D477-AFF5-452D-A5D3-175D303404DC}"/>
          </ac:spMkLst>
        </pc:spChg>
        <pc:spChg chg="add mod">
          <ac:chgData name="Subramani K" userId="bf009f75-d47a-408b-a678-4666a6eafc4c" providerId="ADAL" clId="{ADCC3AD1-856D-4FE1-93CE-A6EF2881C0E3}" dt="2022-04-19T18:09:51.374" v="486" actId="1076"/>
          <ac:spMkLst>
            <pc:docMk/>
            <pc:sldMk cId="1766288037" sldId="1204"/>
            <ac:spMk id="40" creationId="{6F07F7E7-D9B1-4DF7-B17D-5A7BE20B6A49}"/>
          </ac:spMkLst>
        </pc:spChg>
        <pc:spChg chg="add mod">
          <ac:chgData name="Subramani K" userId="bf009f75-d47a-408b-a678-4666a6eafc4c" providerId="ADAL" clId="{ADCC3AD1-856D-4FE1-93CE-A6EF2881C0E3}" dt="2022-04-21T05:28:40.614" v="1144" actId="20577"/>
          <ac:spMkLst>
            <pc:docMk/>
            <pc:sldMk cId="1766288037" sldId="1204"/>
            <ac:spMk id="41" creationId="{570B7A6C-EE55-436B-A6C7-956E12476FE9}"/>
          </ac:spMkLst>
        </pc:spChg>
        <pc:spChg chg="add mod">
          <ac:chgData name="Subramani K" userId="bf009f75-d47a-408b-a678-4666a6eafc4c" providerId="ADAL" clId="{ADCC3AD1-856D-4FE1-93CE-A6EF2881C0E3}" dt="2022-04-19T18:10:10.574" v="514" actId="1076"/>
          <ac:spMkLst>
            <pc:docMk/>
            <pc:sldMk cId="1766288037" sldId="1204"/>
            <ac:spMk id="42" creationId="{11753C54-A9A1-4CD8-8B65-2B4D07CD7EB5}"/>
          </ac:spMkLst>
        </pc:spChg>
        <pc:spChg chg="del mod topLvl">
          <ac:chgData name="Subramani K" userId="bf009f75-d47a-408b-a678-4666a6eafc4c" providerId="ADAL" clId="{ADCC3AD1-856D-4FE1-93CE-A6EF2881C0E3}" dt="2022-04-19T18:07:51.172" v="430" actId="478"/>
          <ac:spMkLst>
            <pc:docMk/>
            <pc:sldMk cId="1766288037" sldId="1204"/>
            <ac:spMk id="43" creationId="{A48C043C-3639-4C7B-8F31-FEFDCDF6CA1D}"/>
          </ac:spMkLst>
        </pc:spChg>
        <pc:spChg chg="add mod">
          <ac:chgData name="Subramani K" userId="bf009f75-d47a-408b-a678-4666a6eafc4c" providerId="ADAL" clId="{ADCC3AD1-856D-4FE1-93CE-A6EF2881C0E3}" dt="2022-04-21T05:28:42.959" v="1147" actId="20577"/>
          <ac:spMkLst>
            <pc:docMk/>
            <pc:sldMk cId="1766288037" sldId="1204"/>
            <ac:spMk id="44" creationId="{3FAFE59E-9AF4-4BCD-8A24-091E95A77FD9}"/>
          </ac:spMkLst>
        </pc:spChg>
        <pc:spChg chg="add mod">
          <ac:chgData name="Subramani K" userId="bf009f75-d47a-408b-a678-4666a6eafc4c" providerId="ADAL" clId="{ADCC3AD1-856D-4FE1-93CE-A6EF2881C0E3}" dt="2022-04-21T05:28:47.511" v="1157" actId="20577"/>
          <ac:spMkLst>
            <pc:docMk/>
            <pc:sldMk cId="1766288037" sldId="1204"/>
            <ac:spMk id="46" creationId="{21AC904C-F6C1-4935-8216-887408E59C3F}"/>
          </ac:spMkLst>
        </pc:spChg>
        <pc:spChg chg="del mod topLvl">
          <ac:chgData name="Subramani K" userId="bf009f75-d47a-408b-a678-4666a6eafc4c" providerId="ADAL" clId="{ADCC3AD1-856D-4FE1-93CE-A6EF2881C0E3}" dt="2022-04-19T18:07:51.172" v="430" actId="478"/>
          <ac:spMkLst>
            <pc:docMk/>
            <pc:sldMk cId="1766288037" sldId="1204"/>
            <ac:spMk id="48" creationId="{9DA5CD83-805E-4D0C-BE20-E5CEBDE601C6}"/>
          </ac:spMkLst>
        </pc:spChg>
        <pc:spChg chg="del mod topLvl">
          <ac:chgData name="Subramani K" userId="bf009f75-d47a-408b-a678-4666a6eafc4c" providerId="ADAL" clId="{ADCC3AD1-856D-4FE1-93CE-A6EF2881C0E3}" dt="2022-04-19T18:06:42.245" v="414" actId="478"/>
          <ac:spMkLst>
            <pc:docMk/>
            <pc:sldMk cId="1766288037" sldId="1204"/>
            <ac:spMk id="49" creationId="{A85D49D1-A6FC-447C-A52A-683A8514DF5C}"/>
          </ac:spMkLst>
        </pc:spChg>
        <pc:spChg chg="add mod">
          <ac:chgData name="Subramani K" userId="bf009f75-d47a-408b-a678-4666a6eafc4c" providerId="ADAL" clId="{ADCC3AD1-856D-4FE1-93CE-A6EF2881C0E3}" dt="2022-04-19T18:13:37.754" v="795" actId="1076"/>
          <ac:spMkLst>
            <pc:docMk/>
            <pc:sldMk cId="1766288037" sldId="1204"/>
            <ac:spMk id="50" creationId="{41227B93-50BE-46E6-B291-BB9D6070D7CA}"/>
          </ac:spMkLst>
        </pc:spChg>
        <pc:spChg chg="add mod">
          <ac:chgData name="Subramani K" userId="bf009f75-d47a-408b-a678-4666a6eafc4c" providerId="ADAL" clId="{ADCC3AD1-856D-4FE1-93CE-A6EF2881C0E3}" dt="2022-04-19T18:13:42.294" v="797" actId="1076"/>
          <ac:spMkLst>
            <pc:docMk/>
            <pc:sldMk cId="1766288037" sldId="1204"/>
            <ac:spMk id="51" creationId="{9CF71ADD-2C41-4FCB-AA80-B060AFF14424}"/>
          </ac:spMkLst>
        </pc:spChg>
        <pc:spChg chg="del mod topLvl">
          <ac:chgData name="Subramani K" userId="bf009f75-d47a-408b-a678-4666a6eafc4c" providerId="ADAL" clId="{ADCC3AD1-856D-4FE1-93CE-A6EF2881C0E3}" dt="2022-04-19T18:06:42.245" v="414" actId="478"/>
          <ac:spMkLst>
            <pc:docMk/>
            <pc:sldMk cId="1766288037" sldId="1204"/>
            <ac:spMk id="52" creationId="{6213B4C0-D0C2-45EE-83C7-74DF7FBBDF73}"/>
          </ac:spMkLst>
        </pc:spChg>
        <pc:spChg chg="del mod topLvl">
          <ac:chgData name="Subramani K" userId="bf009f75-d47a-408b-a678-4666a6eafc4c" providerId="ADAL" clId="{ADCC3AD1-856D-4FE1-93CE-A6EF2881C0E3}" dt="2022-04-19T18:06:42.245" v="414" actId="478"/>
          <ac:spMkLst>
            <pc:docMk/>
            <pc:sldMk cId="1766288037" sldId="1204"/>
            <ac:spMk id="53" creationId="{6A315F9B-4E85-4962-B045-B0F11782E01C}"/>
          </ac:spMkLst>
        </pc:spChg>
        <pc:spChg chg="del mod topLvl">
          <ac:chgData name="Subramani K" userId="bf009f75-d47a-408b-a678-4666a6eafc4c" providerId="ADAL" clId="{ADCC3AD1-856D-4FE1-93CE-A6EF2881C0E3}" dt="2022-04-19T18:07:51.172" v="430" actId="478"/>
          <ac:spMkLst>
            <pc:docMk/>
            <pc:sldMk cId="1766288037" sldId="1204"/>
            <ac:spMk id="54" creationId="{987D5496-A241-4E05-92B5-08EC1C219E28}"/>
          </ac:spMkLst>
        </pc:spChg>
        <pc:spChg chg="del mod topLvl">
          <ac:chgData name="Subramani K" userId="bf009f75-d47a-408b-a678-4666a6eafc4c" providerId="ADAL" clId="{ADCC3AD1-856D-4FE1-93CE-A6EF2881C0E3}" dt="2022-04-19T18:07:51.172" v="430" actId="478"/>
          <ac:spMkLst>
            <pc:docMk/>
            <pc:sldMk cId="1766288037" sldId="1204"/>
            <ac:spMk id="55" creationId="{9688B5B0-E171-4A09-A01D-83130BAC8730}"/>
          </ac:spMkLst>
        </pc:spChg>
        <pc:spChg chg="del mod topLvl">
          <ac:chgData name="Subramani K" userId="bf009f75-d47a-408b-a678-4666a6eafc4c" providerId="ADAL" clId="{ADCC3AD1-856D-4FE1-93CE-A6EF2881C0E3}" dt="2022-04-19T18:07:51.172" v="430" actId="478"/>
          <ac:spMkLst>
            <pc:docMk/>
            <pc:sldMk cId="1766288037" sldId="1204"/>
            <ac:spMk id="56" creationId="{1158F666-5CCE-46CE-9D78-0477BF6C79F1}"/>
          </ac:spMkLst>
        </pc:spChg>
        <pc:spChg chg="add mod">
          <ac:chgData name="Subramani K" userId="bf009f75-d47a-408b-a678-4666a6eafc4c" providerId="ADAL" clId="{ADCC3AD1-856D-4FE1-93CE-A6EF2881C0E3}" dt="2022-04-19T18:13:48.419" v="799" actId="1076"/>
          <ac:spMkLst>
            <pc:docMk/>
            <pc:sldMk cId="1766288037" sldId="1204"/>
            <ac:spMk id="57" creationId="{C4B9FBDA-0904-4C22-A6B8-F3573D5E82CC}"/>
          </ac:spMkLst>
        </pc:spChg>
        <pc:spChg chg="del mod topLvl">
          <ac:chgData name="Subramani K" userId="bf009f75-d47a-408b-a678-4666a6eafc4c" providerId="ADAL" clId="{ADCC3AD1-856D-4FE1-93CE-A6EF2881C0E3}" dt="2022-04-19T18:06:42.245" v="414" actId="478"/>
          <ac:spMkLst>
            <pc:docMk/>
            <pc:sldMk cId="1766288037" sldId="1204"/>
            <ac:spMk id="59" creationId="{5AF056F6-E283-4A67-89A2-B2F1A12162A4}"/>
          </ac:spMkLst>
        </pc:spChg>
        <pc:spChg chg="del mod topLvl">
          <ac:chgData name="Subramani K" userId="bf009f75-d47a-408b-a678-4666a6eafc4c" providerId="ADAL" clId="{ADCC3AD1-856D-4FE1-93CE-A6EF2881C0E3}" dt="2022-04-19T18:06:42.245" v="414" actId="478"/>
          <ac:spMkLst>
            <pc:docMk/>
            <pc:sldMk cId="1766288037" sldId="1204"/>
            <ac:spMk id="60" creationId="{8C1C7611-3F2F-4968-A563-1CD2051ADFF7}"/>
          </ac:spMkLst>
        </pc:spChg>
        <pc:spChg chg="del mod topLvl">
          <ac:chgData name="Subramani K" userId="bf009f75-d47a-408b-a678-4666a6eafc4c" providerId="ADAL" clId="{ADCC3AD1-856D-4FE1-93CE-A6EF2881C0E3}" dt="2022-04-19T18:06:42.245" v="414" actId="478"/>
          <ac:spMkLst>
            <pc:docMk/>
            <pc:sldMk cId="1766288037" sldId="1204"/>
            <ac:spMk id="61" creationId="{256D82F7-0619-41D1-822A-1281DD0A0F46}"/>
          </ac:spMkLst>
        </pc:spChg>
        <pc:spChg chg="mod">
          <ac:chgData name="Subramani K" userId="bf009f75-d47a-408b-a678-4666a6eafc4c" providerId="ADAL" clId="{ADCC3AD1-856D-4FE1-93CE-A6EF2881C0E3}" dt="2022-04-19T18:13:58.993" v="801"/>
          <ac:spMkLst>
            <pc:docMk/>
            <pc:sldMk cId="1766288037" sldId="1204"/>
            <ac:spMk id="62" creationId="{C2CA0C37-339B-426A-8357-FDBB2594E8C6}"/>
          </ac:spMkLst>
        </pc:spChg>
        <pc:spChg chg="mod">
          <ac:chgData name="Subramani K" userId="bf009f75-d47a-408b-a678-4666a6eafc4c" providerId="ADAL" clId="{ADCC3AD1-856D-4FE1-93CE-A6EF2881C0E3}" dt="2022-04-19T18:13:33.840" v="793" actId="14100"/>
          <ac:spMkLst>
            <pc:docMk/>
            <pc:sldMk cId="1766288037" sldId="1204"/>
            <ac:spMk id="63" creationId="{9107623E-B0F5-45F0-9E66-24437DE122E8}"/>
          </ac:spMkLst>
        </pc:spChg>
        <pc:spChg chg="mod">
          <ac:chgData name="Subramani K" userId="bf009f75-d47a-408b-a678-4666a6eafc4c" providerId="ADAL" clId="{ADCC3AD1-856D-4FE1-93CE-A6EF2881C0E3}" dt="2022-04-19T18:13:58.993" v="801"/>
          <ac:spMkLst>
            <pc:docMk/>
            <pc:sldMk cId="1766288037" sldId="1204"/>
            <ac:spMk id="64" creationId="{E738C61E-7632-4941-A4C7-B2BFCC180303}"/>
          </ac:spMkLst>
        </pc:spChg>
        <pc:spChg chg="del">
          <ac:chgData name="Subramani K" userId="bf009f75-d47a-408b-a678-4666a6eafc4c" providerId="ADAL" clId="{ADCC3AD1-856D-4FE1-93CE-A6EF2881C0E3}" dt="2022-04-19T18:13:03.901" v="773" actId="478"/>
          <ac:spMkLst>
            <pc:docMk/>
            <pc:sldMk cId="1766288037" sldId="1204"/>
            <ac:spMk id="65" creationId="{BF1BB038-7E6B-42DE-B000-C5F717E37E0E}"/>
          </ac:spMkLst>
        </pc:spChg>
        <pc:spChg chg="del">
          <ac:chgData name="Subramani K" userId="bf009f75-d47a-408b-a678-4666a6eafc4c" providerId="ADAL" clId="{ADCC3AD1-856D-4FE1-93CE-A6EF2881C0E3}" dt="2022-04-19T18:11:50.559" v="766" actId="478"/>
          <ac:spMkLst>
            <pc:docMk/>
            <pc:sldMk cId="1766288037" sldId="1204"/>
            <ac:spMk id="66" creationId="{2249A36C-EBDF-4FED-A77B-A2FC7BDFEE7A}"/>
          </ac:spMkLst>
        </pc:spChg>
        <pc:spChg chg="del">
          <ac:chgData name="Subramani K" userId="bf009f75-d47a-408b-a678-4666a6eafc4c" providerId="ADAL" clId="{ADCC3AD1-856D-4FE1-93CE-A6EF2881C0E3}" dt="2022-04-19T18:11:50.559" v="766" actId="478"/>
          <ac:spMkLst>
            <pc:docMk/>
            <pc:sldMk cId="1766288037" sldId="1204"/>
            <ac:spMk id="67" creationId="{C53ADDB8-DBBE-4FBD-9FF1-5CA3F06E35C1}"/>
          </ac:spMkLst>
        </pc:spChg>
        <pc:spChg chg="mod">
          <ac:chgData name="Subramani K" userId="bf009f75-d47a-408b-a678-4666a6eafc4c" providerId="ADAL" clId="{ADCC3AD1-856D-4FE1-93CE-A6EF2881C0E3}" dt="2022-04-19T18:13:58.993" v="801"/>
          <ac:spMkLst>
            <pc:docMk/>
            <pc:sldMk cId="1766288037" sldId="1204"/>
            <ac:spMk id="68" creationId="{4CCCD394-CA4F-4E28-9712-E4CC7F68430F}"/>
          </ac:spMkLst>
        </pc:spChg>
        <pc:spChg chg="mod">
          <ac:chgData name="Subramani K" userId="bf009f75-d47a-408b-a678-4666a6eafc4c" providerId="ADAL" clId="{ADCC3AD1-856D-4FE1-93CE-A6EF2881C0E3}" dt="2022-04-19T18:14:03.064" v="803"/>
          <ac:spMkLst>
            <pc:docMk/>
            <pc:sldMk cId="1766288037" sldId="1204"/>
            <ac:spMk id="71" creationId="{F4CD01E4-D8B4-414A-BBDB-4BE0ABCD26AE}"/>
          </ac:spMkLst>
        </pc:spChg>
        <pc:spChg chg="mod">
          <ac:chgData name="Subramani K" userId="bf009f75-d47a-408b-a678-4666a6eafc4c" providerId="ADAL" clId="{ADCC3AD1-856D-4FE1-93CE-A6EF2881C0E3}" dt="2022-04-19T18:14:03.064" v="803"/>
          <ac:spMkLst>
            <pc:docMk/>
            <pc:sldMk cId="1766288037" sldId="1204"/>
            <ac:spMk id="72" creationId="{0C0D1778-59B9-4A43-A9BC-CB5C29BD8E28}"/>
          </ac:spMkLst>
        </pc:spChg>
        <pc:spChg chg="mod">
          <ac:chgData name="Subramani K" userId="bf009f75-d47a-408b-a678-4666a6eafc4c" providerId="ADAL" clId="{ADCC3AD1-856D-4FE1-93CE-A6EF2881C0E3}" dt="2022-04-19T18:14:03.064" v="803"/>
          <ac:spMkLst>
            <pc:docMk/>
            <pc:sldMk cId="1766288037" sldId="1204"/>
            <ac:spMk id="73" creationId="{523B62F0-163F-471F-8902-E87A4F70D5E2}"/>
          </ac:spMkLst>
        </pc:spChg>
        <pc:spChg chg="mod">
          <ac:chgData name="Subramani K" userId="bf009f75-d47a-408b-a678-4666a6eafc4c" providerId="ADAL" clId="{ADCC3AD1-856D-4FE1-93CE-A6EF2881C0E3}" dt="2022-04-19T18:14:07.779" v="805"/>
          <ac:spMkLst>
            <pc:docMk/>
            <pc:sldMk cId="1766288037" sldId="1204"/>
            <ac:spMk id="76" creationId="{DE92B0C3-7372-44A4-B2CF-1A4D3195CAFF}"/>
          </ac:spMkLst>
        </pc:spChg>
        <pc:spChg chg="mod">
          <ac:chgData name="Subramani K" userId="bf009f75-d47a-408b-a678-4666a6eafc4c" providerId="ADAL" clId="{ADCC3AD1-856D-4FE1-93CE-A6EF2881C0E3}" dt="2022-04-19T18:14:07.779" v="805"/>
          <ac:spMkLst>
            <pc:docMk/>
            <pc:sldMk cId="1766288037" sldId="1204"/>
            <ac:spMk id="77" creationId="{E6542F07-00BA-4A02-BA17-6A7500F57756}"/>
          </ac:spMkLst>
        </pc:spChg>
        <pc:spChg chg="mod">
          <ac:chgData name="Subramani K" userId="bf009f75-d47a-408b-a678-4666a6eafc4c" providerId="ADAL" clId="{ADCC3AD1-856D-4FE1-93CE-A6EF2881C0E3}" dt="2022-04-19T18:14:07.779" v="805"/>
          <ac:spMkLst>
            <pc:docMk/>
            <pc:sldMk cId="1766288037" sldId="1204"/>
            <ac:spMk id="78" creationId="{57459F94-EE2C-43D5-BF9C-BE5AD5B91838}"/>
          </ac:spMkLst>
        </pc:spChg>
        <pc:spChg chg="mod">
          <ac:chgData name="Subramani K" userId="bf009f75-d47a-408b-a678-4666a6eafc4c" providerId="ADAL" clId="{ADCC3AD1-856D-4FE1-93CE-A6EF2881C0E3}" dt="2022-04-19T18:14:12.080" v="807"/>
          <ac:spMkLst>
            <pc:docMk/>
            <pc:sldMk cId="1766288037" sldId="1204"/>
            <ac:spMk id="81" creationId="{4B4C952C-7889-466E-B8C5-59B4046ED889}"/>
          </ac:spMkLst>
        </pc:spChg>
        <pc:spChg chg="mod">
          <ac:chgData name="Subramani K" userId="bf009f75-d47a-408b-a678-4666a6eafc4c" providerId="ADAL" clId="{ADCC3AD1-856D-4FE1-93CE-A6EF2881C0E3}" dt="2022-04-19T18:14:12.080" v="807"/>
          <ac:spMkLst>
            <pc:docMk/>
            <pc:sldMk cId="1766288037" sldId="1204"/>
            <ac:spMk id="82" creationId="{AFB9159E-C983-4AD9-8046-890982F7BDF4}"/>
          </ac:spMkLst>
        </pc:spChg>
        <pc:spChg chg="mod">
          <ac:chgData name="Subramani K" userId="bf009f75-d47a-408b-a678-4666a6eafc4c" providerId="ADAL" clId="{ADCC3AD1-856D-4FE1-93CE-A6EF2881C0E3}" dt="2022-04-19T18:14:12.080" v="807"/>
          <ac:spMkLst>
            <pc:docMk/>
            <pc:sldMk cId="1766288037" sldId="1204"/>
            <ac:spMk id="83" creationId="{B2F445CC-FC3B-499D-9AD8-4572444721B6}"/>
          </ac:spMkLst>
        </pc:spChg>
        <pc:grpChg chg="del">
          <ac:chgData name="Subramani K" userId="bf009f75-d47a-408b-a678-4666a6eafc4c" providerId="ADAL" clId="{ADCC3AD1-856D-4FE1-93CE-A6EF2881C0E3}" dt="2022-04-19T18:06:39.825" v="413" actId="165"/>
          <ac:grpSpMkLst>
            <pc:docMk/>
            <pc:sldMk cId="1766288037" sldId="1204"/>
            <ac:grpSpMk id="7" creationId="{7E4C51FA-2749-46DD-8EA5-5DFC792A961E}"/>
          </ac:grpSpMkLst>
        </pc:grpChg>
        <pc:grpChg chg="mod">
          <ac:chgData name="Subramani K" userId="bf009f75-d47a-408b-a678-4666a6eafc4c" providerId="ADAL" clId="{ADCC3AD1-856D-4FE1-93CE-A6EF2881C0E3}" dt="2022-04-21T05:28:20.585" v="1097" actId="14100"/>
          <ac:grpSpMkLst>
            <pc:docMk/>
            <pc:sldMk cId="1766288037" sldId="1204"/>
            <ac:grpSpMk id="28" creationId="{A98E4581-C4CC-45B8-B69C-720664C3818C}"/>
          </ac:grpSpMkLst>
        </pc:grpChg>
        <pc:grpChg chg="add mod">
          <ac:chgData name="Subramani K" userId="bf009f75-d47a-408b-a678-4666a6eafc4c" providerId="ADAL" clId="{ADCC3AD1-856D-4FE1-93CE-A6EF2881C0E3}" dt="2022-04-19T18:14:22.087" v="809" actId="554"/>
          <ac:grpSpMkLst>
            <pc:docMk/>
            <pc:sldMk cId="1766288037" sldId="1204"/>
            <ac:grpSpMk id="58" creationId="{13BC93AE-0A20-4FAD-AD28-7C7413B40F6C}"/>
          </ac:grpSpMkLst>
        </pc:grpChg>
        <pc:grpChg chg="add mod">
          <ac:chgData name="Subramani K" userId="bf009f75-d47a-408b-a678-4666a6eafc4c" providerId="ADAL" clId="{ADCC3AD1-856D-4FE1-93CE-A6EF2881C0E3}" dt="2022-04-19T18:14:22.087" v="809" actId="554"/>
          <ac:grpSpMkLst>
            <pc:docMk/>
            <pc:sldMk cId="1766288037" sldId="1204"/>
            <ac:grpSpMk id="70" creationId="{78020DB0-482D-4B3D-BC7D-0561DBD15E9C}"/>
          </ac:grpSpMkLst>
        </pc:grpChg>
        <pc:grpChg chg="add mod">
          <ac:chgData name="Subramani K" userId="bf009f75-d47a-408b-a678-4666a6eafc4c" providerId="ADAL" clId="{ADCC3AD1-856D-4FE1-93CE-A6EF2881C0E3}" dt="2022-04-19T18:14:22.087" v="809" actId="554"/>
          <ac:grpSpMkLst>
            <pc:docMk/>
            <pc:sldMk cId="1766288037" sldId="1204"/>
            <ac:grpSpMk id="75" creationId="{85E459FB-2A7D-40D5-9DD4-9AE749E5CD0E}"/>
          </ac:grpSpMkLst>
        </pc:grpChg>
        <pc:grpChg chg="add mod">
          <ac:chgData name="Subramani K" userId="bf009f75-d47a-408b-a678-4666a6eafc4c" providerId="ADAL" clId="{ADCC3AD1-856D-4FE1-93CE-A6EF2881C0E3}" dt="2022-04-19T18:14:22.087" v="809" actId="554"/>
          <ac:grpSpMkLst>
            <pc:docMk/>
            <pc:sldMk cId="1766288037" sldId="1204"/>
            <ac:grpSpMk id="80" creationId="{4333FB13-DFD6-4A70-B32E-2D1D8F391C64}"/>
          </ac:grpSpMkLst>
        </pc:grpChg>
        <pc:picChg chg="add mod">
          <ac:chgData name="Subramani K" userId="bf009f75-d47a-408b-a678-4666a6eafc4c" providerId="ADAL" clId="{ADCC3AD1-856D-4FE1-93CE-A6EF2881C0E3}" dt="2022-04-19T18:09:33.630" v="476" actId="1036"/>
          <ac:picMkLst>
            <pc:docMk/>
            <pc:sldMk cId="1766288037" sldId="1204"/>
            <ac:picMk id="3" creationId="{F3AD720B-B9B1-43CC-9A65-362F66859E2A}"/>
          </ac:picMkLst>
        </pc:picChg>
        <pc:picChg chg="add del">
          <ac:chgData name="Subramani K" userId="bf009f75-d47a-408b-a678-4666a6eafc4c" providerId="ADAL" clId="{ADCC3AD1-856D-4FE1-93CE-A6EF2881C0E3}" dt="2022-04-21T05:27:50.694" v="1081" actId="22"/>
          <ac:picMkLst>
            <pc:docMk/>
            <pc:sldMk cId="1766288037" sldId="1204"/>
            <ac:picMk id="4" creationId="{16F7B155-2E5D-4FA3-8039-F8454A274AB7}"/>
          </ac:picMkLst>
        </pc:picChg>
        <pc:picChg chg="add del mod">
          <ac:chgData name="Subramani K" userId="bf009f75-d47a-408b-a678-4666a6eafc4c" providerId="ADAL" clId="{ADCC3AD1-856D-4FE1-93CE-A6EF2881C0E3}" dt="2022-04-19T18:08:15.796" v="435" actId="478"/>
          <ac:picMkLst>
            <pc:docMk/>
            <pc:sldMk cId="1766288037" sldId="1204"/>
            <ac:picMk id="6" creationId="{E6EBA45E-438D-4482-BE4E-DC3BB18AA4CE}"/>
          </ac:picMkLst>
        </pc:picChg>
        <pc:picChg chg="add mod">
          <ac:chgData name="Subramani K" userId="bf009f75-d47a-408b-a678-4666a6eafc4c" providerId="ADAL" clId="{ADCC3AD1-856D-4FE1-93CE-A6EF2881C0E3}" dt="2022-04-19T18:10:00.856" v="512" actId="1036"/>
          <ac:picMkLst>
            <pc:docMk/>
            <pc:sldMk cId="1766288037" sldId="1204"/>
            <ac:picMk id="9" creationId="{79A24FEB-EF42-434E-AD1B-A441E4D55323}"/>
          </ac:picMkLst>
        </pc:picChg>
        <pc:picChg chg="add mod">
          <ac:chgData name="Subramani K" userId="bf009f75-d47a-408b-a678-4666a6eafc4c" providerId="ADAL" clId="{ADCC3AD1-856D-4FE1-93CE-A6EF2881C0E3}" dt="2022-04-19T18:10:18.248" v="544" actId="1037"/>
          <ac:picMkLst>
            <pc:docMk/>
            <pc:sldMk cId="1766288037" sldId="1204"/>
            <ac:picMk id="12" creationId="{23A20990-6BFD-47DE-9F49-5465F638DA60}"/>
          </ac:picMkLst>
        </pc:picChg>
        <pc:picChg chg="add del">
          <ac:chgData name="Subramani K" userId="bf009f75-d47a-408b-a678-4666a6eafc4c" providerId="ADAL" clId="{ADCC3AD1-856D-4FE1-93CE-A6EF2881C0E3}" dt="2022-04-19T18:11:34.125" v="765" actId="478"/>
          <ac:picMkLst>
            <pc:docMk/>
            <pc:sldMk cId="1766288037" sldId="1204"/>
            <ac:picMk id="17" creationId="{E56C9B2C-7E88-437F-9DBD-F9BF348114F0}"/>
          </ac:picMkLst>
        </pc:picChg>
        <pc:picChg chg="add mod">
          <ac:chgData name="Subramani K" userId="bf009f75-d47a-408b-a678-4666a6eafc4c" providerId="ADAL" clId="{ADCC3AD1-856D-4FE1-93CE-A6EF2881C0E3}" dt="2022-04-19T18:15:04.489" v="814" actId="14100"/>
          <ac:picMkLst>
            <pc:docMk/>
            <pc:sldMk cId="1766288037" sldId="1204"/>
            <ac:picMk id="19" creationId="{F6E625E5-433F-40B7-9BC5-4988F919287E}"/>
          </ac:picMkLst>
        </pc:picChg>
        <pc:picChg chg="add del mod">
          <ac:chgData name="Subramani K" userId="bf009f75-d47a-408b-a678-4666a6eafc4c" providerId="ADAL" clId="{ADCC3AD1-856D-4FE1-93CE-A6EF2881C0E3}" dt="2022-04-19T18:21:33.490" v="946" actId="478"/>
          <ac:picMkLst>
            <pc:docMk/>
            <pc:sldMk cId="1766288037" sldId="1204"/>
            <ac:picMk id="21" creationId="{83B361C1-9316-4FAA-8406-768C25FC4A42}"/>
          </ac:picMkLst>
        </pc:picChg>
        <pc:picChg chg="mod">
          <ac:chgData name="Subramani K" userId="bf009f75-d47a-408b-a678-4666a6eafc4c" providerId="ADAL" clId="{ADCC3AD1-856D-4FE1-93CE-A6EF2881C0E3}" dt="2022-04-19T18:13:58.993" v="801"/>
          <ac:picMkLst>
            <pc:docMk/>
            <pc:sldMk cId="1766288037" sldId="1204"/>
            <ac:picMk id="69" creationId="{4B2B39EF-014E-4DE9-A296-610BF3BBA429}"/>
          </ac:picMkLst>
        </pc:picChg>
        <pc:picChg chg="mod">
          <ac:chgData name="Subramani K" userId="bf009f75-d47a-408b-a678-4666a6eafc4c" providerId="ADAL" clId="{ADCC3AD1-856D-4FE1-93CE-A6EF2881C0E3}" dt="2022-04-19T18:14:03.064" v="803"/>
          <ac:picMkLst>
            <pc:docMk/>
            <pc:sldMk cId="1766288037" sldId="1204"/>
            <ac:picMk id="74" creationId="{8BC1A24D-E7DA-4186-9F28-B27020557CF9}"/>
          </ac:picMkLst>
        </pc:picChg>
        <pc:picChg chg="mod">
          <ac:chgData name="Subramani K" userId="bf009f75-d47a-408b-a678-4666a6eafc4c" providerId="ADAL" clId="{ADCC3AD1-856D-4FE1-93CE-A6EF2881C0E3}" dt="2022-04-19T18:14:07.779" v="805"/>
          <ac:picMkLst>
            <pc:docMk/>
            <pc:sldMk cId="1766288037" sldId="1204"/>
            <ac:picMk id="79" creationId="{7A51600E-A281-44D3-AE95-12718221C91B}"/>
          </ac:picMkLst>
        </pc:picChg>
        <pc:picChg chg="mod">
          <ac:chgData name="Subramani K" userId="bf009f75-d47a-408b-a678-4666a6eafc4c" providerId="ADAL" clId="{ADCC3AD1-856D-4FE1-93CE-A6EF2881C0E3}" dt="2022-04-19T18:14:12.080" v="807"/>
          <ac:picMkLst>
            <pc:docMk/>
            <pc:sldMk cId="1766288037" sldId="1204"/>
            <ac:picMk id="84" creationId="{5A6C9F0C-4DC1-474F-A498-B55BAC9D0FF1}"/>
          </ac:picMkLst>
        </pc:picChg>
      </pc:sldChg>
      <pc:sldChg chg="delSp modSp">
        <pc:chgData name="Subramani K" userId="bf009f75-d47a-408b-a678-4666a6eafc4c" providerId="ADAL" clId="{ADCC3AD1-856D-4FE1-93CE-A6EF2881C0E3}" dt="2022-04-19T18:13:56.554" v="800" actId="165"/>
        <pc:sldMkLst>
          <pc:docMk/>
          <pc:sldMk cId="2068635860" sldId="1207"/>
        </pc:sldMkLst>
        <pc:spChg chg="mod topLvl">
          <ac:chgData name="Subramani K" userId="bf009f75-d47a-408b-a678-4666a6eafc4c" providerId="ADAL" clId="{ADCC3AD1-856D-4FE1-93CE-A6EF2881C0E3}" dt="2022-04-19T18:13:56.554" v="800" actId="165"/>
          <ac:spMkLst>
            <pc:docMk/>
            <pc:sldMk cId="2068635860" sldId="1207"/>
            <ac:spMk id="56" creationId="{4C7D3284-03E4-4F05-AE81-ADF6CD001699}"/>
          </ac:spMkLst>
        </pc:spChg>
        <pc:spChg chg="mod topLvl">
          <ac:chgData name="Subramani K" userId="bf009f75-d47a-408b-a678-4666a6eafc4c" providerId="ADAL" clId="{ADCC3AD1-856D-4FE1-93CE-A6EF2881C0E3}" dt="2022-04-19T18:13:56.554" v="800" actId="165"/>
          <ac:spMkLst>
            <pc:docMk/>
            <pc:sldMk cId="2068635860" sldId="1207"/>
            <ac:spMk id="58" creationId="{661387C6-3FC3-4A31-999B-0C22D81356E6}"/>
          </ac:spMkLst>
        </pc:spChg>
        <pc:spChg chg="mod">
          <ac:chgData name="Subramani K" userId="bf009f75-d47a-408b-a678-4666a6eafc4c" providerId="ADAL" clId="{ADCC3AD1-856D-4FE1-93CE-A6EF2881C0E3}" dt="2022-04-19T18:13:56.554" v="800" actId="165"/>
          <ac:spMkLst>
            <pc:docMk/>
            <pc:sldMk cId="2068635860" sldId="1207"/>
            <ac:spMk id="59" creationId="{45C28F20-3AD0-4505-8E81-7F312822C1DE}"/>
          </ac:spMkLst>
        </pc:spChg>
        <pc:spChg chg="mod">
          <ac:chgData name="Subramani K" userId="bf009f75-d47a-408b-a678-4666a6eafc4c" providerId="ADAL" clId="{ADCC3AD1-856D-4FE1-93CE-A6EF2881C0E3}" dt="2022-04-19T18:13:56.554" v="800" actId="165"/>
          <ac:spMkLst>
            <pc:docMk/>
            <pc:sldMk cId="2068635860" sldId="1207"/>
            <ac:spMk id="60" creationId="{C7F21D56-2AD8-4B19-9398-816562B07B61}"/>
          </ac:spMkLst>
        </pc:spChg>
        <pc:spChg chg="mod">
          <ac:chgData name="Subramani K" userId="bf009f75-d47a-408b-a678-4666a6eafc4c" providerId="ADAL" clId="{ADCC3AD1-856D-4FE1-93CE-A6EF2881C0E3}" dt="2022-04-19T18:13:56.554" v="800" actId="165"/>
          <ac:spMkLst>
            <pc:docMk/>
            <pc:sldMk cId="2068635860" sldId="1207"/>
            <ac:spMk id="61" creationId="{715358AD-1BC1-4CCE-A70F-D64B1C8BD484}"/>
          </ac:spMkLst>
        </pc:spChg>
        <pc:grpChg chg="del">
          <ac:chgData name="Subramani K" userId="bf009f75-d47a-408b-a678-4666a6eafc4c" providerId="ADAL" clId="{ADCC3AD1-856D-4FE1-93CE-A6EF2881C0E3}" dt="2022-04-19T18:13:56.554" v="800" actId="165"/>
          <ac:grpSpMkLst>
            <pc:docMk/>
            <pc:sldMk cId="2068635860" sldId="1207"/>
            <ac:grpSpMk id="55" creationId="{495DAF3F-C30E-482D-9C87-0D2A2C6F162E}"/>
          </ac:grpSpMkLst>
        </pc:grpChg>
        <pc:grpChg chg="mod topLvl">
          <ac:chgData name="Subramani K" userId="bf009f75-d47a-408b-a678-4666a6eafc4c" providerId="ADAL" clId="{ADCC3AD1-856D-4FE1-93CE-A6EF2881C0E3}" dt="2022-04-19T18:13:56.554" v="800" actId="165"/>
          <ac:grpSpMkLst>
            <pc:docMk/>
            <pc:sldMk cId="2068635860" sldId="1207"/>
            <ac:grpSpMk id="57" creationId="{8ACF3E70-D1C4-4E8D-8D9C-0A5B8AFB874B}"/>
          </ac:grpSpMkLst>
        </pc:grpChg>
        <pc:picChg chg="mod">
          <ac:chgData name="Subramani K" userId="bf009f75-d47a-408b-a678-4666a6eafc4c" providerId="ADAL" clId="{ADCC3AD1-856D-4FE1-93CE-A6EF2881C0E3}" dt="2022-04-19T18:13:56.554" v="800" actId="165"/>
          <ac:picMkLst>
            <pc:docMk/>
            <pc:sldMk cId="2068635860" sldId="1207"/>
            <ac:picMk id="62" creationId="{3C0C3F01-36BD-41EC-A598-9399454F14FE}"/>
          </ac:picMkLst>
        </pc:picChg>
      </pc:sldChg>
      <pc:sldChg chg="modSp mod">
        <pc:chgData name="Subramani K" userId="bf009f75-d47a-408b-a678-4666a6eafc4c" providerId="ADAL" clId="{ADCC3AD1-856D-4FE1-93CE-A6EF2881C0E3}" dt="2022-04-19T18:20:26.668" v="944"/>
        <pc:sldMkLst>
          <pc:docMk/>
          <pc:sldMk cId="1940554314" sldId="1208"/>
        </pc:sldMkLst>
        <pc:spChg chg="mod">
          <ac:chgData name="Subramani K" userId="bf009f75-d47a-408b-a678-4666a6eafc4c" providerId="ADAL" clId="{ADCC3AD1-856D-4FE1-93CE-A6EF2881C0E3}" dt="2022-04-19T18:20:18.162" v="942" actId="14100"/>
          <ac:spMkLst>
            <pc:docMk/>
            <pc:sldMk cId="1940554314" sldId="1208"/>
            <ac:spMk id="15" creationId="{5AEB1783-0B66-42AC-A666-0613970D85F4}"/>
          </ac:spMkLst>
        </pc:spChg>
        <pc:spChg chg="mod">
          <ac:chgData name="Subramani K" userId="bf009f75-d47a-408b-a678-4666a6eafc4c" providerId="ADAL" clId="{ADCC3AD1-856D-4FE1-93CE-A6EF2881C0E3}" dt="2022-04-19T18:20:26.668" v="944"/>
          <ac:spMkLst>
            <pc:docMk/>
            <pc:sldMk cId="1940554314" sldId="1208"/>
            <ac:spMk id="16" creationId="{222E20D1-4751-40E8-9847-0560D66023ED}"/>
          </ac:spMkLst>
        </pc:spChg>
      </pc:sldChg>
      <pc:sldChg chg="del">
        <pc:chgData name="Subramani K" userId="bf009f75-d47a-408b-a678-4666a6eafc4c" providerId="ADAL" clId="{ADCC3AD1-856D-4FE1-93CE-A6EF2881C0E3}" dt="2022-04-19T18:22:20.861" v="951" actId="47"/>
        <pc:sldMkLst>
          <pc:docMk/>
          <pc:sldMk cId="3580503901" sldId="1209"/>
        </pc:sldMkLst>
      </pc:sldChg>
      <pc:sldChg chg="addSp delSp modSp add del mod">
        <pc:chgData name="Subramani K" userId="bf009f75-d47a-408b-a678-4666a6eafc4c" providerId="ADAL" clId="{ADCC3AD1-856D-4FE1-93CE-A6EF2881C0E3}" dt="2022-04-20T11:49:36.021" v="958" actId="478"/>
        <pc:sldMkLst>
          <pc:docMk/>
          <pc:sldMk cId="3152920549" sldId="1210"/>
        </pc:sldMkLst>
        <pc:spChg chg="add mod">
          <ac:chgData name="Subramani K" userId="bf009f75-d47a-408b-a678-4666a6eafc4c" providerId="ADAL" clId="{ADCC3AD1-856D-4FE1-93CE-A6EF2881C0E3}" dt="2022-04-19T18:19:25.568" v="887" actId="1036"/>
          <ac:spMkLst>
            <pc:docMk/>
            <pc:sldMk cId="3152920549" sldId="1210"/>
            <ac:spMk id="21" creationId="{7AB99C48-330D-4B80-8903-38144CAB2B39}"/>
          </ac:spMkLst>
        </pc:spChg>
        <pc:spChg chg="add mod">
          <ac:chgData name="Subramani K" userId="bf009f75-d47a-408b-a678-4666a6eafc4c" providerId="ADAL" clId="{ADCC3AD1-856D-4FE1-93CE-A6EF2881C0E3}" dt="2022-04-19T18:19:28.959" v="897" actId="1035"/>
          <ac:spMkLst>
            <pc:docMk/>
            <pc:sldMk cId="3152920549" sldId="1210"/>
            <ac:spMk id="22" creationId="{71A227FB-74EC-4729-A6A7-AB6D8BE287C8}"/>
          </ac:spMkLst>
        </pc:spChg>
        <pc:spChg chg="add mod">
          <ac:chgData name="Subramani K" userId="bf009f75-d47a-408b-a678-4666a6eafc4c" providerId="ADAL" clId="{ADCC3AD1-856D-4FE1-93CE-A6EF2881C0E3}" dt="2022-04-19T18:19:32.985" v="910" actId="1036"/>
          <ac:spMkLst>
            <pc:docMk/>
            <pc:sldMk cId="3152920549" sldId="1210"/>
            <ac:spMk id="23" creationId="{E25CCD75-CBDE-41C6-84BE-CB59080ECB30}"/>
          </ac:spMkLst>
        </pc:spChg>
        <pc:spChg chg="add del mod">
          <ac:chgData name="Subramani K" userId="bf009f75-d47a-408b-a678-4666a6eafc4c" providerId="ADAL" clId="{ADCC3AD1-856D-4FE1-93CE-A6EF2881C0E3}" dt="2022-04-20T11:49:36.021" v="958" actId="478"/>
          <ac:spMkLst>
            <pc:docMk/>
            <pc:sldMk cId="3152920549" sldId="1210"/>
            <ac:spMk id="24" creationId="{FC4E54DF-C5BF-4BFD-81B6-6B41036EAA7B}"/>
          </ac:spMkLst>
        </pc:spChg>
        <pc:spChg chg="add del mod">
          <ac:chgData name="Subramani K" userId="bf009f75-d47a-408b-a678-4666a6eafc4c" providerId="ADAL" clId="{ADCC3AD1-856D-4FE1-93CE-A6EF2881C0E3}" dt="2022-04-20T11:49:36.021" v="958" actId="478"/>
          <ac:spMkLst>
            <pc:docMk/>
            <pc:sldMk cId="3152920549" sldId="1210"/>
            <ac:spMk id="25" creationId="{CE848254-FA7F-45B8-9031-920953B05595}"/>
          </ac:spMkLst>
        </pc:spChg>
        <pc:spChg chg="add del mod">
          <ac:chgData name="Subramani K" userId="bf009f75-d47a-408b-a678-4666a6eafc4c" providerId="ADAL" clId="{ADCC3AD1-856D-4FE1-93CE-A6EF2881C0E3}" dt="2022-04-20T11:49:36.021" v="958" actId="478"/>
          <ac:spMkLst>
            <pc:docMk/>
            <pc:sldMk cId="3152920549" sldId="1210"/>
            <ac:spMk id="26" creationId="{5D02D9D2-E202-4CA3-BEEC-884CCCBB37B2}"/>
          </ac:spMkLst>
        </pc:spChg>
        <pc:spChg chg="mod">
          <ac:chgData name="Subramani K" userId="bf009f75-d47a-408b-a678-4666a6eafc4c" providerId="ADAL" clId="{ADCC3AD1-856D-4FE1-93CE-A6EF2881C0E3}" dt="2022-04-19T18:19:09.051" v="871" actId="14100"/>
          <ac:spMkLst>
            <pc:docMk/>
            <pc:sldMk cId="3152920549" sldId="1210"/>
            <ac:spMk id="63" creationId="{9107623E-B0F5-45F0-9E66-24437DE122E8}"/>
          </ac:spMkLst>
        </pc:spChg>
        <pc:spChg chg="del">
          <ac:chgData name="Subramani K" userId="bf009f75-d47a-408b-a678-4666a6eafc4c" providerId="ADAL" clId="{ADCC3AD1-856D-4FE1-93CE-A6EF2881C0E3}" dt="2022-04-19T18:17:45.498" v="844" actId="478"/>
          <ac:spMkLst>
            <pc:docMk/>
            <pc:sldMk cId="3152920549" sldId="1210"/>
            <ac:spMk id="65" creationId="{BF1BB038-7E6B-42DE-B000-C5F717E37E0E}"/>
          </ac:spMkLst>
        </pc:spChg>
        <pc:spChg chg="del">
          <ac:chgData name="Subramani K" userId="bf009f75-d47a-408b-a678-4666a6eafc4c" providerId="ADAL" clId="{ADCC3AD1-856D-4FE1-93CE-A6EF2881C0E3}" dt="2022-04-19T18:17:42.912" v="843" actId="478"/>
          <ac:spMkLst>
            <pc:docMk/>
            <pc:sldMk cId="3152920549" sldId="1210"/>
            <ac:spMk id="66" creationId="{2249A36C-EBDF-4FED-A77B-A2FC7BDFEE7A}"/>
          </ac:spMkLst>
        </pc:spChg>
        <pc:spChg chg="del">
          <ac:chgData name="Subramani K" userId="bf009f75-d47a-408b-a678-4666a6eafc4c" providerId="ADAL" clId="{ADCC3AD1-856D-4FE1-93CE-A6EF2881C0E3}" dt="2022-04-19T18:17:42.912" v="843" actId="478"/>
          <ac:spMkLst>
            <pc:docMk/>
            <pc:sldMk cId="3152920549" sldId="1210"/>
            <ac:spMk id="67" creationId="{C53ADDB8-DBBE-4FBD-9FF1-5CA3F06E35C1}"/>
          </ac:spMkLst>
        </pc:spChg>
        <pc:grpChg chg="del">
          <ac:chgData name="Subramani K" userId="bf009f75-d47a-408b-a678-4666a6eafc4c" providerId="ADAL" clId="{ADCC3AD1-856D-4FE1-93CE-A6EF2881C0E3}" dt="2022-04-19T18:17:57.611" v="850" actId="478"/>
          <ac:grpSpMkLst>
            <pc:docMk/>
            <pc:sldMk cId="3152920549" sldId="1210"/>
            <ac:grpSpMk id="7" creationId="{7E4C51FA-2749-46DD-8EA5-5DFC792A961E}"/>
          </ac:grpSpMkLst>
        </pc:grpChg>
      </pc:sldChg>
      <pc:sldChg chg="modSp add del mod">
        <pc:chgData name="Subramani K" userId="bf009f75-d47a-408b-a678-4666a6eafc4c" providerId="ADAL" clId="{ADCC3AD1-856D-4FE1-93CE-A6EF2881C0E3}" dt="2022-04-19T18:18:46.757" v="865" actId="47"/>
        <pc:sldMkLst>
          <pc:docMk/>
          <pc:sldMk cId="3395082011" sldId="1211"/>
        </pc:sldMkLst>
        <pc:spChg chg="mod">
          <ac:chgData name="Subramani K" userId="bf009f75-d47a-408b-a678-4666a6eafc4c" providerId="ADAL" clId="{ADCC3AD1-856D-4FE1-93CE-A6EF2881C0E3}" dt="2022-04-19T18:17:36.781" v="842" actId="20577"/>
          <ac:spMkLst>
            <pc:docMk/>
            <pc:sldMk cId="3395082011" sldId="1211"/>
            <ac:spMk id="63" creationId="{9107623E-B0F5-45F0-9E66-24437DE122E8}"/>
          </ac:spMkLst>
        </pc:spChg>
      </pc:sldChg>
      <pc:sldChg chg="addSp delSp modSp add mod">
        <pc:chgData name="Subramani K" userId="bf009f75-d47a-408b-a678-4666a6eafc4c" providerId="ADAL" clId="{ADCC3AD1-856D-4FE1-93CE-A6EF2881C0E3}" dt="2022-04-19T18:16:46.068" v="837" actId="14100"/>
        <pc:sldMkLst>
          <pc:docMk/>
          <pc:sldMk cId="1324663335" sldId="1212"/>
        </pc:sldMkLst>
        <pc:spChg chg="add mod">
          <ac:chgData name="Subramani K" userId="bf009f75-d47a-408b-a678-4666a6eafc4c" providerId="ADAL" clId="{ADCC3AD1-856D-4FE1-93CE-A6EF2881C0E3}" dt="2022-04-19T18:16:46.068" v="837" actId="14100"/>
          <ac:spMkLst>
            <pc:docMk/>
            <pc:sldMk cId="1324663335" sldId="1212"/>
            <ac:spMk id="48" creationId="{A25BE474-983A-4DE2-85E4-447BCB00D521}"/>
          </ac:spMkLst>
        </pc:spChg>
        <pc:spChg chg="ord">
          <ac:chgData name="Subramani K" userId="bf009f75-d47a-408b-a678-4666a6eafc4c" providerId="ADAL" clId="{ADCC3AD1-856D-4FE1-93CE-A6EF2881C0E3}" dt="2022-04-19T18:15:56.796" v="823" actId="167"/>
          <ac:spMkLst>
            <pc:docMk/>
            <pc:sldMk cId="1324663335" sldId="1212"/>
            <ac:spMk id="50" creationId="{41227B93-50BE-46E6-B291-BB9D6070D7CA}"/>
          </ac:spMkLst>
        </pc:spChg>
        <pc:spChg chg="ord">
          <ac:chgData name="Subramani K" userId="bf009f75-d47a-408b-a678-4666a6eafc4c" providerId="ADAL" clId="{ADCC3AD1-856D-4FE1-93CE-A6EF2881C0E3}" dt="2022-04-19T18:16:02.378" v="824" actId="167"/>
          <ac:spMkLst>
            <pc:docMk/>
            <pc:sldMk cId="1324663335" sldId="1212"/>
            <ac:spMk id="51" creationId="{9CF71ADD-2C41-4FCB-AA80-B060AFF14424}"/>
          </ac:spMkLst>
        </pc:spChg>
        <pc:spChg chg="ord">
          <ac:chgData name="Subramani K" userId="bf009f75-d47a-408b-a678-4666a6eafc4c" providerId="ADAL" clId="{ADCC3AD1-856D-4FE1-93CE-A6EF2881C0E3}" dt="2022-04-19T18:15:56.796" v="823" actId="167"/>
          <ac:spMkLst>
            <pc:docMk/>
            <pc:sldMk cId="1324663335" sldId="1212"/>
            <ac:spMk id="57" creationId="{C4B9FBDA-0904-4C22-A6B8-F3573D5E82CC}"/>
          </ac:spMkLst>
        </pc:spChg>
        <pc:spChg chg="mod ord">
          <ac:chgData name="Subramani K" userId="bf009f75-d47a-408b-a678-4666a6eafc4c" providerId="ADAL" clId="{ADCC3AD1-856D-4FE1-93CE-A6EF2881C0E3}" dt="2022-04-19T18:16:11.481" v="827" actId="14100"/>
          <ac:spMkLst>
            <pc:docMk/>
            <pc:sldMk cId="1324663335" sldId="1212"/>
            <ac:spMk id="63" creationId="{9107623E-B0F5-45F0-9E66-24437DE122E8}"/>
          </ac:spMkLst>
        </pc:spChg>
        <pc:grpChg chg="ord">
          <ac:chgData name="Subramani K" userId="bf009f75-d47a-408b-a678-4666a6eafc4c" providerId="ADAL" clId="{ADCC3AD1-856D-4FE1-93CE-A6EF2881C0E3}" dt="2022-04-19T18:15:56.796" v="823" actId="167"/>
          <ac:grpSpMkLst>
            <pc:docMk/>
            <pc:sldMk cId="1324663335" sldId="1212"/>
            <ac:grpSpMk id="70" creationId="{78020DB0-482D-4B3D-BC7D-0561DBD15E9C}"/>
          </ac:grpSpMkLst>
        </pc:grpChg>
        <pc:grpChg chg="ord">
          <ac:chgData name="Subramani K" userId="bf009f75-d47a-408b-a678-4666a6eafc4c" providerId="ADAL" clId="{ADCC3AD1-856D-4FE1-93CE-A6EF2881C0E3}" dt="2022-04-19T18:15:56.796" v="823" actId="167"/>
          <ac:grpSpMkLst>
            <pc:docMk/>
            <pc:sldMk cId="1324663335" sldId="1212"/>
            <ac:grpSpMk id="75" creationId="{85E459FB-2A7D-40D5-9DD4-9AE749E5CD0E}"/>
          </ac:grpSpMkLst>
        </pc:grpChg>
        <pc:grpChg chg="ord">
          <ac:chgData name="Subramani K" userId="bf009f75-d47a-408b-a678-4666a6eafc4c" providerId="ADAL" clId="{ADCC3AD1-856D-4FE1-93CE-A6EF2881C0E3}" dt="2022-04-19T18:15:56.796" v="823" actId="167"/>
          <ac:grpSpMkLst>
            <pc:docMk/>
            <pc:sldMk cId="1324663335" sldId="1212"/>
            <ac:grpSpMk id="80" creationId="{4333FB13-DFD6-4A70-B32E-2D1D8F391C64}"/>
          </ac:grpSpMkLst>
        </pc:grpChg>
        <pc:picChg chg="del mod">
          <ac:chgData name="Subramani K" userId="bf009f75-d47a-408b-a678-4666a6eafc4c" providerId="ADAL" clId="{ADCC3AD1-856D-4FE1-93CE-A6EF2881C0E3}" dt="2022-04-19T18:16:06.664" v="826" actId="478"/>
          <ac:picMkLst>
            <pc:docMk/>
            <pc:sldMk cId="1324663335" sldId="1212"/>
            <ac:picMk id="19" creationId="{F6E625E5-433F-40B7-9BC5-4988F919287E}"/>
          </ac:picMkLst>
        </pc:picChg>
        <pc:picChg chg="mod">
          <ac:chgData name="Subramani K" userId="bf009f75-d47a-408b-a678-4666a6eafc4c" providerId="ADAL" clId="{ADCC3AD1-856D-4FE1-93CE-A6EF2881C0E3}" dt="2022-04-19T18:16:15.717" v="828" actId="1076"/>
          <ac:picMkLst>
            <pc:docMk/>
            <pc:sldMk cId="1324663335" sldId="1212"/>
            <ac:picMk id="21" creationId="{83B361C1-9316-4FAA-8406-768C25FC4A42}"/>
          </ac:picMkLst>
        </pc:picChg>
      </pc:sldChg>
      <pc:sldChg chg="addSp delSp modSp add mod">
        <pc:chgData name="Subramani K" userId="bf009f75-d47a-408b-a678-4666a6eafc4c" providerId="ADAL" clId="{ADCC3AD1-856D-4FE1-93CE-A6EF2881C0E3}" dt="2022-04-19T18:22:41.730" v="954" actId="1076"/>
        <pc:sldMkLst>
          <pc:docMk/>
          <pc:sldMk cId="4146681502" sldId="1213"/>
        </pc:sldMkLst>
        <pc:spChg chg="add mod">
          <ac:chgData name="Subramani K" userId="bf009f75-d47a-408b-a678-4666a6eafc4c" providerId="ADAL" clId="{ADCC3AD1-856D-4FE1-93CE-A6EF2881C0E3}" dt="2022-04-19T18:22:41.730" v="954" actId="1076"/>
          <ac:spMkLst>
            <pc:docMk/>
            <pc:sldMk cId="4146681502" sldId="1213"/>
            <ac:spMk id="20" creationId="{49894360-42BF-4C25-9FCF-964ABA3058D1}"/>
          </ac:spMkLst>
        </pc:spChg>
        <pc:picChg chg="del">
          <ac:chgData name="Subramani K" userId="bf009f75-d47a-408b-a678-4666a6eafc4c" providerId="ADAL" clId="{ADCC3AD1-856D-4FE1-93CE-A6EF2881C0E3}" dt="2022-04-19T18:22:37.209" v="953" actId="478"/>
          <ac:picMkLst>
            <pc:docMk/>
            <pc:sldMk cId="4146681502" sldId="1213"/>
            <ac:picMk id="73" creationId="{CA33AD43-EA9E-4FCC-9708-BE3770508B5F}"/>
          </ac:picMkLst>
        </pc:picChg>
      </pc:sldChg>
      <pc:sldChg chg="addSp modSp add mod ord">
        <pc:chgData name="Subramani K" userId="bf009f75-d47a-408b-a678-4666a6eafc4c" providerId="ADAL" clId="{ADCC3AD1-856D-4FE1-93CE-A6EF2881C0E3}" dt="2022-04-21T05:30:09.946" v="1187" actId="1076"/>
        <pc:sldMkLst>
          <pc:docMk/>
          <pc:sldMk cId="862269816" sldId="1214"/>
        </pc:sldMkLst>
        <pc:spChg chg="add mod">
          <ac:chgData name="Subramani K" userId="bf009f75-d47a-408b-a678-4666a6eafc4c" providerId="ADAL" clId="{ADCC3AD1-856D-4FE1-93CE-A6EF2881C0E3}" dt="2022-04-21T05:30:09.946" v="1187" actId="1076"/>
          <ac:spMkLst>
            <pc:docMk/>
            <pc:sldMk cId="862269816" sldId="1214"/>
            <ac:spMk id="20" creationId="{E40F56D1-87F5-464D-9916-FA1595E1D1C1}"/>
          </ac:spMkLst>
        </pc:spChg>
        <pc:spChg chg="mod">
          <ac:chgData name="Subramani K" userId="bf009f75-d47a-408b-a678-4666a6eafc4c" providerId="ADAL" clId="{ADCC3AD1-856D-4FE1-93CE-A6EF2881C0E3}" dt="2022-04-21T05:26:33.225" v="1032" actId="20577"/>
          <ac:spMkLst>
            <pc:docMk/>
            <pc:sldMk cId="862269816" sldId="1214"/>
            <ac:spMk id="68" creationId="{870482BB-70BF-4257-85FC-EF4BD1DDA7A4}"/>
          </ac:spMkLst>
        </pc:spChg>
        <pc:spChg chg="mod">
          <ac:chgData name="Subramani K" userId="bf009f75-d47a-408b-a678-4666a6eafc4c" providerId="ADAL" clId="{ADCC3AD1-856D-4FE1-93CE-A6EF2881C0E3}" dt="2022-04-21T05:26:37.680" v="1045" actId="20577"/>
          <ac:spMkLst>
            <pc:docMk/>
            <pc:sldMk cId="862269816" sldId="1214"/>
            <ac:spMk id="69" creationId="{7073495A-968E-4EDF-86A9-6D61A5EA4648}"/>
          </ac:spMkLst>
        </pc:spChg>
        <pc:spChg chg="mod">
          <ac:chgData name="Subramani K" userId="bf009f75-d47a-408b-a678-4666a6eafc4c" providerId="ADAL" clId="{ADCC3AD1-856D-4FE1-93CE-A6EF2881C0E3}" dt="2022-04-21T05:26:24.872" v="1025" actId="20577"/>
          <ac:spMkLst>
            <pc:docMk/>
            <pc:sldMk cId="862269816" sldId="1214"/>
            <ac:spMk id="87" creationId="{CB545BA1-4A32-4257-BE75-C2BB6FD36D02}"/>
          </ac:spMkLst>
        </pc:spChg>
        <pc:spChg chg="mod">
          <ac:chgData name="Subramani K" userId="bf009f75-d47a-408b-a678-4666a6eafc4c" providerId="ADAL" clId="{ADCC3AD1-856D-4FE1-93CE-A6EF2881C0E3}" dt="2022-04-21T05:27:40.147" v="1079" actId="122"/>
          <ac:spMkLst>
            <pc:docMk/>
            <pc:sldMk cId="862269816" sldId="1214"/>
            <ac:spMk id="91" creationId="{E7E059E5-E816-49E8-AF0B-CFD1574BD088}"/>
          </ac:spMkLst>
        </pc:spChg>
        <pc:spChg chg="mod">
          <ac:chgData name="Subramani K" userId="bf009f75-d47a-408b-a678-4666a6eafc4c" providerId="ADAL" clId="{ADCC3AD1-856D-4FE1-93CE-A6EF2881C0E3}" dt="2022-04-21T05:25:59.277" v="983" actId="20577"/>
          <ac:spMkLst>
            <pc:docMk/>
            <pc:sldMk cId="862269816" sldId="1214"/>
            <ac:spMk id="92" creationId="{42CAA0E7-0292-452D-898F-25F8D0B2EC32}"/>
          </ac:spMkLst>
        </pc:spChg>
      </pc:sldChg>
      <pc:sldChg chg="modSp add del mod">
        <pc:chgData name="Subramani K" userId="bf009f75-d47a-408b-a678-4666a6eafc4c" providerId="ADAL" clId="{ADCC3AD1-856D-4FE1-93CE-A6EF2881C0E3}" dt="2022-04-20T11:51:34.097" v="966" actId="47"/>
        <pc:sldMkLst>
          <pc:docMk/>
          <pc:sldMk cId="2094736536" sldId="1214"/>
        </pc:sldMkLst>
        <pc:spChg chg="mod">
          <ac:chgData name="Subramani K" userId="bf009f75-d47a-408b-a678-4666a6eafc4c" providerId="ADAL" clId="{ADCC3AD1-856D-4FE1-93CE-A6EF2881C0E3}" dt="2022-04-20T11:51:27.745" v="965" actId="13926"/>
          <ac:spMkLst>
            <pc:docMk/>
            <pc:sldMk cId="2094736536" sldId="1214"/>
            <ac:spMk id="38" creationId="{56D4D477-AFF5-452D-A5D3-175D303404DC}"/>
          </ac:spMkLst>
        </pc:spChg>
        <pc:spChg chg="mod">
          <ac:chgData name="Subramani K" userId="bf009f75-d47a-408b-a678-4666a6eafc4c" providerId="ADAL" clId="{ADCC3AD1-856D-4FE1-93CE-A6EF2881C0E3}" dt="2022-04-20T11:51:24.130" v="964" actId="13926"/>
          <ac:spMkLst>
            <pc:docMk/>
            <pc:sldMk cId="2094736536" sldId="1214"/>
            <ac:spMk id="41" creationId="{570B7A6C-EE55-436B-A6C7-956E12476FE9}"/>
          </ac:spMkLst>
        </pc:spChg>
      </pc:sldChg>
      <pc:sldChg chg="add del">
        <pc:chgData name="Subramani K" userId="bf009f75-d47a-408b-a678-4666a6eafc4c" providerId="ADAL" clId="{ADCC3AD1-856D-4FE1-93CE-A6EF2881C0E3}" dt="2022-04-20T11:51:34.097" v="966" actId="47"/>
        <pc:sldMkLst>
          <pc:docMk/>
          <pc:sldMk cId="67865647" sldId="1215"/>
        </pc:sldMkLst>
      </pc:sldChg>
      <pc:sldChg chg="modSp add mod">
        <pc:chgData name="Subramani K" userId="bf009f75-d47a-408b-a678-4666a6eafc4c" providerId="ADAL" clId="{ADCC3AD1-856D-4FE1-93CE-A6EF2881C0E3}" dt="2022-04-21T05:27:11.706" v="1067" actId="20577"/>
        <pc:sldMkLst>
          <pc:docMk/>
          <pc:sldMk cId="985999768" sldId="1215"/>
        </pc:sldMkLst>
        <pc:spChg chg="mod">
          <ac:chgData name="Subramani K" userId="bf009f75-d47a-408b-a678-4666a6eafc4c" providerId="ADAL" clId="{ADCC3AD1-856D-4FE1-93CE-A6EF2881C0E3}" dt="2022-04-21T05:27:11.706" v="1067" actId="20577"/>
          <ac:spMkLst>
            <pc:docMk/>
            <pc:sldMk cId="985999768" sldId="1215"/>
            <ac:spMk id="36" creationId="{3CD37E59-3EEE-4443-B5D9-B5107FE23D15}"/>
          </ac:spMkLst>
        </pc:spChg>
      </pc:sldChg>
      <pc:sldChg chg="add del">
        <pc:chgData name="Subramani K" userId="bf009f75-d47a-408b-a678-4666a6eafc4c" providerId="ADAL" clId="{ADCC3AD1-856D-4FE1-93CE-A6EF2881C0E3}" dt="2022-04-20T11:51:34.097" v="966" actId="47"/>
        <pc:sldMkLst>
          <pc:docMk/>
          <pc:sldMk cId="3045136380" sldId="1216"/>
        </pc:sldMkLst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98638EEA-18EB-40B4-8ADD-283A9CF775F6}"/>
    <pc:docChg chg="custSel addSld modSld">
      <pc:chgData name="Subramani K" userId="bf009f75-d47a-408b-a678-4666a6eafc4c" providerId="ADAL" clId="{98638EEA-18EB-40B4-8ADD-283A9CF775F6}" dt="2022-03-16T14:27:35.614" v="5"/>
      <pc:docMkLst>
        <pc:docMk/>
      </pc:docMkLst>
      <pc:sldChg chg="addSp delSp modSp mod">
        <pc:chgData name="Subramani K" userId="bf009f75-d47a-408b-a678-4666a6eafc4c" providerId="ADAL" clId="{98638EEA-18EB-40B4-8ADD-283A9CF775F6}" dt="2022-03-16T12:50:49.506" v="4" actId="20577"/>
        <pc:sldMkLst>
          <pc:docMk/>
          <pc:sldMk cId="2508173990" sldId="1202"/>
        </pc:sldMkLst>
        <pc:spChg chg="mod">
          <ac:chgData name="Subramani K" userId="bf009f75-d47a-408b-a678-4666a6eafc4c" providerId="ADAL" clId="{98638EEA-18EB-40B4-8ADD-283A9CF775F6}" dt="2022-03-16T12:50:49.506" v="4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2" creationId="{8642CA2A-C89C-4090-B695-3FEAEA5F42D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4" creationId="{D748E77E-54FF-4FCA-98C6-3C49402CBEC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6" creationId="{2FD53339-6A45-4689-9E0A-C36E58832918}"/>
          </ac:spMkLst>
        </pc:spChg>
        <pc:spChg chg="del">
          <ac:chgData name="Subramani K" userId="bf009f75-d47a-408b-a678-4666a6eafc4c" providerId="ADAL" clId="{98638EEA-18EB-40B4-8ADD-283A9CF775F6}" dt="2022-03-16T12:50:18.341" v="0" actId="478"/>
          <ac:spMkLst>
            <pc:docMk/>
            <pc:sldMk cId="2508173990" sldId="1202"/>
            <ac:spMk id="28" creationId="{C8A6333C-88E7-4C71-9D66-EA36F804B94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29" creationId="{90053959-0FC9-4CB3-AA00-0555D85B5A8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0" creationId="{54564028-1E04-4E4D-810B-57EF543DDC6F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1" creationId="{015D03AE-ACC0-4760-909D-6042BEE8FDDA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4" creationId="{4BFB072D-7876-4BE1-BB1E-AE73BC267F10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7" creationId="{D36DF83F-7E6F-4173-B3C2-49E4B001A8A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8" creationId="{433D6CE9-4486-466F-8B73-9C50812402AD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39" creationId="{8D66DD37-6F10-4802-B985-F366D68BD57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2" creationId="{7ECAD6B7-84FD-4698-88F2-52F4B30C7A57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5" creationId="{0A1760D5-691D-4B95-88C2-AF1A0E94F23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6" creationId="{8D8A1CE6-394F-4CB1-993A-CCE3F185FB12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47" creationId="{FE1560ED-75B3-4124-9F7F-469911EAD6E8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0" creationId="{800B876E-EA6B-4B72-AE97-45E0AD1C7FB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2" creationId="{D8CA654E-A9E3-4F39-92FD-FBBB4B1DA699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3" creationId="{518B11CD-9D8E-4509-946D-D51635B6E7B3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4" creationId="{2F28A818-D515-4877-905B-41382FFDB595}"/>
          </ac:spMkLst>
        </pc:spChg>
        <pc:spChg chg="mod">
          <ac:chgData name="Subramani K" userId="bf009f75-d47a-408b-a678-4666a6eafc4c" providerId="ADAL" clId="{98638EEA-18EB-40B4-8ADD-283A9CF775F6}" dt="2022-03-16T12:50:41.528" v="1"/>
          <ac:spMkLst>
            <pc:docMk/>
            <pc:sldMk cId="2508173990" sldId="1202"/>
            <ac:spMk id="55" creationId="{350A8D00-D9A8-4C0D-AAE2-B0F254663B5C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98638EEA-18EB-40B4-8ADD-283A9CF775F6}" dt="2022-03-16T12:50:45.622" v="2"/>
          <ac:spMkLst>
            <pc:docMk/>
            <pc:sldMk cId="2508173990" sldId="1202"/>
            <ac:spMk id="61" creationId="{07EF8900-E1DF-4DD5-8C24-07153CE7F54E}"/>
          </ac:spMkLst>
        </pc:spChg>
        <pc:grpChg chg="del">
          <ac:chgData name="Subramani K" userId="bf009f75-d47a-408b-a678-4666a6eafc4c" providerId="ADAL" clId="{98638EEA-18EB-40B4-8ADD-283A9CF775F6}" dt="2022-03-16T12:50:18.341" v="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25" creationId="{6B82AAA5-4204-439D-A5CB-7DBBBA35AFB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35" creationId="{B71D3B73-CB05-4C68-A9B2-58F77CEA0C17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1" creationId="{A97582DD-110D-4C91-B040-EFC470078CEB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3" creationId="{EFE9DF6C-1F22-4DF7-B581-14D63C9AAF8F}"/>
          </ac:grpSpMkLst>
        </pc:grpChg>
        <pc:grpChg chg="add 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98638EEA-18EB-40B4-8ADD-283A9CF775F6}" dt="2022-03-16T12:50:41.528" v="1"/>
          <ac:grpSpMkLst>
            <pc:docMk/>
            <pc:sldMk cId="2508173990" sldId="1202"/>
            <ac:grpSpMk id="51" creationId="{0C12D049-9ACC-48DC-82E3-A4FCFD47CFCC}"/>
          </ac:grpSpMkLst>
        </pc:grpChg>
        <pc:grpChg chg="add 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7" creationId="{5464A22C-6720-4997-AFB0-FEC5992B68EC}"/>
          </ac:grpSpMkLst>
        </pc:grpChg>
        <pc:grpChg chg="mod">
          <ac:chgData name="Subramani K" userId="bf009f75-d47a-408b-a678-4666a6eafc4c" providerId="ADAL" clId="{98638EEA-18EB-40B4-8ADD-283A9CF775F6}" dt="2022-03-16T12:50:45.622" v="2"/>
          <ac:grpSpMkLst>
            <pc:docMk/>
            <pc:sldMk cId="2508173990" sldId="1202"/>
            <ac:grpSpMk id="59" creationId="{4646ECCE-4F1E-48B4-9AF9-EEA203BBFA37}"/>
          </ac:grpSpMkLst>
        </pc:grpChg>
        <pc:picChg chg="del">
          <ac:chgData name="Subramani K" userId="bf009f75-d47a-408b-a678-4666a6eafc4c" providerId="ADAL" clId="{98638EEA-18EB-40B4-8ADD-283A9CF775F6}" dt="2022-03-16T12:50:18.341" v="0" actId="478"/>
          <ac:picMkLst>
            <pc:docMk/>
            <pc:sldMk cId="2508173990" sldId="1202"/>
            <ac:picMk id="27" creationId="{1C887B42-FB89-4FF2-8D82-31C00464F397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32" creationId="{47FAEC51-E9D5-422D-84ED-5141C74ECEC8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0" creationId="{013AA600-1297-43A3-8E32-87A6D93B70ED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48" creationId="{4218E633-7306-4F0F-91A5-4FF5523EAB6C}"/>
          </ac:picMkLst>
        </pc:picChg>
        <pc:picChg chg="mod">
          <ac:chgData name="Subramani K" userId="bf009f75-d47a-408b-a678-4666a6eafc4c" providerId="ADAL" clId="{98638EEA-18EB-40B4-8ADD-283A9CF775F6}" dt="2022-03-16T12:50:41.528" v="1"/>
          <ac:picMkLst>
            <pc:docMk/>
            <pc:sldMk cId="2508173990" sldId="1202"/>
            <ac:picMk id="56" creationId="{1E5301A9-9004-4F08-8918-1093812B26E3}"/>
          </ac:picMkLst>
        </pc:picChg>
        <pc:picChg chg="mod">
          <ac:chgData name="Subramani K" userId="bf009f75-d47a-408b-a678-4666a6eafc4c" providerId="ADAL" clId="{98638EEA-18EB-40B4-8ADD-283A9CF775F6}" dt="2022-03-16T12:50:45.622" v="2"/>
          <ac:picMkLst>
            <pc:docMk/>
            <pc:sldMk cId="2508173990" sldId="1202"/>
            <ac:picMk id="60" creationId="{A093EA35-5063-45CF-9F44-980EDCAB7D8C}"/>
          </ac:picMkLst>
        </pc:picChg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2285015065" sldId="1203"/>
        </pc:sldMkLst>
      </pc:sldChg>
      <pc:sldChg chg="add">
        <pc:chgData name="Subramani K" userId="bf009f75-d47a-408b-a678-4666a6eafc4c" providerId="ADAL" clId="{98638EEA-18EB-40B4-8ADD-283A9CF775F6}" dt="2022-03-16T14:27:35.614" v="5"/>
        <pc:sldMkLst>
          <pc:docMk/>
          <pc:sldMk cId="3675761090" sldId="1204"/>
        </pc:sldMkLst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2F66E8D-18DD-4856-BD32-CA83CA03C378}"/>
    <pc:docChg chg="undo custSel addSld delSld modSld">
      <pc:chgData name="Subramani K" userId="bf009f75-d47a-408b-a678-4666a6eafc4c" providerId="ADAL" clId="{B2F66E8D-18DD-4856-BD32-CA83CA03C378}" dt="2022-03-31T11:14:47.730" v="832" actId="1037"/>
      <pc:docMkLst>
        <pc:docMk/>
      </pc:docMkLst>
      <pc:sldChg chg="addSp delSp modSp mod">
        <pc:chgData name="Subramani K" userId="bf009f75-d47a-408b-a678-4666a6eafc4c" providerId="ADAL" clId="{B2F66E8D-18DD-4856-BD32-CA83CA03C378}" dt="2022-03-30T17:45:21.170" v="483" actId="21"/>
        <pc:sldMkLst>
          <pc:docMk/>
          <pc:sldMk cId="2508173990" sldId="1202"/>
        </pc:sldMkLst>
        <pc:spChg chg="mod">
          <ac:chgData name="Subramani K" userId="bf009f75-d47a-408b-a678-4666a6eafc4c" providerId="ADAL" clId="{B2F66E8D-18DD-4856-BD32-CA83CA03C378}" dt="2022-03-30T17:27:43.764" v="2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B2F66E8D-18DD-4856-BD32-CA83CA03C378}" dt="2022-03-30T17:28:03.579" v="28" actId="20577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B2F66E8D-18DD-4856-BD32-CA83CA03C378}" dt="2022-03-30T17:37:20.942" v="344" actId="20577"/>
          <ac:spMkLst>
            <pc:docMk/>
            <pc:sldMk cId="2508173990" sldId="1202"/>
            <ac:spMk id="12" creationId="{B4BEA475-7A09-41F4-B29E-D01CEF32D3D4}"/>
          </ac:spMkLst>
        </pc:spChg>
        <pc:spChg chg="mod">
          <ac:chgData name="Subramani K" userId="bf009f75-d47a-408b-a678-4666a6eafc4c" providerId="ADAL" clId="{B2F66E8D-18DD-4856-BD32-CA83CA03C378}" dt="2022-03-30T17:28:43.697" v="89" actId="20577"/>
          <ac:spMkLst>
            <pc:docMk/>
            <pc:sldMk cId="2508173990" sldId="1202"/>
            <ac:spMk id="26" creationId="{2FD53339-6A45-4689-9E0A-C36E58832918}"/>
          </ac:spMkLst>
        </pc:spChg>
        <pc:spChg chg="mod">
          <ac:chgData name="Subramani K" userId="bf009f75-d47a-408b-a678-4666a6eafc4c" providerId="ADAL" clId="{B2F66E8D-18DD-4856-BD32-CA83CA03C378}" dt="2022-03-30T17:28:46.575" v="92" actId="20577"/>
          <ac:spMkLst>
            <pc:docMk/>
            <pc:sldMk cId="2508173990" sldId="1202"/>
            <ac:spMk id="36" creationId="{47B7C713-5EBC-400A-B220-6775BAFFA7E1}"/>
          </ac:spMkLst>
        </pc:spChg>
        <pc:spChg chg="mod">
          <ac:chgData name="Subramani K" userId="bf009f75-d47a-408b-a678-4666a6eafc4c" providerId="ADAL" clId="{B2F66E8D-18DD-4856-BD32-CA83CA03C378}" dt="2022-03-30T17:28:48.502" v="95" actId="20577"/>
          <ac:spMkLst>
            <pc:docMk/>
            <pc:sldMk cId="2508173990" sldId="1202"/>
            <ac:spMk id="44" creationId="{B218D004-88DA-4F5F-916D-D10D9459DDC1}"/>
          </ac:spMkLst>
        </pc:spChg>
        <pc:spChg chg="mod">
          <ac:chgData name="Subramani K" userId="bf009f75-d47a-408b-a678-4666a6eafc4c" providerId="ADAL" clId="{B2F66E8D-18DD-4856-BD32-CA83CA03C378}" dt="2022-03-30T17:27:59.307" v="27" actId="20577"/>
          <ac:spMkLst>
            <pc:docMk/>
            <pc:sldMk cId="2508173990" sldId="1202"/>
            <ac:spMk id="58" creationId="{80EC1139-A85A-4812-8263-BE7CCFF26585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3" creationId="{CC3E56D8-6819-4DD9-985F-B2CCA6D7B156}"/>
          </ac:spMkLst>
        </pc:spChg>
        <pc:spChg chg="mod">
          <ac:chgData name="Subramani K" userId="bf009f75-d47a-408b-a678-4666a6eafc4c" providerId="ADAL" clId="{B2F66E8D-18DD-4856-BD32-CA83CA03C378}" dt="2022-03-30T17:28:52.996" v="101" actId="20577"/>
          <ac:spMkLst>
            <pc:docMk/>
            <pc:sldMk cId="2508173990" sldId="1202"/>
            <ac:spMk id="65" creationId="{7F6E419C-79AB-4390-8FE3-9B3ED5D9E519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6" creationId="{C25E8C41-B30C-4DC1-885D-B3768FE8E36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7" creationId="{45CE70F8-A6CC-4FE6-8D7D-A355EC4A04B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68" creationId="{691344F2-374E-49C0-8CC7-512F8A352B2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1" creationId="{7B9C5EBE-C6B9-43FC-87EC-06614092EF78}"/>
          </ac:spMkLst>
        </pc:spChg>
        <pc:spChg chg="mod">
          <ac:chgData name="Subramani K" userId="bf009f75-d47a-408b-a678-4666a6eafc4c" providerId="ADAL" clId="{B2F66E8D-18DD-4856-BD32-CA83CA03C378}" dt="2022-03-30T17:28:55.669" v="104" actId="20577"/>
          <ac:spMkLst>
            <pc:docMk/>
            <pc:sldMk cId="2508173990" sldId="1202"/>
            <ac:spMk id="73" creationId="{6973B51C-85D9-4A02-8E3E-7DE469682A4F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4" creationId="{1078DC8D-C566-4AFB-9671-DDF267D6C083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5" creationId="{ED46F459-2C8F-4735-83A9-4841B60092D2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6" creationId="{AD44FA9B-1C45-4D98-A908-DA97D596F697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79" creationId="{9F5BD17C-B75C-4E18-B6DC-F88608A34EFE}"/>
          </ac:spMkLst>
        </pc:spChg>
        <pc:spChg chg="mod">
          <ac:chgData name="Subramani K" userId="bf009f75-d47a-408b-a678-4666a6eafc4c" providerId="ADAL" clId="{B2F66E8D-18DD-4856-BD32-CA83CA03C378}" dt="2022-03-30T17:28:58.197" v="107" actId="20577"/>
          <ac:spMkLst>
            <pc:docMk/>
            <pc:sldMk cId="2508173990" sldId="1202"/>
            <ac:spMk id="81" creationId="{49B493CB-CA51-4D21-93F5-F3EEC579BA81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2" creationId="{A492EBCB-67C6-4C53-B77B-EF044AD467AA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3" creationId="{BB306C15-89DA-42F9-983E-A194D70824BC}"/>
          </ac:spMkLst>
        </pc:spChg>
        <pc:spChg chg="mod">
          <ac:chgData name="Subramani K" userId="bf009f75-d47a-408b-a678-4666a6eafc4c" providerId="ADAL" clId="{B2F66E8D-18DD-4856-BD32-CA83CA03C378}" dt="2022-03-30T17:28:12.697" v="48"/>
          <ac:spMkLst>
            <pc:docMk/>
            <pc:sldMk cId="2508173990" sldId="1202"/>
            <ac:spMk id="84" creationId="{74E485CD-BE10-4D02-B25F-E276DA84FDE5}"/>
          </ac:spMkLst>
        </pc:spChg>
        <pc:spChg chg="add del mod">
          <ac:chgData name="Subramani K" userId="bf009f75-d47a-408b-a678-4666a6eafc4c" providerId="ADAL" clId="{B2F66E8D-18DD-4856-BD32-CA83CA03C378}" dt="2022-03-30T17:45:21.170" v="483" actId="21"/>
          <ac:spMkLst>
            <pc:docMk/>
            <pc:sldMk cId="2508173990" sldId="1202"/>
            <ac:spMk id="86" creationId="{3F28B51F-9791-4ACB-A3DC-663E2ADC2022}"/>
          </ac:spMkLst>
        </pc:s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23" creationId="{D01A5577-5820-4A12-9C9D-E15303D49CCB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33" creationId="{0B93414D-951B-4AD3-BB9C-9D2EA19C8770}"/>
          </ac:grpSpMkLst>
        </pc:grpChg>
        <pc:grpChg chg="mod">
          <ac:chgData name="Subramani K" userId="bf009f75-d47a-408b-a678-4666a6eafc4c" providerId="ADAL" clId="{B2F66E8D-18DD-4856-BD32-CA83CA03C378}" dt="2022-03-30T17:28:24.362" v="70" actId="1035"/>
          <ac:grpSpMkLst>
            <pc:docMk/>
            <pc:sldMk cId="2508173990" sldId="1202"/>
            <ac:grpSpMk id="41" creationId="{A97582DD-110D-4C91-B040-EFC470078CEB}"/>
          </ac:grpSpMkLst>
        </pc:grpChg>
        <pc:grpChg chg="del">
          <ac:chgData name="Subramani K" userId="bf009f75-d47a-408b-a678-4666a6eafc4c" providerId="ADAL" clId="{B2F66E8D-18DD-4856-BD32-CA83CA03C378}" dt="2022-03-30T17:28:05.982" v="29" actId="478"/>
          <ac:grpSpMkLst>
            <pc:docMk/>
            <pc:sldMk cId="2508173990" sldId="1202"/>
            <ac:grpSpMk id="49" creationId="{B86CA52F-C3E3-4D34-AFA4-246B4FA5E8A1}"/>
          </ac:grpSpMkLst>
        </pc:grpChg>
        <pc:grpChg chg="mod">
          <ac:chgData name="Subramani K" userId="bf009f75-d47a-408b-a678-4666a6eafc4c" providerId="ADAL" clId="{B2F66E8D-18DD-4856-BD32-CA83CA03C378}" dt="2022-03-30T17:28:34.561" v="76" actId="1035"/>
          <ac:grpSpMkLst>
            <pc:docMk/>
            <pc:sldMk cId="2508173990" sldId="1202"/>
            <ac:grpSpMk id="57" creationId="{5464A22C-6720-4997-AFB0-FEC5992B68EC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62" creationId="{468AA1DC-EEB3-4E63-B84D-39A49D55DF2E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64" creationId="{A35CFC6E-37BC-40D4-A1A0-C2AA81EBAC41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0" creationId="{93500142-228E-4016-A997-4D7EF1E76565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72" creationId="{66ADD9E9-84EB-4B73-85CF-908C6392D058}"/>
          </ac:grpSpMkLst>
        </pc:grpChg>
        <pc:grpChg chg="add mod">
          <ac:chgData name="Subramani K" userId="bf009f75-d47a-408b-a678-4666a6eafc4c" providerId="ADAL" clId="{B2F66E8D-18DD-4856-BD32-CA83CA03C378}" dt="2022-03-30T17:28:19.842" v="59" actId="1036"/>
          <ac:grpSpMkLst>
            <pc:docMk/>
            <pc:sldMk cId="2508173990" sldId="1202"/>
            <ac:grpSpMk id="78" creationId="{56127420-224E-4529-A9C2-869D4997E4C3}"/>
          </ac:grpSpMkLst>
        </pc:grpChg>
        <pc:grpChg chg="mod">
          <ac:chgData name="Subramani K" userId="bf009f75-d47a-408b-a678-4666a6eafc4c" providerId="ADAL" clId="{B2F66E8D-18DD-4856-BD32-CA83CA03C378}" dt="2022-03-30T17:28:12.697" v="48"/>
          <ac:grpSpMkLst>
            <pc:docMk/>
            <pc:sldMk cId="2508173990" sldId="1202"/>
            <ac:grpSpMk id="80" creationId="{D3B02FDC-7BFC-4F14-B00D-972BFBBC3E27}"/>
          </ac:grpSpMkLst>
        </pc:grp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69" creationId="{A79C614C-40FB-4A4A-B169-60BB166CFFF4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77" creationId="{F10DFBB8-D558-4405-B69A-40903F2F1ADF}"/>
          </ac:picMkLst>
        </pc:picChg>
        <pc:picChg chg="mod">
          <ac:chgData name="Subramani K" userId="bf009f75-d47a-408b-a678-4666a6eafc4c" providerId="ADAL" clId="{B2F66E8D-18DD-4856-BD32-CA83CA03C378}" dt="2022-03-30T17:28:12.697" v="48"/>
          <ac:picMkLst>
            <pc:docMk/>
            <pc:sldMk cId="2508173990" sldId="1202"/>
            <ac:picMk id="85" creationId="{331ABBB1-B2F8-4615-A56B-AA80B11A079D}"/>
          </ac:picMkLst>
        </pc:picChg>
      </pc:sldChg>
      <pc:sldChg chg="del">
        <pc:chgData name="Subramani K" userId="bf009f75-d47a-408b-a678-4666a6eafc4c" providerId="ADAL" clId="{B2F66E8D-18DD-4856-BD32-CA83CA03C378}" dt="2022-03-30T17:30:24.598" v="113" actId="47"/>
        <pc:sldMkLst>
          <pc:docMk/>
          <pc:sldMk cId="2285015065" sldId="1203"/>
        </pc:sldMkLst>
      </pc:sldChg>
      <pc:sldChg chg="addSp delSp modSp add mod">
        <pc:chgData name="Subramani K" userId="bf009f75-d47a-408b-a678-4666a6eafc4c" providerId="ADAL" clId="{B2F66E8D-18DD-4856-BD32-CA83CA03C378}" dt="2022-03-30T17:42:02.218" v="463" actId="164"/>
        <pc:sldMkLst>
          <pc:docMk/>
          <pc:sldMk cId="1766288037" sldId="1204"/>
        </pc:sldMkLst>
        <pc:spChg chg="add del mod">
          <ac:chgData name="Subramani K" userId="bf009f75-d47a-408b-a678-4666a6eafc4c" providerId="ADAL" clId="{B2F66E8D-18DD-4856-BD32-CA83CA03C378}" dt="2022-03-30T17:38:17.181" v="358" actId="478"/>
          <ac:spMkLst>
            <pc:docMk/>
            <pc:sldMk cId="1766288037" sldId="1204"/>
            <ac:spMk id="2" creationId="{8E411F7D-D2F0-4B96-9458-B0AA887C91E9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" creationId="{AB8876C9-B7D9-4F63-B428-4D36E413FC33}"/>
          </ac:spMkLst>
        </pc:spChg>
        <pc:spChg chg="del">
          <ac:chgData name="Subramani K" userId="bf009f75-d47a-408b-a678-4666a6eafc4c" providerId="ADAL" clId="{B2F66E8D-18DD-4856-BD32-CA83CA03C378}" dt="2022-03-30T17:29:54.295" v="110" actId="478"/>
          <ac:spMkLst>
            <pc:docMk/>
            <pc:sldMk cId="1766288037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29:56.200" v="111" actId="478"/>
          <ac:spMkLst>
            <pc:docMk/>
            <pc:sldMk cId="1766288037" sldId="1204"/>
            <ac:spMk id="12" creationId="{B4BEA475-7A09-41F4-B29E-D01CEF32D3D4}"/>
          </ac:spMkLst>
        </pc:spChg>
        <pc:spChg chg="add mod">
          <ac:chgData name="Subramani K" userId="bf009f75-d47a-408b-a678-4666a6eafc4c" providerId="ADAL" clId="{B2F66E8D-18DD-4856-BD32-CA83CA03C378}" dt="2022-03-30T17:36:50.699" v="335" actId="20577"/>
          <ac:spMkLst>
            <pc:docMk/>
            <pc:sldMk cId="1766288037" sldId="1204"/>
            <ac:spMk id="29" creationId="{68318908-8FD6-4CD9-9B8C-B3EF39709062}"/>
          </ac:spMkLst>
        </pc:spChg>
        <pc:spChg chg="mod">
          <ac:chgData name="Subramani K" userId="bf009f75-d47a-408b-a678-4666a6eafc4c" providerId="ADAL" clId="{B2F66E8D-18DD-4856-BD32-CA83CA03C378}" dt="2022-03-30T17:31:13.773" v="290" actId="20577"/>
          <ac:spMkLst>
            <pc:docMk/>
            <pc:sldMk cId="1766288037" sldId="1204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2.930" v="294"/>
          <ac:spMkLst>
            <pc:docMk/>
            <pc:sldMk cId="1766288037" sldId="1204"/>
            <ac:spMk id="32" creationId="{1E91CEBB-CF07-4BD3-8BD8-59B3CAB6FF2C}"/>
          </ac:spMkLst>
        </pc:spChg>
        <pc:spChg chg="add del mod">
          <ac:chgData name="Subramani K" userId="bf009f75-d47a-408b-a678-4666a6eafc4c" providerId="ADAL" clId="{B2F66E8D-18DD-4856-BD32-CA83CA03C378}" dt="2022-03-30T17:38:30.674" v="372"/>
          <ac:spMkLst>
            <pc:docMk/>
            <pc:sldMk cId="1766288037" sldId="1204"/>
            <ac:spMk id="42" creationId="{CBAA851B-7880-48B6-9C45-E030184DCFE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3" creationId="{A48C043C-3639-4C7B-8F31-FEFDCDF6CA1D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8" creationId="{9DA5CD83-805E-4D0C-BE20-E5CEBDE601C6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49" creationId="{A85D49D1-A6FC-447C-A52A-683A8514DF5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2" creationId="{6213B4C0-D0C2-45EE-83C7-74DF7FBBDF73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3" creationId="{6A315F9B-4E85-4962-B045-B0F11782E01C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4" creationId="{987D5496-A241-4E05-92B5-08EC1C219E28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5" creationId="{9688B5B0-E171-4A09-A01D-83130BAC8730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6" creationId="{1158F666-5CCE-46CE-9D78-0477BF6C79F1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59" creationId="{5AF056F6-E283-4A67-89A2-B2F1A12162A4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0" creationId="{8C1C7611-3F2F-4968-A563-1CD2051ADFF7}"/>
          </ac:spMkLst>
        </pc:spChg>
        <pc:spChg chg="add mod topLvl">
          <ac:chgData name="Subramani K" userId="bf009f75-d47a-408b-a678-4666a6eafc4c" providerId="ADAL" clId="{B2F66E8D-18DD-4856-BD32-CA83CA03C378}" dt="2022-03-30T17:42:02.218" v="463" actId="164"/>
          <ac:spMkLst>
            <pc:docMk/>
            <pc:sldMk cId="1766288037" sldId="1204"/>
            <ac:spMk id="61" creationId="{256D82F7-0619-41D1-822A-1281DD0A0F46}"/>
          </ac:spMkLst>
        </pc:spChg>
        <pc:grpChg chg="add del mod">
          <ac:chgData name="Subramani K" userId="bf009f75-d47a-408b-a678-4666a6eafc4c" providerId="ADAL" clId="{B2F66E8D-18DD-4856-BD32-CA83CA03C378}" dt="2022-03-30T17:41:17.078" v="457" actId="165"/>
          <ac:grpSpMkLst>
            <pc:docMk/>
            <pc:sldMk cId="1766288037" sldId="1204"/>
            <ac:grpSpMk id="6" creationId="{0A3226EF-85EA-401A-8679-73C38EE5E104}"/>
          </ac:grpSpMkLst>
        </pc:grpChg>
        <pc:grpChg chg="add mod">
          <ac:chgData name="Subramani K" userId="bf009f75-d47a-408b-a678-4666a6eafc4c" providerId="ADAL" clId="{B2F66E8D-18DD-4856-BD32-CA83CA03C378}" dt="2022-03-30T17:42:02.218" v="463" actId="164"/>
          <ac:grpSpMkLst>
            <pc:docMk/>
            <pc:sldMk cId="1766288037" sldId="1204"/>
            <ac:grpSpMk id="7" creationId="{7E4C51FA-2749-46DD-8EA5-5DFC792A961E}"/>
          </ac:grpSpMkLst>
        </pc:grpChg>
        <pc:grpChg chg="del">
          <ac:chgData name="Subramani K" userId="bf009f75-d47a-408b-a678-4666a6eafc4c" providerId="ADAL" clId="{B2F66E8D-18DD-4856-BD32-CA83CA03C378}" dt="2022-03-30T17:30:19.057" v="112" actId="478"/>
          <ac:grpSpMkLst>
            <pc:docMk/>
            <pc:sldMk cId="1766288037" sldId="1204"/>
            <ac:grpSpMk id="46" creationId="{BE163DAB-70AC-4713-B40E-290A1DB65DC9}"/>
          </ac:grpSpMkLst>
        </pc:grpChg>
        <pc:cxnChg chg="del">
          <ac:chgData name="Subramani K" userId="bf009f75-d47a-408b-a678-4666a6eafc4c" providerId="ADAL" clId="{B2F66E8D-18DD-4856-BD32-CA83CA03C378}" dt="2022-03-30T17:33:46.013" v="297" actId="478"/>
          <ac:cxnSpMkLst>
            <pc:docMk/>
            <pc:sldMk cId="1766288037" sldId="1204"/>
            <ac:cxnSpMk id="4" creationId="{2EACDE21-5AA9-436E-BE2C-34964D3827F1}"/>
          </ac:cxnSpMkLst>
        </pc:cxnChg>
      </pc:sldChg>
      <pc:sldChg chg="del">
        <pc:chgData name="Subramani K" userId="bf009f75-d47a-408b-a678-4666a6eafc4c" providerId="ADAL" clId="{B2F66E8D-18DD-4856-BD32-CA83CA03C378}" dt="2022-03-30T17:29:34.730" v="108" actId="47"/>
        <pc:sldMkLst>
          <pc:docMk/>
          <pc:sldMk cId="3675761090" sldId="1204"/>
        </pc:sldMkLst>
      </pc:sldChg>
      <pc:sldChg chg="addSp delSp modSp add mod">
        <pc:chgData name="Subramani K" userId="bf009f75-d47a-408b-a678-4666a6eafc4c" providerId="ADAL" clId="{B2F66E8D-18DD-4856-BD32-CA83CA03C378}" dt="2022-03-30T17:42:05.289" v="464"/>
        <pc:sldMkLst>
          <pc:docMk/>
          <pc:sldMk cId="3814842757" sldId="1205"/>
        </pc:sldMkLst>
        <pc:spChg chg="add mod">
          <ac:chgData name="Subramani K" userId="bf009f75-d47a-408b-a678-4666a6eafc4c" providerId="ADAL" clId="{B2F66E8D-18DD-4856-BD32-CA83CA03C378}" dt="2022-03-30T17:36:55.018" v="336"/>
          <ac:spMkLst>
            <pc:docMk/>
            <pc:sldMk cId="3814842757" sldId="1205"/>
            <ac:spMk id="24" creationId="{E251370F-0F1B-4A50-87BC-125F25C3E93F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6" creationId="{8382B1AF-4499-4F95-8F01-13148A6B3E3A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7" creationId="{6321A792-B995-4392-84A9-9CAF6DF6CB1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8" creationId="{E147161F-F223-4927-A090-F8244FFF8EE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29" creationId="{CE1214E2-EDB0-47C8-BFCE-160A5C2D22C6}"/>
          </ac:spMkLst>
        </pc:spChg>
        <pc:spChg chg="mod">
          <ac:chgData name="Subramani K" userId="bf009f75-d47a-408b-a678-4666a6eafc4c" providerId="ADAL" clId="{B2F66E8D-18DD-4856-BD32-CA83CA03C378}" dt="2022-03-30T17:31:17.601" v="291"/>
          <ac:spMkLst>
            <pc:docMk/>
            <pc:sldMk cId="3814842757" sldId="1205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5.863" v="295"/>
          <ac:spMkLst>
            <pc:docMk/>
            <pc:sldMk cId="3814842757" sldId="1205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2" creationId="{AF615A48-F72A-4919-826B-0C3BD224352B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3" creationId="{95ECD04F-E0A3-4758-B470-3BBDC6FAC7A9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6" creationId="{5283F4CB-A5A4-4BC2-BE84-25E1FF77C121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7" creationId="{C90B8E38-338D-496E-8A1A-3DCF97682FE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8" creationId="{CC294F42-1DCB-4309-AE6D-11241A52C997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49" creationId="{31F56382-2C34-4F26-A80E-CA167CF77906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0" creationId="{9B07A3B3-CFF0-43A1-B8CA-CB9F619AA145}"/>
          </ac:spMkLst>
        </pc:spChg>
        <pc:spChg chg="mod">
          <ac:chgData name="Subramani K" userId="bf009f75-d47a-408b-a678-4666a6eafc4c" providerId="ADAL" clId="{B2F66E8D-18DD-4856-BD32-CA83CA03C378}" dt="2022-03-30T17:40:37.157" v="451"/>
          <ac:spMkLst>
            <pc:docMk/>
            <pc:sldMk cId="3814842757" sldId="1205"/>
            <ac:spMk id="52" creationId="{19A33925-C5D7-4CE4-B227-195043E021B8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4" creationId="{C993617A-B2C6-41D2-BFC1-87A6D83FA5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5" creationId="{708A1ED4-7C5D-4018-BEDC-259F141D8DE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6" creationId="{2A4029AC-F43E-4083-9F40-602D702C259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59" creationId="{A6973C3B-2DF0-43FD-920E-C01A16C3D64E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0" creationId="{31D7E59E-2FA3-4239-9D9E-6CC3EA2FDB53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1" creationId="{4A65C247-BD8F-4652-AF0D-BDCDEE6D1211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2" creationId="{857B3F47-C988-44C5-910D-77D088B3CADD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3" creationId="{5546FA16-BDC7-4128-87D7-1A222C1B76BC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5" creationId="{D58CA5A7-290E-4659-A708-756FD2F2D37B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6" creationId="{4E279434-FA39-4B19-B621-6DE9A1DAC006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7" creationId="{C6555D48-D648-4B2D-A179-5DE0E694F94F}"/>
          </ac:spMkLst>
        </pc:spChg>
        <pc:spChg chg="mod">
          <ac:chgData name="Subramani K" userId="bf009f75-d47a-408b-a678-4666a6eafc4c" providerId="ADAL" clId="{B2F66E8D-18DD-4856-BD32-CA83CA03C378}" dt="2022-03-30T17:42:05.289" v="464"/>
          <ac:spMkLst>
            <pc:docMk/>
            <pc:sldMk cId="3814842757" sldId="1205"/>
            <ac:spMk id="68" creationId="{C2D4E918-80E8-4179-BD53-A3A4FE4B158F}"/>
          </ac:spMkLst>
        </pc:spChg>
        <pc:grpChg chg="add del mod">
          <ac:chgData name="Subramani K" userId="bf009f75-d47a-408b-a678-4666a6eafc4c" providerId="ADAL" clId="{B2F66E8D-18DD-4856-BD32-CA83CA03C378}" dt="2022-03-30T17:40:41.387" v="454"/>
          <ac:grpSpMkLst>
            <pc:docMk/>
            <pc:sldMk cId="3814842757" sldId="1205"/>
            <ac:grpSpMk id="25" creationId="{B7A3B04B-2833-4B2C-9A55-B564F5BCFF3B}"/>
          </ac:grpSpMkLst>
        </pc:grpChg>
        <pc:grpChg chg="mod">
          <ac:chgData name="Subramani K" userId="bf009f75-d47a-408b-a678-4666a6eafc4c" providerId="ADAL" clId="{B2F66E8D-18DD-4856-BD32-CA83CA03C378}" dt="2022-03-30T17:30:45.178" v="201" actId="1037"/>
          <ac:grpSpMkLst>
            <pc:docMk/>
            <pc:sldMk cId="3814842757" sldId="1205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41.504" v="186" actId="1037"/>
          <ac:grpSpMkLst>
            <pc:docMk/>
            <pc:sldMk cId="3814842757" sldId="1205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B2F66E8D-18DD-4856-BD32-CA83CA03C378}" dt="2022-03-30T17:42:05.289" v="464"/>
          <ac:grpSpMkLst>
            <pc:docMk/>
            <pc:sldMk cId="3814842757" sldId="1205"/>
            <ac:grpSpMk id="53" creationId="{3365F4A9-BEBF-4B33-92E1-EAB706ECB686}"/>
          </ac:grpSpMkLst>
        </pc:grpChg>
        <pc:cxnChg chg="del">
          <ac:chgData name="Subramani K" userId="bf009f75-d47a-408b-a678-4666a6eafc4c" providerId="ADAL" clId="{B2F66E8D-18DD-4856-BD32-CA83CA03C378}" dt="2022-03-30T17:33:48.008" v="298" actId="478"/>
          <ac:cxnSpMkLst>
            <pc:docMk/>
            <pc:sldMk cId="3814842757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1T11:14:47.730" v="832" actId="1037"/>
        <pc:sldMkLst>
          <pc:docMk/>
          <pc:sldMk cId="14278386" sldId="1206"/>
        </pc:sldMkLst>
        <pc:spChg chg="add del mod">
          <ac:chgData name="Subramani K" userId="bf009f75-d47a-408b-a678-4666a6eafc4c" providerId="ADAL" clId="{B2F66E8D-18DD-4856-BD32-CA83CA03C378}" dt="2022-03-31T11:14:18.996" v="802" actId="478"/>
          <ac:spMkLst>
            <pc:docMk/>
            <pc:sldMk cId="14278386" sldId="1206"/>
            <ac:spMk id="24" creationId="{752D25F6-A771-4C68-A4EA-8743D12ACBA1}"/>
          </ac:spMkLst>
        </pc:spChg>
        <pc:spChg chg="add mod">
          <ac:chgData name="Subramani K" userId="bf009f75-d47a-408b-a678-4666a6eafc4c" providerId="ADAL" clId="{B2F66E8D-18DD-4856-BD32-CA83CA03C378}" dt="2022-03-30T17:36:57.420" v="337"/>
          <ac:spMkLst>
            <pc:docMk/>
            <pc:sldMk cId="14278386" sldId="1206"/>
            <ac:spMk id="25" creationId="{87451462-2F79-4A4C-9F11-7C0C94E6260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7" creationId="{B3704556-B4A5-4360-BAE8-98AF56B1DC2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8" creationId="{CDF4A8A3-68E2-44D6-B12F-A59B1C02C664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29" creationId="{14FBE735-97F8-4AEB-96A0-8CD021160D2E}"/>
          </ac:spMkLst>
        </pc:spChg>
        <pc:spChg chg="mod">
          <ac:chgData name="Subramani K" userId="bf009f75-d47a-408b-a678-4666a6eafc4c" providerId="ADAL" clId="{B2F66E8D-18DD-4856-BD32-CA83CA03C378}" dt="2022-03-30T17:31:21.382" v="293" actId="6549"/>
          <ac:spMkLst>
            <pc:docMk/>
            <pc:sldMk cId="14278386" sldId="1206"/>
            <ac:spMk id="30" creationId="{A7F3710A-8EE6-42B3-9C88-7DEAD57D2295}"/>
          </ac:spMkLst>
        </pc:spChg>
        <pc:spChg chg="mod">
          <ac:chgData name="Subramani K" userId="bf009f75-d47a-408b-a678-4666a6eafc4c" providerId="ADAL" clId="{B2F66E8D-18DD-4856-BD32-CA83CA03C378}" dt="2022-03-30T17:33:27.820" v="296"/>
          <ac:spMkLst>
            <pc:docMk/>
            <pc:sldMk cId="14278386" sldId="1206"/>
            <ac:spMk id="32" creationId="{1E91CEBB-CF07-4BD3-8BD8-59B3CAB6FF2C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2" creationId="{96E521E3-A7C4-46E7-B9F7-C93D1B15931A}"/>
          </ac:spMkLst>
        </pc:spChg>
        <pc:spChg chg="add mod">
          <ac:chgData name="Subramani K" userId="bf009f75-d47a-408b-a678-4666a6eafc4c" providerId="ADAL" clId="{B2F66E8D-18DD-4856-BD32-CA83CA03C378}" dt="2022-03-31T11:14:47.730" v="832" actId="1037"/>
          <ac:spMkLst>
            <pc:docMk/>
            <pc:sldMk cId="14278386" sldId="1206"/>
            <ac:spMk id="42" creationId="{A8BA4B8A-361A-428E-8A85-FDD991718DDF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3" creationId="{D47F597F-71F8-4499-886D-FDA689E3D1F2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6" creationId="{13396507-1BC9-4CEA-A2A5-3B7F52556D7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7" creationId="{3D3AD01B-D059-4638-99A5-1DBE1661B2E1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8" creationId="{7B172715-344C-4586-BF6A-5C5B210EB08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49" creationId="{98B8253C-2B2E-427F-9F4F-6C059C4AE7E0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0" creationId="{AA10CCB2-2059-4C6C-93E5-55E14DB8EFF5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2" creationId="{62F2C0E1-7C33-4688-9707-21EFFD915153}"/>
          </ac:spMkLst>
        </pc:spChg>
        <pc:spChg chg="mod">
          <ac:chgData name="Subramani K" userId="bf009f75-d47a-408b-a678-4666a6eafc4c" providerId="ADAL" clId="{B2F66E8D-18DD-4856-BD32-CA83CA03C378}" dt="2022-03-30T17:40:38.564" v="452"/>
          <ac:spMkLst>
            <pc:docMk/>
            <pc:sldMk cId="14278386" sldId="1206"/>
            <ac:spMk id="53" creationId="{DE2EADC7-9176-496F-963C-C206BF7776EC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5" creationId="{AC14AAEF-21F0-40D9-8046-1BA3BEC78407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6" creationId="{0E42493C-5FA6-4E8B-990F-CDBFCB47136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59" creationId="{AB37AF07-682F-467D-BABE-E41D21A9886B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0" creationId="{137040AD-E335-4DF9-BD7C-6CBC2A155343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1" creationId="{45B30FC4-1C06-478A-8249-69D473DEC9B5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2" creationId="{F3E1D019-3E4E-40DF-8F01-4D54F31BAF7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3" creationId="{D95223F9-11DD-431C-B5AC-391A02122781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5" creationId="{EAC1038D-044E-4575-AF25-957A22047284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6" creationId="{7620DD44-759E-4B2F-816C-2AC50FC0CD6A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7" creationId="{D938F971-2618-4189-91D1-B4F9813AD1ED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8" creationId="{712682C0-7DE4-4198-94B3-4CC87743FFF8}"/>
          </ac:spMkLst>
        </pc:spChg>
        <pc:spChg chg="mod">
          <ac:chgData name="Subramani K" userId="bf009f75-d47a-408b-a678-4666a6eafc4c" providerId="ADAL" clId="{B2F66E8D-18DD-4856-BD32-CA83CA03C378}" dt="2022-03-30T17:42:07.032" v="465"/>
          <ac:spMkLst>
            <pc:docMk/>
            <pc:sldMk cId="14278386" sldId="1206"/>
            <ac:spMk id="69" creationId="{BC7A573C-FEDE-4133-A05C-2521C29C6DBD}"/>
          </ac:spMkLst>
        </pc:spChg>
        <pc:spChg chg="add mod">
          <ac:chgData name="Subramani K" userId="bf009f75-d47a-408b-a678-4666a6eafc4c" providerId="ADAL" clId="{B2F66E8D-18DD-4856-BD32-CA83CA03C378}" dt="2022-03-30T17:44:12.100" v="481" actId="1037"/>
          <ac:spMkLst>
            <pc:docMk/>
            <pc:sldMk cId="14278386" sldId="1206"/>
            <ac:spMk id="70" creationId="{597619DA-C7B7-49F9-8161-2DA821AC3275}"/>
          </ac:spMkLst>
        </pc:spChg>
        <pc:spChg chg="add mod">
          <ac:chgData name="Subramani K" userId="bf009f75-d47a-408b-a678-4666a6eafc4c" providerId="ADAL" clId="{B2F66E8D-18DD-4856-BD32-CA83CA03C378}" dt="2022-03-30T17:43:51.575" v="478" actId="1036"/>
          <ac:spMkLst>
            <pc:docMk/>
            <pc:sldMk cId="14278386" sldId="1206"/>
            <ac:spMk id="71" creationId="{09379027-7965-499F-8856-4C52E2753695}"/>
          </ac:spMkLst>
        </pc:spChg>
        <pc:grpChg chg="add del mod">
          <ac:chgData name="Subramani K" userId="bf009f75-d47a-408b-a678-4666a6eafc4c" providerId="ADAL" clId="{B2F66E8D-18DD-4856-BD32-CA83CA03C378}" dt="2022-03-30T17:40:40.987" v="453"/>
          <ac:grpSpMkLst>
            <pc:docMk/>
            <pc:sldMk cId="14278386" sldId="1206"/>
            <ac:grpSpMk id="26" creationId="{4A175607-1710-4ECE-A90B-206C123A7DDA}"/>
          </ac:grpSpMkLst>
        </pc:grpChg>
        <pc:grpChg chg="mod">
          <ac:chgData name="Subramani K" userId="bf009f75-d47a-408b-a678-4666a6eafc4c" providerId="ADAL" clId="{B2F66E8D-18DD-4856-BD32-CA83CA03C378}" dt="2022-03-30T17:30:58.221" v="278" actId="1038"/>
          <ac:grpSpMkLst>
            <pc:docMk/>
            <pc:sldMk cId="14278386" sldId="1206"/>
            <ac:grpSpMk id="36" creationId="{02E5521E-C336-4FC1-8904-224ECEB8BBD7}"/>
          </ac:grpSpMkLst>
        </pc:grpChg>
        <pc:grpChg chg="mod">
          <ac:chgData name="Subramani K" userId="bf009f75-d47a-408b-a678-4666a6eafc4c" providerId="ADAL" clId="{B2F66E8D-18DD-4856-BD32-CA83CA03C378}" dt="2022-03-30T17:30:55.149" v="263" actId="1037"/>
          <ac:grpSpMkLst>
            <pc:docMk/>
            <pc:sldMk cId="14278386" sldId="1206"/>
            <ac:grpSpMk id="51" creationId="{F7E94852-7C80-4080-AAD2-AC30285401C1}"/>
          </ac:grpSpMkLst>
        </pc:grpChg>
        <pc:grpChg chg="add mod">
          <ac:chgData name="Subramani K" userId="bf009f75-d47a-408b-a678-4666a6eafc4c" providerId="ADAL" clId="{B2F66E8D-18DD-4856-BD32-CA83CA03C378}" dt="2022-03-30T17:42:07.032" v="465"/>
          <ac:grpSpMkLst>
            <pc:docMk/>
            <pc:sldMk cId="14278386" sldId="1206"/>
            <ac:grpSpMk id="54" creationId="{8866966F-EBD8-43BC-98D0-2A2E987433D3}"/>
          </ac:grpSpMkLst>
        </pc:grpChg>
        <pc:picChg chg="mod">
          <ac:chgData name="Subramani K" userId="bf009f75-d47a-408b-a678-4666a6eafc4c" providerId="ADAL" clId="{B2F66E8D-18DD-4856-BD32-CA83CA03C378}" dt="2022-03-31T11:14:21.707" v="805" actId="1076"/>
          <ac:picMkLst>
            <pc:docMk/>
            <pc:sldMk cId="14278386" sldId="1206"/>
            <ac:picMk id="3" creationId="{9F822A2B-E4B5-40A6-83A1-E29749005007}"/>
          </ac:picMkLst>
        </pc:picChg>
        <pc:cxnChg chg="del">
          <ac:chgData name="Subramani K" userId="bf009f75-d47a-408b-a678-4666a6eafc4c" providerId="ADAL" clId="{B2F66E8D-18DD-4856-BD32-CA83CA03C378}" dt="2022-03-30T17:33:49.787" v="299" actId="478"/>
          <ac:cxnSpMkLst>
            <pc:docMk/>
            <pc:sldMk cId="14278386" sldId="1206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B2F66E8D-18DD-4856-BD32-CA83CA03C378}" dt="2022-03-30T17:37:04.343" v="342" actId="478"/>
        <pc:sldMkLst>
          <pc:docMk/>
          <pc:sldMk cId="2068635860" sldId="1207"/>
        </pc:sldMkLst>
        <pc:spChg chg="del">
          <ac:chgData name="Subramani K" userId="bf009f75-d47a-408b-a678-4666a6eafc4c" providerId="ADAL" clId="{B2F66E8D-18DD-4856-BD32-CA83CA03C378}" dt="2022-03-30T17:37:04.343" v="342" actId="478"/>
          <ac:spMkLst>
            <pc:docMk/>
            <pc:sldMk cId="2068635860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2F66E8D-18DD-4856-BD32-CA83CA03C378}" dt="2022-03-30T17:37:02.020" v="340" actId="478"/>
          <ac:spMkLst>
            <pc:docMk/>
            <pc:sldMk cId="2068635860" sldId="1207"/>
            <ac:spMk id="12" creationId="{B4BEA475-7A09-41F4-B29E-D01CEF32D3D4}"/>
          </ac:spMkLst>
        </pc:spChg>
        <pc:spChg chg="add del mod">
          <ac:chgData name="Subramani K" userId="bf009f75-d47a-408b-a678-4666a6eafc4c" providerId="ADAL" clId="{B2F66E8D-18DD-4856-BD32-CA83CA03C378}" dt="2022-03-30T17:36:59.501" v="339"/>
          <ac:spMkLst>
            <pc:docMk/>
            <pc:sldMk cId="2068635860" sldId="1207"/>
            <ac:spMk id="52" creationId="{9339DD3D-A26A-4037-97AA-D3C91FCF449C}"/>
          </ac:spMkLst>
        </pc:spChg>
        <pc:spChg chg="add mod">
          <ac:chgData name="Subramani K" userId="bf009f75-d47a-408b-a678-4666a6eafc4c" providerId="ADAL" clId="{B2F66E8D-18DD-4856-BD32-CA83CA03C378}" dt="2022-03-30T17:37:02.288" v="341"/>
          <ac:spMkLst>
            <pc:docMk/>
            <pc:sldMk cId="2068635860" sldId="1207"/>
            <ac:spMk id="53" creationId="{ACDEEF53-F0D0-4BB8-BA75-E21A7A9A6956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37:07.699" v="343"/>
        <pc:sldMkLst>
          <pc:docMk/>
          <pc:sldMk cId="1940554314" sldId="1208"/>
        </pc:sldMkLst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8" creationId="{F487E12B-A908-4B44-AB98-712B8CBD91AB}"/>
          </ac:spMkLst>
        </pc:spChg>
        <pc:spChg chg="add mod">
          <ac:chgData name="Subramani K" userId="bf009f75-d47a-408b-a678-4666a6eafc4c" providerId="ADAL" clId="{B2F66E8D-18DD-4856-BD32-CA83CA03C378}" dt="2022-03-30T17:36:12.215" v="332" actId="553"/>
          <ac:spMkLst>
            <pc:docMk/>
            <pc:sldMk cId="1940554314" sldId="1208"/>
            <ac:spMk id="9" creationId="{A1794BB4-503D-4980-A176-958A10122B8E}"/>
          </ac:spMkLst>
        </pc:spChg>
        <pc:spChg chg="del">
          <ac:chgData name="Subramani K" userId="bf009f75-d47a-408b-a678-4666a6eafc4c" providerId="ADAL" clId="{B2F66E8D-18DD-4856-BD32-CA83CA03C378}" dt="2022-03-30T17:35:29.329" v="304" actId="478"/>
          <ac:spMkLst>
            <pc:docMk/>
            <pc:sldMk cId="1940554314" sldId="1208"/>
            <ac:spMk id="10" creationId="{5201151F-E49F-49A3-90EB-9B1909790777}"/>
          </ac:spMkLst>
        </pc:spChg>
        <pc:spChg chg="add mod">
          <ac:chgData name="Subramani K" userId="bf009f75-d47a-408b-a678-4666a6eafc4c" providerId="ADAL" clId="{B2F66E8D-18DD-4856-BD32-CA83CA03C378}" dt="2022-03-30T17:37:07.699" v="343"/>
          <ac:spMkLst>
            <pc:docMk/>
            <pc:sldMk cId="1940554314" sldId="1208"/>
            <ac:spMk id="12" creationId="{125BAB59-3478-420A-A594-EB4E9E31081A}"/>
          </ac:spMkLst>
        </pc:spChg>
      </pc:sldChg>
      <pc:sldChg chg="addSp delSp modSp add mod">
        <pc:chgData name="Subramani K" userId="bf009f75-d47a-408b-a678-4666a6eafc4c" providerId="ADAL" clId="{B2F66E8D-18DD-4856-BD32-CA83CA03C378}" dt="2022-03-30T17:49:24.815" v="801" actId="20577"/>
        <pc:sldMkLst>
          <pc:docMk/>
          <pc:sldMk cId="3580503901" sldId="1209"/>
        </pc:sldMkLst>
        <pc:spChg chg="mod">
          <ac:chgData name="Subramani K" userId="bf009f75-d47a-408b-a678-4666a6eafc4c" providerId="ADAL" clId="{B2F66E8D-18DD-4856-BD32-CA83CA03C378}" dt="2022-03-30T17:49:24.815" v="801" actId="20577"/>
          <ac:spMkLst>
            <pc:docMk/>
            <pc:sldMk cId="3580503901" sldId="1209"/>
            <ac:spMk id="14" creationId="{D4C948DF-669C-42CA-B0CC-3EF35C283FEC}"/>
          </ac:spMkLst>
        </pc:spChg>
        <pc:spChg chg="add del mod">
          <ac:chgData name="Subramani K" userId="bf009f75-d47a-408b-a678-4666a6eafc4c" providerId="ADAL" clId="{B2F66E8D-18DD-4856-BD32-CA83CA03C378}" dt="2022-03-30T17:45:24.146" v="485" actId="478"/>
          <ac:spMkLst>
            <pc:docMk/>
            <pc:sldMk cId="3580503901" sldId="1209"/>
            <ac:spMk id="86" creationId="{EBD541AE-DFB5-4020-9CA4-250DD3447451}"/>
          </ac:spMkLst>
        </pc:spChg>
        <pc:spChg chg="add mod">
          <ac:chgData name="Subramani K" userId="bf009f75-d47a-408b-a678-4666a6eafc4c" providerId="ADAL" clId="{B2F66E8D-18DD-4856-BD32-CA83CA03C378}" dt="2022-03-30T17:46:39.078" v="675" actId="1037"/>
          <ac:spMkLst>
            <pc:docMk/>
            <pc:sldMk cId="3580503901" sldId="1209"/>
            <ac:spMk id="87" creationId="{A6867347-BAA8-4F37-846F-DB450D650F43}"/>
          </ac:spMkLst>
        </pc:spChg>
        <pc:picChg chg="add mod">
          <ac:chgData name="Subramani K" userId="bf009f75-d47a-408b-a678-4666a6eafc4c" providerId="ADAL" clId="{B2F66E8D-18DD-4856-BD32-CA83CA03C378}" dt="2022-03-30T17:48:32.103" v="693" actId="208"/>
          <ac:picMkLst>
            <pc:docMk/>
            <pc:sldMk cId="3580503901" sldId="1209"/>
            <ac:picMk id="88" creationId="{F78D1C76-3AF4-4E9D-8201-D94A94F60D78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89" creationId="{15D6D483-0F0E-4AE6-8240-9CEBB21A590A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0" creationId="{F1C67839-27AF-4C26-BD00-ABF9D56EB646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1" creationId="{24F1AEEB-A7E3-49E1-A58F-E474BC24DD00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2" creationId="{6D3EF9C1-5629-4B6A-874D-99B3C38B94DD}"/>
          </ac:picMkLst>
        </pc:picChg>
        <pc:picChg chg="add mod">
          <ac:chgData name="Subramani K" userId="bf009f75-d47a-408b-a678-4666a6eafc4c" providerId="ADAL" clId="{B2F66E8D-18DD-4856-BD32-CA83CA03C378}" dt="2022-03-30T17:48:23.333" v="691" actId="208"/>
          <ac:picMkLst>
            <pc:docMk/>
            <pc:sldMk cId="3580503901" sldId="1209"/>
            <ac:picMk id="93" creationId="{5A59A123-11BE-4551-8C17-9B516B65D504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17/08/2022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3210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43533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8216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3336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4000528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2.sv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6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svg"/><Relationship Id="rId5" Type="http://schemas.openxmlformats.org/officeDocument/2006/relationships/image" Target="../media/image1.png"/><Relationship Id="rId4" Type="http://schemas.openxmlformats.org/officeDocument/2006/relationships/image" Target="../media/image6.svg"/><Relationship Id="rId9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G04-M-Branching-004-SL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0D83745-A496-4E03-B2CB-D6CBD50A0B23}"/>
              </a:ext>
            </a:extLst>
          </p:cNvPr>
          <p:cNvGrpSpPr/>
          <p:nvPr/>
        </p:nvGrpSpPr>
        <p:grpSpPr>
          <a:xfrm>
            <a:off x="4922984" y="2541747"/>
            <a:ext cx="4438837" cy="584775"/>
            <a:chOff x="612466" y="2228470"/>
            <a:chExt cx="4175682" cy="550103"/>
          </a:xfrm>
        </p:grpSpPr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CB545BA1-4A32-4257-BE75-C2BB6FD36D02}"/>
                </a:ext>
              </a:extLst>
            </p:cNvPr>
            <p:cNvSpPr txBox="1"/>
            <p:nvPr/>
          </p:nvSpPr>
          <p:spPr>
            <a:xfrm>
              <a:off x="877004" y="2228470"/>
              <a:ext cx="3911144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audience type to learn about tailoring messages for them.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B0C00374-1D11-4717-961E-0956AC213168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89" name="Graphic 88" descr="Direction">
                <a:extLst>
                  <a:ext uri="{FF2B5EF4-FFF2-40B4-BE49-F238E27FC236}">
                    <a16:creationId xmlns:a16="http://schemas.microsoft.com/office/drawing/2014/main" id="{ED27B9F6-269B-4B11-AA96-FB5E05820C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9972D343-C8AD-4C0F-ABF1-2AF50E3CDDF7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E7E059E5-E816-49E8-AF0B-CFD1574BD088}"/>
              </a:ext>
            </a:extLst>
          </p:cNvPr>
          <p:cNvSpPr/>
          <p:nvPr/>
        </p:nvSpPr>
        <p:spPr>
          <a:xfrm>
            <a:off x="287999" y="1245380"/>
            <a:ext cx="9095844" cy="1228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Select Your Audience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It is important to customize cohesive messages for different audiences so that the message is conveyed effectively. But how do we do that?  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2CAA0E7-0292-452D-898F-25F8D0B2EC32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New Communication Guidelines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0AFAEFC-96E3-44E7-B080-1B1891E9CE2C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65" name="Rounded Rectangle 4">
            <a:extLst>
              <a:ext uri="{FF2B5EF4-FFF2-40B4-BE49-F238E27FC236}">
                <a16:creationId xmlns:a16="http://schemas.microsoft.com/office/drawing/2014/main" id="{76D56307-B5C3-4E85-B939-70F5C99DCB6C}"/>
              </a:ext>
            </a:extLst>
          </p:cNvPr>
          <p:cNvSpPr/>
          <p:nvPr/>
        </p:nvSpPr>
        <p:spPr>
          <a:xfrm>
            <a:off x="5738284" y="3300988"/>
            <a:ext cx="2449200" cy="30710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Select your audience</a:t>
            </a:r>
          </a:p>
        </p:txBody>
      </p:sp>
      <p:sp>
        <p:nvSpPr>
          <p:cNvPr id="66" name="Isosceles Triangle 65">
            <a:extLst>
              <a:ext uri="{FF2B5EF4-FFF2-40B4-BE49-F238E27FC236}">
                <a16:creationId xmlns:a16="http://schemas.microsoft.com/office/drawing/2014/main" id="{27BE1F13-77D9-4537-80A3-CB5E6515D6A2}"/>
              </a:ext>
            </a:extLst>
          </p:cNvPr>
          <p:cNvSpPr/>
          <p:nvPr/>
        </p:nvSpPr>
        <p:spPr>
          <a:xfrm flipV="1">
            <a:off x="7857011" y="3395788"/>
            <a:ext cx="191344" cy="12817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67" name="Rounded Rectangle 4">
            <a:extLst>
              <a:ext uri="{FF2B5EF4-FFF2-40B4-BE49-F238E27FC236}">
                <a16:creationId xmlns:a16="http://schemas.microsoft.com/office/drawing/2014/main" id="{34C05DF9-C621-4ACB-B631-5AC83B84B844}"/>
              </a:ext>
            </a:extLst>
          </p:cNvPr>
          <p:cNvSpPr/>
          <p:nvPr/>
        </p:nvSpPr>
        <p:spPr>
          <a:xfrm>
            <a:off x="5738283" y="3608089"/>
            <a:ext cx="2449200" cy="90657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GB" sz="1400" dirty="0">
                <a:solidFill>
                  <a:schemeClr val="tx1"/>
                </a:solidFill>
              </a:rPr>
              <a:t>English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70482BB-70BF-4257-85FC-EF4BD1DDA7A4}"/>
              </a:ext>
            </a:extLst>
          </p:cNvPr>
          <p:cNvSpPr/>
          <p:nvPr/>
        </p:nvSpPr>
        <p:spPr>
          <a:xfrm>
            <a:off x="5754305" y="3618768"/>
            <a:ext cx="2433178" cy="3061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bg1"/>
                </a:solidFill>
              </a:rPr>
              <a:t>General Audiences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073495A-968E-4EDF-86A9-6D61A5EA4648}"/>
              </a:ext>
            </a:extLst>
          </p:cNvPr>
          <p:cNvSpPr/>
          <p:nvPr/>
        </p:nvSpPr>
        <p:spPr>
          <a:xfrm>
            <a:off x="5653898" y="3763080"/>
            <a:ext cx="1296404" cy="751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0800" bIns="191344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Clients</a:t>
            </a:r>
          </a:p>
          <a:p>
            <a:r>
              <a:rPr lang="en-US" sz="1400" dirty="0">
                <a:solidFill>
                  <a:schemeClr val="tx1"/>
                </a:solidFill>
              </a:rPr>
              <a:t>Associates</a:t>
            </a:r>
          </a:p>
        </p:txBody>
      </p:sp>
      <p:sp>
        <p:nvSpPr>
          <p:cNvPr id="70" name="Rounded Rectangle 8">
            <a:extLst>
              <a:ext uri="{FF2B5EF4-FFF2-40B4-BE49-F238E27FC236}">
                <a16:creationId xmlns:a16="http://schemas.microsoft.com/office/drawing/2014/main" id="{05AF9B22-3B38-4C37-BA3D-57DBFF13A9B5}"/>
              </a:ext>
            </a:extLst>
          </p:cNvPr>
          <p:cNvSpPr/>
          <p:nvPr/>
        </p:nvSpPr>
        <p:spPr>
          <a:xfrm>
            <a:off x="6322899" y="4687560"/>
            <a:ext cx="1352961" cy="35985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Proceed</a:t>
            </a: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CA33AD43-EA9E-4FCC-9708-BE3770508B5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9399"/>
          <a:stretch/>
        </p:blipFill>
        <p:spPr>
          <a:xfrm>
            <a:off x="979195" y="2528389"/>
            <a:ext cx="3607795" cy="276918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26DBED0B-ADEB-4222-B473-AB81C537BD16}"/>
              </a:ext>
            </a:extLst>
          </p:cNvPr>
          <p:cNvSpPr/>
          <p:nvPr/>
        </p:nvSpPr>
        <p:spPr>
          <a:xfrm>
            <a:off x="7858757" y="107784"/>
            <a:ext cx="1842439" cy="52321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Option 1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1400">
                <a:solidFill>
                  <a:srgbClr val="0070C0"/>
                </a:solidFill>
              </a:defRPr>
            </a:lvl1pPr>
          </a:lstStyle>
          <a:p>
            <a:r>
              <a:rPr lang="en-IN" dirty="0"/>
              <a:t>G04-M-Branching-004-SL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86" name="Group 85">
            <a:extLst>
              <a:ext uri="{FF2B5EF4-FFF2-40B4-BE49-F238E27FC236}">
                <a16:creationId xmlns:a16="http://schemas.microsoft.com/office/drawing/2014/main" id="{D0D83745-A496-4E03-B2CB-D6CBD50A0B23}"/>
              </a:ext>
            </a:extLst>
          </p:cNvPr>
          <p:cNvGrpSpPr/>
          <p:nvPr/>
        </p:nvGrpSpPr>
        <p:grpSpPr>
          <a:xfrm>
            <a:off x="4488269" y="2721630"/>
            <a:ext cx="4438837" cy="584775"/>
            <a:chOff x="612466" y="2228470"/>
            <a:chExt cx="4175682" cy="550103"/>
          </a:xfrm>
        </p:grpSpPr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CB545BA1-4A32-4257-BE75-C2BB6FD36D02}"/>
                </a:ext>
              </a:extLst>
            </p:cNvPr>
            <p:cNvSpPr txBox="1"/>
            <p:nvPr/>
          </p:nvSpPr>
          <p:spPr>
            <a:xfrm>
              <a:off x="877004" y="2228470"/>
              <a:ext cx="3911144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type to learn about risks occurred and the impact</a:t>
              </a:r>
            </a:p>
          </p:txBody>
        </p:sp>
        <p:grpSp>
          <p:nvGrpSpPr>
            <p:cNvPr id="88" name="Group 87">
              <a:extLst>
                <a:ext uri="{FF2B5EF4-FFF2-40B4-BE49-F238E27FC236}">
                  <a16:creationId xmlns:a16="http://schemas.microsoft.com/office/drawing/2014/main" id="{B0C00374-1D11-4717-961E-0956AC213168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89" name="Graphic 88" descr="Direction">
                <a:extLst>
                  <a:ext uri="{FF2B5EF4-FFF2-40B4-BE49-F238E27FC236}">
                    <a16:creationId xmlns:a16="http://schemas.microsoft.com/office/drawing/2014/main" id="{ED27B9F6-269B-4B11-AA96-FB5E05820C70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90" name="Oval 89">
                <a:extLst>
                  <a:ext uri="{FF2B5EF4-FFF2-40B4-BE49-F238E27FC236}">
                    <a16:creationId xmlns:a16="http://schemas.microsoft.com/office/drawing/2014/main" id="{9972D343-C8AD-4C0F-ABF1-2AF50E3CDDF7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E7E059E5-E816-49E8-AF0B-CFD1574BD088}"/>
              </a:ext>
            </a:extLst>
          </p:cNvPr>
          <p:cNvSpPr/>
          <p:nvPr/>
        </p:nvSpPr>
        <p:spPr>
          <a:xfrm>
            <a:off x="287999" y="1245380"/>
            <a:ext cx="9110834" cy="1228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Select Risk types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type setting industry Lorem Ipsum is simply dummy text of the printing 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2CAA0E7-0292-452D-898F-25F8D0B2EC32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Risk types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F0AFAEFC-96E3-44E7-B080-1B1891E9CE2C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65" name="Rounded Rectangle 4">
            <a:extLst>
              <a:ext uri="{FF2B5EF4-FFF2-40B4-BE49-F238E27FC236}">
                <a16:creationId xmlns:a16="http://schemas.microsoft.com/office/drawing/2014/main" id="{76D56307-B5C3-4E85-B939-70F5C99DCB6C}"/>
              </a:ext>
            </a:extLst>
          </p:cNvPr>
          <p:cNvSpPr/>
          <p:nvPr/>
        </p:nvSpPr>
        <p:spPr>
          <a:xfrm>
            <a:off x="5573392" y="3480872"/>
            <a:ext cx="2449200" cy="30710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Select your audience</a:t>
            </a:r>
          </a:p>
        </p:txBody>
      </p:sp>
      <p:sp>
        <p:nvSpPr>
          <p:cNvPr id="66" name="Isosceles Triangle 65">
            <a:extLst>
              <a:ext uri="{FF2B5EF4-FFF2-40B4-BE49-F238E27FC236}">
                <a16:creationId xmlns:a16="http://schemas.microsoft.com/office/drawing/2014/main" id="{27BE1F13-77D9-4537-80A3-CB5E6515D6A2}"/>
              </a:ext>
            </a:extLst>
          </p:cNvPr>
          <p:cNvSpPr/>
          <p:nvPr/>
        </p:nvSpPr>
        <p:spPr>
          <a:xfrm flipV="1">
            <a:off x="7692119" y="3575672"/>
            <a:ext cx="191344" cy="12817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67" name="Rounded Rectangle 4">
            <a:extLst>
              <a:ext uri="{FF2B5EF4-FFF2-40B4-BE49-F238E27FC236}">
                <a16:creationId xmlns:a16="http://schemas.microsoft.com/office/drawing/2014/main" id="{34C05DF9-C621-4ACB-B631-5AC83B84B844}"/>
              </a:ext>
            </a:extLst>
          </p:cNvPr>
          <p:cNvSpPr/>
          <p:nvPr/>
        </p:nvSpPr>
        <p:spPr>
          <a:xfrm>
            <a:off x="5573391" y="3787973"/>
            <a:ext cx="2449200" cy="90657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GB" sz="1400" dirty="0">
                <a:solidFill>
                  <a:schemeClr val="tx1"/>
                </a:solidFill>
              </a:rPr>
              <a:t>English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870482BB-70BF-4257-85FC-EF4BD1DDA7A4}"/>
              </a:ext>
            </a:extLst>
          </p:cNvPr>
          <p:cNvSpPr/>
          <p:nvPr/>
        </p:nvSpPr>
        <p:spPr>
          <a:xfrm>
            <a:off x="5589413" y="3798652"/>
            <a:ext cx="2433178" cy="3061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bg1"/>
                </a:solidFill>
              </a:rPr>
              <a:t>Risk 1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7073495A-968E-4EDF-86A9-6D61A5EA4648}"/>
              </a:ext>
            </a:extLst>
          </p:cNvPr>
          <p:cNvSpPr/>
          <p:nvPr/>
        </p:nvSpPr>
        <p:spPr>
          <a:xfrm>
            <a:off x="5489006" y="3942964"/>
            <a:ext cx="1296404" cy="751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0800" bIns="191344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Risk 2</a:t>
            </a:r>
          </a:p>
          <a:p>
            <a:r>
              <a:rPr lang="en-US" sz="1400" dirty="0">
                <a:solidFill>
                  <a:schemeClr val="tx1"/>
                </a:solidFill>
              </a:rPr>
              <a:t>Risk 3</a:t>
            </a:r>
          </a:p>
        </p:txBody>
      </p:sp>
      <p:sp>
        <p:nvSpPr>
          <p:cNvPr id="70" name="Rounded Rectangle 8">
            <a:extLst>
              <a:ext uri="{FF2B5EF4-FFF2-40B4-BE49-F238E27FC236}">
                <a16:creationId xmlns:a16="http://schemas.microsoft.com/office/drawing/2014/main" id="{05AF9B22-3B38-4C37-BA3D-57DBFF13A9B5}"/>
              </a:ext>
            </a:extLst>
          </p:cNvPr>
          <p:cNvSpPr/>
          <p:nvPr/>
        </p:nvSpPr>
        <p:spPr>
          <a:xfrm>
            <a:off x="6038086" y="4807483"/>
            <a:ext cx="1352961" cy="35985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Proceed</a:t>
            </a:r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CA33AD43-EA9E-4FCC-9708-BE3770508B5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69399"/>
          <a:stretch/>
        </p:blipFill>
        <p:spPr>
          <a:xfrm>
            <a:off x="989351" y="2588351"/>
            <a:ext cx="3181211" cy="2769187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E40F56D1-87F5-464D-9916-FA1595E1D1C1}"/>
              </a:ext>
            </a:extLst>
          </p:cNvPr>
          <p:cNvSpPr/>
          <p:nvPr/>
        </p:nvSpPr>
        <p:spPr>
          <a:xfrm>
            <a:off x="7858757" y="107784"/>
            <a:ext cx="1842439" cy="52321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Option 2</a:t>
            </a:r>
            <a:endParaRPr lang="en-US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2698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107623E-B0F5-45F0-9E66-24437DE122E8}"/>
              </a:ext>
            </a:extLst>
          </p:cNvPr>
          <p:cNvSpPr/>
          <p:nvPr/>
        </p:nvSpPr>
        <p:spPr>
          <a:xfrm>
            <a:off x="713426" y="2429241"/>
            <a:ext cx="1494758" cy="28472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Title</a:t>
            </a:r>
          </a:p>
          <a:p>
            <a:endParaRPr lang="en-IN" sz="1600" b="1" dirty="0">
              <a:solidFill>
                <a:schemeClr val="tx1"/>
              </a:solidFill>
            </a:endParaRP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A98E4581-C4CC-45B8-B69C-720664C3818C}"/>
              </a:ext>
            </a:extLst>
          </p:cNvPr>
          <p:cNvGrpSpPr/>
          <p:nvPr/>
        </p:nvGrpSpPr>
        <p:grpSpPr>
          <a:xfrm>
            <a:off x="285394" y="1530097"/>
            <a:ext cx="7449531" cy="338554"/>
            <a:chOff x="612466" y="2228467"/>
            <a:chExt cx="7007889" cy="318481"/>
          </a:xfrm>
        </p:grpSpPr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ED7B60D-FCAD-44F3-900E-2DD654982DC9}"/>
                </a:ext>
              </a:extLst>
            </p:cNvPr>
            <p:cNvSpPr txBox="1"/>
            <p:nvPr/>
          </p:nvSpPr>
          <p:spPr>
            <a:xfrm>
              <a:off x="877004" y="2228467"/>
              <a:ext cx="6743351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experience principle to learn how to speak to general audiences.</a:t>
              </a:r>
            </a:p>
          </p:txBody>
        </p: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F1D44E6B-D92B-437B-A844-3BA09A026E87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33" name="Graphic 32" descr="Direction">
                <a:extLst>
                  <a:ext uri="{FF2B5EF4-FFF2-40B4-BE49-F238E27FC236}">
                    <a16:creationId xmlns:a16="http://schemas.microsoft.com/office/drawing/2014/main" id="{BEEE7C35-5366-4413-B201-CB72273997B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34" name="Oval 33">
                <a:extLst>
                  <a:ext uri="{FF2B5EF4-FFF2-40B4-BE49-F238E27FC236}">
                    <a16:creationId xmlns:a16="http://schemas.microsoft.com/office/drawing/2014/main" id="{C9D9CBAF-8FCF-4D30-B6A4-822015A22EDB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35" name="Rectangle 34">
            <a:extLst>
              <a:ext uri="{FF2B5EF4-FFF2-40B4-BE49-F238E27FC236}">
                <a16:creationId xmlns:a16="http://schemas.microsoft.com/office/drawing/2014/main" id="{A723EB46-FDDD-4042-9882-60A3AE2FF700}"/>
              </a:ext>
            </a:extLst>
          </p:cNvPr>
          <p:cNvSpPr/>
          <p:nvPr/>
        </p:nvSpPr>
        <p:spPr>
          <a:xfrm>
            <a:off x="287999" y="1110910"/>
            <a:ext cx="8181443" cy="3241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Speaking to general audiences requires you to use a simple voice and avoid business jargon.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3CD37E59-3EEE-4443-B5D9-B5107FE23D15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Real World Examples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DF39748-EE33-4C22-8BF9-AD1EB37CCF38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T1 | P1 | Branch 1 | </a:t>
            </a:r>
            <a:r>
              <a:rPr lang="en-IN" sz="1400" dirty="0" err="1">
                <a:solidFill>
                  <a:srgbClr val="0070C0"/>
                </a:solidFill>
              </a:rPr>
              <a:t>SubPage</a:t>
            </a:r>
            <a:r>
              <a:rPr lang="en-IN" sz="1400" dirty="0">
                <a:solidFill>
                  <a:srgbClr val="0070C0"/>
                </a:solidFill>
              </a:rPr>
              <a:t> 1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F6E625E5-433F-40B7-9BC5-4988F91928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52712" y="4836963"/>
            <a:ext cx="324166" cy="324166"/>
          </a:xfrm>
          <a:prstGeom prst="rect">
            <a:avLst/>
          </a:prstGeom>
        </p:spPr>
      </p:pic>
      <p:sp>
        <p:nvSpPr>
          <p:cNvPr id="50" name="Rectangle 49">
            <a:extLst>
              <a:ext uri="{FF2B5EF4-FFF2-40B4-BE49-F238E27FC236}">
                <a16:creationId xmlns:a16="http://schemas.microsoft.com/office/drawing/2014/main" id="{41227B93-50BE-46E6-B291-BB9D6070D7CA}"/>
              </a:ext>
            </a:extLst>
          </p:cNvPr>
          <p:cNvSpPr/>
          <p:nvPr/>
        </p:nvSpPr>
        <p:spPr>
          <a:xfrm>
            <a:off x="2201791" y="2435406"/>
            <a:ext cx="1494758" cy="28472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Title</a:t>
            </a:r>
          </a:p>
          <a:p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9CF71ADD-2C41-4FCB-AA80-B060AFF14424}"/>
              </a:ext>
            </a:extLst>
          </p:cNvPr>
          <p:cNvSpPr/>
          <p:nvPr/>
        </p:nvSpPr>
        <p:spPr>
          <a:xfrm>
            <a:off x="3698145" y="2424500"/>
            <a:ext cx="1494758" cy="28472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Title</a:t>
            </a:r>
          </a:p>
          <a:p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4B9FBDA-0904-4C22-A6B8-F3573D5E82CC}"/>
              </a:ext>
            </a:extLst>
          </p:cNvPr>
          <p:cNvSpPr/>
          <p:nvPr/>
        </p:nvSpPr>
        <p:spPr>
          <a:xfrm>
            <a:off x="5179509" y="2429241"/>
            <a:ext cx="1494758" cy="284729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Title</a:t>
            </a:r>
          </a:p>
          <a:p>
            <a:endParaRPr lang="en-IN" sz="1600" b="1" dirty="0">
              <a:solidFill>
                <a:schemeClr val="tx1"/>
              </a:solidFill>
            </a:endParaRPr>
          </a:p>
        </p:txBody>
      </p:sp>
      <p:grpSp>
        <p:nvGrpSpPr>
          <p:cNvPr id="58" name="Group 57">
            <a:extLst>
              <a:ext uri="{FF2B5EF4-FFF2-40B4-BE49-F238E27FC236}">
                <a16:creationId xmlns:a16="http://schemas.microsoft.com/office/drawing/2014/main" id="{13BC93AE-0A20-4FAD-AD28-7C7413B40F6C}"/>
              </a:ext>
            </a:extLst>
          </p:cNvPr>
          <p:cNvGrpSpPr/>
          <p:nvPr/>
        </p:nvGrpSpPr>
        <p:grpSpPr>
          <a:xfrm>
            <a:off x="1035355" y="3059906"/>
            <a:ext cx="850900" cy="1099382"/>
            <a:chOff x="820837" y="2846219"/>
            <a:chExt cx="850900" cy="1099382"/>
          </a:xfrm>
        </p:grpSpPr>
        <p:sp>
          <p:nvSpPr>
            <p:cNvPr id="62" name="Flowchart: Connector 61">
              <a:extLst>
                <a:ext uri="{FF2B5EF4-FFF2-40B4-BE49-F238E27FC236}">
                  <a16:creationId xmlns:a16="http://schemas.microsoft.com/office/drawing/2014/main" id="{C2CA0C37-339B-426A-8357-FDBB2594E8C6}"/>
                </a:ext>
              </a:extLst>
            </p:cNvPr>
            <p:cNvSpPr/>
            <p:nvPr/>
          </p:nvSpPr>
          <p:spPr>
            <a:xfrm>
              <a:off x="820837" y="2846219"/>
              <a:ext cx="850900" cy="8509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64" name="Isosceles Triangle 63">
              <a:extLst>
                <a:ext uri="{FF2B5EF4-FFF2-40B4-BE49-F238E27FC236}">
                  <a16:creationId xmlns:a16="http://schemas.microsoft.com/office/drawing/2014/main" id="{E738C61E-7632-4941-A4C7-B2BFCC180303}"/>
                </a:ext>
              </a:extLst>
            </p:cNvPr>
            <p:cNvSpPr/>
            <p:nvPr/>
          </p:nvSpPr>
          <p:spPr>
            <a:xfrm rot="10800000">
              <a:off x="869514" y="3463877"/>
              <a:ext cx="753546" cy="481724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68" name="Flowchart: Connector 67">
              <a:extLst>
                <a:ext uri="{FF2B5EF4-FFF2-40B4-BE49-F238E27FC236}">
                  <a16:creationId xmlns:a16="http://schemas.microsoft.com/office/drawing/2014/main" id="{4CCCD394-CA4F-4E28-9712-E4CC7F68430F}"/>
                </a:ext>
              </a:extLst>
            </p:cNvPr>
            <p:cNvSpPr/>
            <p:nvPr/>
          </p:nvSpPr>
          <p:spPr>
            <a:xfrm>
              <a:off x="886196" y="2911578"/>
              <a:ext cx="720182" cy="720182"/>
            </a:xfrm>
            <a:prstGeom prst="flowChartConnector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en-IN" sz="2000" b="1">
                <a:solidFill>
                  <a:schemeClr val="tx1"/>
                </a:solidFill>
              </a:endParaRPr>
            </a:p>
          </p:txBody>
        </p:sp>
        <p:pic>
          <p:nvPicPr>
            <p:cNvPr id="69" name="Graphic 68" descr="Network">
              <a:extLst>
                <a:ext uri="{FF2B5EF4-FFF2-40B4-BE49-F238E27FC236}">
                  <a16:creationId xmlns:a16="http://schemas.microsoft.com/office/drawing/2014/main" id="{4B2B39EF-014E-4DE9-A296-610BF3BBA42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59079" y="3081723"/>
              <a:ext cx="374416" cy="374418"/>
            </a:xfrm>
            <a:prstGeom prst="rect">
              <a:avLst/>
            </a:prstGeom>
          </p:spPr>
        </p:pic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78020DB0-482D-4B3D-BC7D-0561DBD15E9C}"/>
              </a:ext>
            </a:extLst>
          </p:cNvPr>
          <p:cNvGrpSpPr/>
          <p:nvPr/>
        </p:nvGrpSpPr>
        <p:grpSpPr>
          <a:xfrm>
            <a:off x="2523720" y="3059906"/>
            <a:ext cx="850900" cy="1099382"/>
            <a:chOff x="820837" y="2846219"/>
            <a:chExt cx="850900" cy="1099382"/>
          </a:xfrm>
        </p:grpSpPr>
        <p:sp>
          <p:nvSpPr>
            <p:cNvPr id="71" name="Flowchart: Connector 70">
              <a:extLst>
                <a:ext uri="{FF2B5EF4-FFF2-40B4-BE49-F238E27FC236}">
                  <a16:creationId xmlns:a16="http://schemas.microsoft.com/office/drawing/2014/main" id="{F4CD01E4-D8B4-414A-BBDB-4BE0ABCD26AE}"/>
                </a:ext>
              </a:extLst>
            </p:cNvPr>
            <p:cNvSpPr/>
            <p:nvPr/>
          </p:nvSpPr>
          <p:spPr>
            <a:xfrm>
              <a:off x="820837" y="2846219"/>
              <a:ext cx="850900" cy="8509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2" name="Isosceles Triangle 71">
              <a:extLst>
                <a:ext uri="{FF2B5EF4-FFF2-40B4-BE49-F238E27FC236}">
                  <a16:creationId xmlns:a16="http://schemas.microsoft.com/office/drawing/2014/main" id="{0C0D1778-59B9-4A43-A9BC-CB5C29BD8E28}"/>
                </a:ext>
              </a:extLst>
            </p:cNvPr>
            <p:cNvSpPr/>
            <p:nvPr/>
          </p:nvSpPr>
          <p:spPr>
            <a:xfrm rot="10800000">
              <a:off x="869514" y="3463877"/>
              <a:ext cx="753546" cy="481724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3" name="Flowchart: Connector 72">
              <a:extLst>
                <a:ext uri="{FF2B5EF4-FFF2-40B4-BE49-F238E27FC236}">
                  <a16:creationId xmlns:a16="http://schemas.microsoft.com/office/drawing/2014/main" id="{523B62F0-163F-471F-8902-E87A4F70D5E2}"/>
                </a:ext>
              </a:extLst>
            </p:cNvPr>
            <p:cNvSpPr/>
            <p:nvPr/>
          </p:nvSpPr>
          <p:spPr>
            <a:xfrm>
              <a:off x="886196" y="2911578"/>
              <a:ext cx="720182" cy="720182"/>
            </a:xfrm>
            <a:prstGeom prst="flowChartConnector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en-IN" sz="2000" b="1">
                <a:solidFill>
                  <a:schemeClr val="tx1"/>
                </a:solidFill>
              </a:endParaRPr>
            </a:p>
          </p:txBody>
        </p:sp>
        <p:pic>
          <p:nvPicPr>
            <p:cNvPr id="74" name="Graphic 73" descr="Network">
              <a:extLst>
                <a:ext uri="{FF2B5EF4-FFF2-40B4-BE49-F238E27FC236}">
                  <a16:creationId xmlns:a16="http://schemas.microsoft.com/office/drawing/2014/main" id="{8BC1A24D-E7DA-4186-9F28-B27020557CF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59079" y="3081723"/>
              <a:ext cx="374416" cy="374418"/>
            </a:xfrm>
            <a:prstGeom prst="rect">
              <a:avLst/>
            </a:prstGeom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5E459FB-2A7D-40D5-9DD4-9AE749E5CD0E}"/>
              </a:ext>
            </a:extLst>
          </p:cNvPr>
          <p:cNvGrpSpPr/>
          <p:nvPr/>
        </p:nvGrpSpPr>
        <p:grpSpPr>
          <a:xfrm>
            <a:off x="4020074" y="3044916"/>
            <a:ext cx="850900" cy="1099382"/>
            <a:chOff x="820837" y="2846219"/>
            <a:chExt cx="850900" cy="1099382"/>
          </a:xfrm>
        </p:grpSpPr>
        <p:sp>
          <p:nvSpPr>
            <p:cNvPr id="76" name="Flowchart: Connector 75">
              <a:extLst>
                <a:ext uri="{FF2B5EF4-FFF2-40B4-BE49-F238E27FC236}">
                  <a16:creationId xmlns:a16="http://schemas.microsoft.com/office/drawing/2014/main" id="{DE92B0C3-7372-44A4-B2CF-1A4D3195CAFF}"/>
                </a:ext>
              </a:extLst>
            </p:cNvPr>
            <p:cNvSpPr/>
            <p:nvPr/>
          </p:nvSpPr>
          <p:spPr>
            <a:xfrm>
              <a:off x="820837" y="2846219"/>
              <a:ext cx="850900" cy="8509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7" name="Isosceles Triangle 76">
              <a:extLst>
                <a:ext uri="{FF2B5EF4-FFF2-40B4-BE49-F238E27FC236}">
                  <a16:creationId xmlns:a16="http://schemas.microsoft.com/office/drawing/2014/main" id="{E6542F07-00BA-4A02-BA17-6A7500F57756}"/>
                </a:ext>
              </a:extLst>
            </p:cNvPr>
            <p:cNvSpPr/>
            <p:nvPr/>
          </p:nvSpPr>
          <p:spPr>
            <a:xfrm rot="10800000">
              <a:off x="869514" y="3463877"/>
              <a:ext cx="753546" cy="481724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8" name="Flowchart: Connector 77">
              <a:extLst>
                <a:ext uri="{FF2B5EF4-FFF2-40B4-BE49-F238E27FC236}">
                  <a16:creationId xmlns:a16="http://schemas.microsoft.com/office/drawing/2014/main" id="{57459F94-EE2C-43D5-BF9C-BE5AD5B91838}"/>
                </a:ext>
              </a:extLst>
            </p:cNvPr>
            <p:cNvSpPr/>
            <p:nvPr/>
          </p:nvSpPr>
          <p:spPr>
            <a:xfrm>
              <a:off x="886196" y="2911578"/>
              <a:ext cx="720182" cy="720182"/>
            </a:xfrm>
            <a:prstGeom prst="flowChartConnector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en-IN" sz="2000" b="1">
                <a:solidFill>
                  <a:schemeClr val="tx1"/>
                </a:solidFill>
              </a:endParaRPr>
            </a:p>
          </p:txBody>
        </p:sp>
        <p:pic>
          <p:nvPicPr>
            <p:cNvPr id="79" name="Graphic 78" descr="Network">
              <a:extLst>
                <a:ext uri="{FF2B5EF4-FFF2-40B4-BE49-F238E27FC236}">
                  <a16:creationId xmlns:a16="http://schemas.microsoft.com/office/drawing/2014/main" id="{7A51600E-A281-44D3-AE95-12718221C91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59079" y="3081723"/>
              <a:ext cx="374416" cy="374418"/>
            </a:xfrm>
            <a:prstGeom prst="rect">
              <a:avLst/>
            </a:prstGeom>
          </p:spPr>
        </p:pic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4333FB13-DFD6-4A70-B32E-2D1D8F391C64}"/>
              </a:ext>
            </a:extLst>
          </p:cNvPr>
          <p:cNvGrpSpPr/>
          <p:nvPr/>
        </p:nvGrpSpPr>
        <p:grpSpPr>
          <a:xfrm>
            <a:off x="5501438" y="3059906"/>
            <a:ext cx="850900" cy="1099382"/>
            <a:chOff x="820837" y="2846219"/>
            <a:chExt cx="850900" cy="1099382"/>
          </a:xfrm>
        </p:grpSpPr>
        <p:sp>
          <p:nvSpPr>
            <p:cNvPr id="81" name="Flowchart: Connector 80">
              <a:extLst>
                <a:ext uri="{FF2B5EF4-FFF2-40B4-BE49-F238E27FC236}">
                  <a16:creationId xmlns:a16="http://schemas.microsoft.com/office/drawing/2014/main" id="{4B4C952C-7889-466E-B8C5-59B4046ED889}"/>
                </a:ext>
              </a:extLst>
            </p:cNvPr>
            <p:cNvSpPr/>
            <p:nvPr/>
          </p:nvSpPr>
          <p:spPr>
            <a:xfrm>
              <a:off x="820837" y="2846219"/>
              <a:ext cx="850900" cy="8509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AFB9159E-C983-4AD9-8046-890982F7BDF4}"/>
                </a:ext>
              </a:extLst>
            </p:cNvPr>
            <p:cNvSpPr/>
            <p:nvPr/>
          </p:nvSpPr>
          <p:spPr>
            <a:xfrm rot="10800000">
              <a:off x="869514" y="3463877"/>
              <a:ext cx="753546" cy="481724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83" name="Flowchart: Connector 82">
              <a:extLst>
                <a:ext uri="{FF2B5EF4-FFF2-40B4-BE49-F238E27FC236}">
                  <a16:creationId xmlns:a16="http://schemas.microsoft.com/office/drawing/2014/main" id="{B2F445CC-FC3B-499D-9AD8-4572444721B6}"/>
                </a:ext>
              </a:extLst>
            </p:cNvPr>
            <p:cNvSpPr/>
            <p:nvPr/>
          </p:nvSpPr>
          <p:spPr>
            <a:xfrm>
              <a:off x="886196" y="2911578"/>
              <a:ext cx="720182" cy="720182"/>
            </a:xfrm>
            <a:prstGeom prst="flowChartConnector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en-IN" sz="2000" b="1">
                <a:solidFill>
                  <a:schemeClr val="tx1"/>
                </a:solidFill>
              </a:endParaRPr>
            </a:p>
          </p:txBody>
        </p:sp>
        <p:pic>
          <p:nvPicPr>
            <p:cNvPr id="84" name="Graphic 83" descr="Network">
              <a:extLst>
                <a:ext uri="{FF2B5EF4-FFF2-40B4-BE49-F238E27FC236}">
                  <a16:creationId xmlns:a16="http://schemas.microsoft.com/office/drawing/2014/main" id="{5A6C9F0C-4DC1-474F-A498-B55BAC9D0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1059079" y="3081723"/>
              <a:ext cx="374416" cy="374418"/>
            </a:xfrm>
            <a:prstGeom prst="rect">
              <a:avLst/>
            </a:prstGeom>
          </p:spPr>
        </p:pic>
      </p:grpSp>
      <p:sp>
        <p:nvSpPr>
          <p:cNvPr id="46" name="Rectangle 45">
            <a:extLst>
              <a:ext uri="{FF2B5EF4-FFF2-40B4-BE49-F238E27FC236}">
                <a16:creationId xmlns:a16="http://schemas.microsoft.com/office/drawing/2014/main" id="{21AC904C-F6C1-4935-8216-887408E59C3F}"/>
              </a:ext>
            </a:extLst>
          </p:cNvPr>
          <p:cNvSpPr/>
          <p:nvPr/>
        </p:nvSpPr>
        <p:spPr>
          <a:xfrm>
            <a:off x="7034071" y="4613207"/>
            <a:ext cx="2544644" cy="66333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Return to </a:t>
            </a:r>
            <a:br>
              <a:rPr lang="en-IN" sz="1600" b="1" dirty="0">
                <a:solidFill>
                  <a:schemeClr val="tx1"/>
                </a:solidFill>
              </a:rPr>
            </a:br>
            <a:r>
              <a:rPr lang="en-IN" sz="1600" b="1" dirty="0">
                <a:solidFill>
                  <a:schemeClr val="tx1"/>
                </a:solidFill>
              </a:rPr>
              <a:t>communication styles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09FA424F-7AF4-4A42-BEC8-BCB96B162118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4 Buttons</a:t>
            </a:r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AF3958B0-5100-46C6-9F55-6779D98A3FFD}"/>
              </a:ext>
            </a:extLst>
          </p:cNvPr>
          <p:cNvGrpSpPr/>
          <p:nvPr/>
        </p:nvGrpSpPr>
        <p:grpSpPr>
          <a:xfrm>
            <a:off x="8289561" y="1083652"/>
            <a:ext cx="1094281" cy="3376683"/>
            <a:chOff x="8289561" y="1083652"/>
            <a:chExt cx="1094281" cy="3376683"/>
          </a:xfrm>
        </p:grpSpPr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8D486AB5-89C3-4E23-A76A-0CE448B0E2CD}"/>
                </a:ext>
              </a:extLst>
            </p:cNvPr>
            <p:cNvSpPr/>
            <p:nvPr/>
          </p:nvSpPr>
          <p:spPr>
            <a:xfrm>
              <a:off x="8289561" y="1083652"/>
              <a:ext cx="1034321" cy="113489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pic>
          <p:nvPicPr>
            <p:cNvPr id="53" name="Picture 52">
              <a:extLst>
                <a:ext uri="{FF2B5EF4-FFF2-40B4-BE49-F238E27FC236}">
                  <a16:creationId xmlns:a16="http://schemas.microsoft.com/office/drawing/2014/main" id="{AC13B098-D286-4046-A652-FD1BE5EA449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482539" y="1137440"/>
              <a:ext cx="704850" cy="647700"/>
            </a:xfrm>
            <a:prstGeom prst="rect">
              <a:avLst/>
            </a:prstGeom>
          </p:spPr>
        </p:pic>
        <p:pic>
          <p:nvPicPr>
            <p:cNvPr id="54" name="Picture 53">
              <a:extLst>
                <a:ext uri="{FF2B5EF4-FFF2-40B4-BE49-F238E27FC236}">
                  <a16:creationId xmlns:a16="http://schemas.microsoft.com/office/drawing/2014/main" id="{8D367670-1813-497F-B317-C815E1A02160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539689" y="2313975"/>
              <a:ext cx="590550" cy="619125"/>
            </a:xfrm>
            <a:prstGeom prst="rect">
              <a:avLst/>
            </a:prstGeom>
          </p:spPr>
        </p:pic>
        <p:pic>
          <p:nvPicPr>
            <p:cNvPr id="55" name="Picture 54">
              <a:extLst>
                <a:ext uri="{FF2B5EF4-FFF2-40B4-BE49-F238E27FC236}">
                  <a16:creationId xmlns:a16="http://schemas.microsoft.com/office/drawing/2014/main" id="{90720F0E-A8D7-4135-AE02-40EF7572DF5D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8527647" y="3526008"/>
              <a:ext cx="619125" cy="609600"/>
            </a:xfrm>
            <a:prstGeom prst="rect">
              <a:avLst/>
            </a:prstGeom>
          </p:spPr>
        </p:pic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9BA41401-6195-4075-9485-4CBAB6F101D8}"/>
                </a:ext>
              </a:extLst>
            </p:cNvPr>
            <p:cNvSpPr/>
            <p:nvPr/>
          </p:nvSpPr>
          <p:spPr>
            <a:xfrm>
              <a:off x="8289561" y="2292882"/>
              <a:ext cx="1064301" cy="1047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9" name="TextBox 58">
              <a:extLst>
                <a:ext uri="{FF2B5EF4-FFF2-40B4-BE49-F238E27FC236}">
                  <a16:creationId xmlns:a16="http://schemas.microsoft.com/office/drawing/2014/main" id="{BF8A837E-DE8E-4C8B-8AFB-EEE46330B435}"/>
                </a:ext>
              </a:extLst>
            </p:cNvPr>
            <p:cNvSpPr txBox="1"/>
            <p:nvPr/>
          </p:nvSpPr>
          <p:spPr>
            <a:xfrm>
              <a:off x="8371660" y="3005874"/>
              <a:ext cx="96434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/>
                <a:t>Clients</a:t>
              </a:r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6500C388-411E-42EC-A126-29DE67A309B8}"/>
                </a:ext>
              </a:extLst>
            </p:cNvPr>
            <p:cNvSpPr/>
            <p:nvPr/>
          </p:nvSpPr>
          <p:spPr>
            <a:xfrm>
              <a:off x="8304551" y="3412381"/>
              <a:ext cx="1079291" cy="1047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759E868F-ED4E-49A2-9F0F-9EBAE2D751A6}"/>
                </a:ext>
              </a:extLst>
            </p:cNvPr>
            <p:cNvSpPr txBox="1"/>
            <p:nvPr/>
          </p:nvSpPr>
          <p:spPr>
            <a:xfrm>
              <a:off x="8358213" y="4125373"/>
              <a:ext cx="96434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GB" sz="1400" dirty="0"/>
                <a:t>Associates</a:t>
              </a:r>
            </a:p>
          </p:txBody>
        </p:sp>
        <p:sp>
          <p:nvSpPr>
            <p:cNvPr id="65" name="TextBox 64">
              <a:extLst>
                <a:ext uri="{FF2B5EF4-FFF2-40B4-BE49-F238E27FC236}">
                  <a16:creationId xmlns:a16="http://schemas.microsoft.com/office/drawing/2014/main" id="{7075F592-0AA9-4412-B003-444DE7516E92}"/>
                </a:ext>
              </a:extLst>
            </p:cNvPr>
            <p:cNvSpPr txBox="1"/>
            <p:nvPr/>
          </p:nvSpPr>
          <p:spPr>
            <a:xfrm>
              <a:off x="8364511" y="1662174"/>
              <a:ext cx="959371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r>
                <a:rPr lang="en-GB" sz="1400" dirty="0"/>
                <a:t>General Audiences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85999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roup 69">
            <a:extLst>
              <a:ext uri="{FF2B5EF4-FFF2-40B4-BE49-F238E27FC236}">
                <a16:creationId xmlns:a16="http://schemas.microsoft.com/office/drawing/2014/main" id="{78020DB0-482D-4B3D-BC7D-0561DBD15E9C}"/>
              </a:ext>
            </a:extLst>
          </p:cNvPr>
          <p:cNvGrpSpPr/>
          <p:nvPr/>
        </p:nvGrpSpPr>
        <p:grpSpPr>
          <a:xfrm>
            <a:off x="2336640" y="3059906"/>
            <a:ext cx="850900" cy="1099382"/>
            <a:chOff x="820837" y="2846219"/>
            <a:chExt cx="850900" cy="1099382"/>
          </a:xfrm>
        </p:grpSpPr>
        <p:sp>
          <p:nvSpPr>
            <p:cNvPr id="71" name="Flowchart: Connector 70">
              <a:extLst>
                <a:ext uri="{FF2B5EF4-FFF2-40B4-BE49-F238E27FC236}">
                  <a16:creationId xmlns:a16="http://schemas.microsoft.com/office/drawing/2014/main" id="{F4CD01E4-D8B4-414A-BBDB-4BE0ABCD26AE}"/>
                </a:ext>
              </a:extLst>
            </p:cNvPr>
            <p:cNvSpPr/>
            <p:nvPr/>
          </p:nvSpPr>
          <p:spPr>
            <a:xfrm>
              <a:off x="820837" y="2846219"/>
              <a:ext cx="850900" cy="8509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2" name="Isosceles Triangle 71">
              <a:extLst>
                <a:ext uri="{FF2B5EF4-FFF2-40B4-BE49-F238E27FC236}">
                  <a16:creationId xmlns:a16="http://schemas.microsoft.com/office/drawing/2014/main" id="{0C0D1778-59B9-4A43-A9BC-CB5C29BD8E28}"/>
                </a:ext>
              </a:extLst>
            </p:cNvPr>
            <p:cNvSpPr/>
            <p:nvPr/>
          </p:nvSpPr>
          <p:spPr>
            <a:xfrm rot="10800000">
              <a:off x="869514" y="3463877"/>
              <a:ext cx="753546" cy="481724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3" name="Flowchart: Connector 72">
              <a:extLst>
                <a:ext uri="{FF2B5EF4-FFF2-40B4-BE49-F238E27FC236}">
                  <a16:creationId xmlns:a16="http://schemas.microsoft.com/office/drawing/2014/main" id="{523B62F0-163F-471F-8902-E87A4F70D5E2}"/>
                </a:ext>
              </a:extLst>
            </p:cNvPr>
            <p:cNvSpPr/>
            <p:nvPr/>
          </p:nvSpPr>
          <p:spPr>
            <a:xfrm>
              <a:off x="886196" y="2911578"/>
              <a:ext cx="720182" cy="720182"/>
            </a:xfrm>
            <a:prstGeom prst="flowChartConnector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en-IN" sz="2000" b="1">
                <a:solidFill>
                  <a:schemeClr val="tx1"/>
                </a:solidFill>
              </a:endParaRPr>
            </a:p>
          </p:txBody>
        </p:sp>
        <p:pic>
          <p:nvPicPr>
            <p:cNvPr id="74" name="Graphic 73" descr="Network">
              <a:extLst>
                <a:ext uri="{FF2B5EF4-FFF2-40B4-BE49-F238E27FC236}">
                  <a16:creationId xmlns:a16="http://schemas.microsoft.com/office/drawing/2014/main" id="{8BC1A24D-E7DA-4186-9F28-B27020557CF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59079" y="3081723"/>
              <a:ext cx="374416" cy="374418"/>
            </a:xfrm>
            <a:prstGeom prst="rect">
              <a:avLst/>
            </a:prstGeom>
          </p:spPr>
        </p:pic>
      </p:grpSp>
      <p:grpSp>
        <p:nvGrpSpPr>
          <p:cNvPr id="75" name="Group 74">
            <a:extLst>
              <a:ext uri="{FF2B5EF4-FFF2-40B4-BE49-F238E27FC236}">
                <a16:creationId xmlns:a16="http://schemas.microsoft.com/office/drawing/2014/main" id="{85E459FB-2A7D-40D5-9DD4-9AE749E5CD0E}"/>
              </a:ext>
            </a:extLst>
          </p:cNvPr>
          <p:cNvGrpSpPr/>
          <p:nvPr/>
        </p:nvGrpSpPr>
        <p:grpSpPr>
          <a:xfrm>
            <a:off x="4160611" y="3059906"/>
            <a:ext cx="850900" cy="1099382"/>
            <a:chOff x="820837" y="2846219"/>
            <a:chExt cx="850900" cy="1099382"/>
          </a:xfrm>
        </p:grpSpPr>
        <p:sp>
          <p:nvSpPr>
            <p:cNvPr id="76" name="Flowchart: Connector 75">
              <a:extLst>
                <a:ext uri="{FF2B5EF4-FFF2-40B4-BE49-F238E27FC236}">
                  <a16:creationId xmlns:a16="http://schemas.microsoft.com/office/drawing/2014/main" id="{DE92B0C3-7372-44A4-B2CF-1A4D3195CAFF}"/>
                </a:ext>
              </a:extLst>
            </p:cNvPr>
            <p:cNvSpPr/>
            <p:nvPr/>
          </p:nvSpPr>
          <p:spPr>
            <a:xfrm>
              <a:off x="820837" y="2846219"/>
              <a:ext cx="850900" cy="8509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7" name="Isosceles Triangle 76">
              <a:extLst>
                <a:ext uri="{FF2B5EF4-FFF2-40B4-BE49-F238E27FC236}">
                  <a16:creationId xmlns:a16="http://schemas.microsoft.com/office/drawing/2014/main" id="{E6542F07-00BA-4A02-BA17-6A7500F57756}"/>
                </a:ext>
              </a:extLst>
            </p:cNvPr>
            <p:cNvSpPr/>
            <p:nvPr/>
          </p:nvSpPr>
          <p:spPr>
            <a:xfrm rot="10800000">
              <a:off x="869514" y="3463877"/>
              <a:ext cx="753546" cy="481724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78" name="Flowchart: Connector 77">
              <a:extLst>
                <a:ext uri="{FF2B5EF4-FFF2-40B4-BE49-F238E27FC236}">
                  <a16:creationId xmlns:a16="http://schemas.microsoft.com/office/drawing/2014/main" id="{57459F94-EE2C-43D5-BF9C-BE5AD5B91838}"/>
                </a:ext>
              </a:extLst>
            </p:cNvPr>
            <p:cNvSpPr/>
            <p:nvPr/>
          </p:nvSpPr>
          <p:spPr>
            <a:xfrm>
              <a:off x="886196" y="2911578"/>
              <a:ext cx="720182" cy="720182"/>
            </a:xfrm>
            <a:prstGeom prst="flowChartConnector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en-IN" sz="2000" b="1">
                <a:solidFill>
                  <a:schemeClr val="tx1"/>
                </a:solidFill>
              </a:endParaRPr>
            </a:p>
          </p:txBody>
        </p:sp>
        <p:pic>
          <p:nvPicPr>
            <p:cNvPr id="79" name="Graphic 78" descr="Network">
              <a:extLst>
                <a:ext uri="{FF2B5EF4-FFF2-40B4-BE49-F238E27FC236}">
                  <a16:creationId xmlns:a16="http://schemas.microsoft.com/office/drawing/2014/main" id="{7A51600E-A281-44D3-AE95-12718221C91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59079" y="3081723"/>
              <a:ext cx="374416" cy="374418"/>
            </a:xfrm>
            <a:prstGeom prst="rect">
              <a:avLst/>
            </a:prstGeom>
          </p:spPr>
        </p:pic>
      </p:grpSp>
      <p:grpSp>
        <p:nvGrpSpPr>
          <p:cNvPr id="80" name="Group 79">
            <a:extLst>
              <a:ext uri="{FF2B5EF4-FFF2-40B4-BE49-F238E27FC236}">
                <a16:creationId xmlns:a16="http://schemas.microsoft.com/office/drawing/2014/main" id="{4333FB13-DFD6-4A70-B32E-2D1D8F391C64}"/>
              </a:ext>
            </a:extLst>
          </p:cNvPr>
          <p:cNvGrpSpPr/>
          <p:nvPr/>
        </p:nvGrpSpPr>
        <p:grpSpPr>
          <a:xfrm>
            <a:off x="5736843" y="3059906"/>
            <a:ext cx="850900" cy="1099382"/>
            <a:chOff x="820837" y="2846219"/>
            <a:chExt cx="850900" cy="1099382"/>
          </a:xfrm>
        </p:grpSpPr>
        <p:sp>
          <p:nvSpPr>
            <p:cNvPr id="81" name="Flowchart: Connector 80">
              <a:extLst>
                <a:ext uri="{FF2B5EF4-FFF2-40B4-BE49-F238E27FC236}">
                  <a16:creationId xmlns:a16="http://schemas.microsoft.com/office/drawing/2014/main" id="{4B4C952C-7889-466E-B8C5-59B4046ED889}"/>
                </a:ext>
              </a:extLst>
            </p:cNvPr>
            <p:cNvSpPr/>
            <p:nvPr/>
          </p:nvSpPr>
          <p:spPr>
            <a:xfrm>
              <a:off x="820837" y="2846219"/>
              <a:ext cx="850900" cy="8509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82" name="Isosceles Triangle 81">
              <a:extLst>
                <a:ext uri="{FF2B5EF4-FFF2-40B4-BE49-F238E27FC236}">
                  <a16:creationId xmlns:a16="http://schemas.microsoft.com/office/drawing/2014/main" id="{AFB9159E-C983-4AD9-8046-890982F7BDF4}"/>
                </a:ext>
              </a:extLst>
            </p:cNvPr>
            <p:cNvSpPr/>
            <p:nvPr/>
          </p:nvSpPr>
          <p:spPr>
            <a:xfrm rot="10800000">
              <a:off x="869514" y="3463877"/>
              <a:ext cx="753546" cy="481724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83" name="Flowchart: Connector 82">
              <a:extLst>
                <a:ext uri="{FF2B5EF4-FFF2-40B4-BE49-F238E27FC236}">
                  <a16:creationId xmlns:a16="http://schemas.microsoft.com/office/drawing/2014/main" id="{B2F445CC-FC3B-499D-9AD8-4572444721B6}"/>
                </a:ext>
              </a:extLst>
            </p:cNvPr>
            <p:cNvSpPr/>
            <p:nvPr/>
          </p:nvSpPr>
          <p:spPr>
            <a:xfrm>
              <a:off x="886196" y="2911578"/>
              <a:ext cx="720182" cy="720182"/>
            </a:xfrm>
            <a:prstGeom prst="flowChartConnector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en-IN" sz="2000" b="1">
                <a:solidFill>
                  <a:schemeClr val="tx1"/>
                </a:solidFill>
              </a:endParaRPr>
            </a:p>
          </p:txBody>
        </p:sp>
        <p:pic>
          <p:nvPicPr>
            <p:cNvPr id="84" name="Graphic 83" descr="Network">
              <a:extLst>
                <a:ext uri="{FF2B5EF4-FFF2-40B4-BE49-F238E27FC236}">
                  <a16:creationId xmlns:a16="http://schemas.microsoft.com/office/drawing/2014/main" id="{5A6C9F0C-4DC1-474F-A498-B55BAC9D0FF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59079" y="3081723"/>
              <a:ext cx="374416" cy="374418"/>
            </a:xfrm>
            <a:prstGeom prst="rect">
              <a:avLst/>
            </a:prstGeom>
          </p:spPr>
        </p:pic>
      </p:grpSp>
      <p:sp>
        <p:nvSpPr>
          <p:cNvPr id="63" name="Rectangle 62">
            <a:extLst>
              <a:ext uri="{FF2B5EF4-FFF2-40B4-BE49-F238E27FC236}">
                <a16:creationId xmlns:a16="http://schemas.microsoft.com/office/drawing/2014/main" id="{9107623E-B0F5-45F0-9E66-24437DE122E8}"/>
              </a:ext>
            </a:extLst>
          </p:cNvPr>
          <p:cNvSpPr/>
          <p:nvPr/>
        </p:nvSpPr>
        <p:spPr>
          <a:xfrm>
            <a:off x="383642" y="1559810"/>
            <a:ext cx="6560444" cy="333635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Title</a:t>
            </a:r>
          </a:p>
          <a:p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83B361C1-9316-4FAA-8406-768C25FC4A4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09085" y="4516621"/>
            <a:ext cx="298493" cy="329021"/>
          </a:xfrm>
          <a:prstGeom prst="rect">
            <a:avLst/>
          </a:prstGeom>
        </p:spPr>
      </p:pic>
      <p:grpSp>
        <p:nvGrpSpPr>
          <p:cNvPr id="58" name="Group 57">
            <a:extLst>
              <a:ext uri="{FF2B5EF4-FFF2-40B4-BE49-F238E27FC236}">
                <a16:creationId xmlns:a16="http://schemas.microsoft.com/office/drawing/2014/main" id="{13BC93AE-0A20-4FAD-AD28-7C7413B40F6C}"/>
              </a:ext>
            </a:extLst>
          </p:cNvPr>
          <p:cNvGrpSpPr/>
          <p:nvPr/>
        </p:nvGrpSpPr>
        <p:grpSpPr>
          <a:xfrm>
            <a:off x="656544" y="2190476"/>
            <a:ext cx="850900" cy="1099382"/>
            <a:chOff x="820837" y="2846219"/>
            <a:chExt cx="850900" cy="1099382"/>
          </a:xfrm>
        </p:grpSpPr>
        <p:sp>
          <p:nvSpPr>
            <p:cNvPr id="62" name="Flowchart: Connector 61">
              <a:extLst>
                <a:ext uri="{FF2B5EF4-FFF2-40B4-BE49-F238E27FC236}">
                  <a16:creationId xmlns:a16="http://schemas.microsoft.com/office/drawing/2014/main" id="{C2CA0C37-339B-426A-8357-FDBB2594E8C6}"/>
                </a:ext>
              </a:extLst>
            </p:cNvPr>
            <p:cNvSpPr/>
            <p:nvPr/>
          </p:nvSpPr>
          <p:spPr>
            <a:xfrm>
              <a:off x="820837" y="2846219"/>
              <a:ext cx="850900" cy="850900"/>
            </a:xfrm>
            <a:prstGeom prst="flowChartConnector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64" name="Isosceles Triangle 63">
              <a:extLst>
                <a:ext uri="{FF2B5EF4-FFF2-40B4-BE49-F238E27FC236}">
                  <a16:creationId xmlns:a16="http://schemas.microsoft.com/office/drawing/2014/main" id="{E738C61E-7632-4941-A4C7-B2BFCC180303}"/>
                </a:ext>
              </a:extLst>
            </p:cNvPr>
            <p:cNvSpPr/>
            <p:nvPr/>
          </p:nvSpPr>
          <p:spPr>
            <a:xfrm rot="10800000">
              <a:off x="869514" y="3463877"/>
              <a:ext cx="753546" cy="481724"/>
            </a:xfrm>
            <a:prstGeom prst="triangl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sp>
          <p:nvSpPr>
            <p:cNvPr id="68" name="Flowchart: Connector 67">
              <a:extLst>
                <a:ext uri="{FF2B5EF4-FFF2-40B4-BE49-F238E27FC236}">
                  <a16:creationId xmlns:a16="http://schemas.microsoft.com/office/drawing/2014/main" id="{4CCCD394-CA4F-4E28-9712-E4CC7F68430F}"/>
                </a:ext>
              </a:extLst>
            </p:cNvPr>
            <p:cNvSpPr/>
            <p:nvPr/>
          </p:nvSpPr>
          <p:spPr>
            <a:xfrm>
              <a:off x="886196" y="2911578"/>
              <a:ext cx="720182" cy="720182"/>
            </a:xfrm>
            <a:prstGeom prst="flowChartConnector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 anchorCtr="0">
              <a:noAutofit/>
            </a:bodyPr>
            <a:lstStyle/>
            <a:p>
              <a:pPr algn="ctr"/>
              <a:endParaRPr lang="en-IN" sz="2000" b="1">
                <a:solidFill>
                  <a:schemeClr val="tx1"/>
                </a:solidFill>
              </a:endParaRPr>
            </a:p>
          </p:txBody>
        </p:sp>
        <p:pic>
          <p:nvPicPr>
            <p:cNvPr id="69" name="Graphic 68" descr="Network">
              <a:extLst>
                <a:ext uri="{FF2B5EF4-FFF2-40B4-BE49-F238E27FC236}">
                  <a16:creationId xmlns:a16="http://schemas.microsoft.com/office/drawing/2014/main" id="{4B2B39EF-014E-4DE9-A296-610BF3BBA4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>
              <a:off x="1059079" y="3081723"/>
              <a:ext cx="374416" cy="374418"/>
            </a:xfrm>
            <a:prstGeom prst="rect">
              <a:avLst/>
            </a:prstGeom>
          </p:spPr>
        </p:pic>
      </p:grpSp>
      <p:sp>
        <p:nvSpPr>
          <p:cNvPr id="48" name="TextBox 47">
            <a:extLst>
              <a:ext uri="{FF2B5EF4-FFF2-40B4-BE49-F238E27FC236}">
                <a16:creationId xmlns:a16="http://schemas.microsoft.com/office/drawing/2014/main" id="{A25BE474-983A-4DE2-85E4-447BCB00D521}"/>
              </a:ext>
            </a:extLst>
          </p:cNvPr>
          <p:cNvSpPr txBox="1"/>
          <p:nvPr/>
        </p:nvSpPr>
        <p:spPr>
          <a:xfrm>
            <a:off x="1646897" y="1769346"/>
            <a:ext cx="5119721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6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Virginia, looked up one of the more obscure Latin words, </a:t>
            </a:r>
            <a:r>
              <a:rPr lang="en-IN" sz="1600" dirty="0" err="1">
                <a:solidFill>
                  <a:schemeClr val="tx1"/>
                </a:solidFill>
              </a:rPr>
              <a:t>consectetur</a:t>
            </a:r>
            <a:r>
              <a:rPr lang="en-IN" sz="1600" dirty="0">
                <a:solidFill>
                  <a:schemeClr val="tx1"/>
                </a:solidFill>
              </a:rPr>
              <a:t>, from a Lorem Ipsum passage, and going through.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89" name="Rectangle 88">
            <a:extLst>
              <a:ext uri="{FF2B5EF4-FFF2-40B4-BE49-F238E27FC236}">
                <a16:creationId xmlns:a16="http://schemas.microsoft.com/office/drawing/2014/main" id="{100FB843-002F-4911-8218-7F3F52944CFB}"/>
              </a:ext>
            </a:extLst>
          </p:cNvPr>
          <p:cNvSpPr/>
          <p:nvPr/>
        </p:nvSpPr>
        <p:spPr>
          <a:xfrm>
            <a:off x="6985416" y="1540080"/>
            <a:ext cx="1058281" cy="3361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endParaRPr lang="en-IN" sz="1600" b="1" dirty="0">
              <a:solidFill>
                <a:schemeClr val="tx1"/>
              </a:solidFill>
            </a:endParaRPr>
          </a:p>
          <a:p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0" name="Rectangle 89">
            <a:extLst>
              <a:ext uri="{FF2B5EF4-FFF2-40B4-BE49-F238E27FC236}">
                <a16:creationId xmlns:a16="http://schemas.microsoft.com/office/drawing/2014/main" id="{25A57DC4-A925-4D7E-AC3F-139E101B76B2}"/>
              </a:ext>
            </a:extLst>
          </p:cNvPr>
          <p:cNvSpPr/>
          <p:nvPr/>
        </p:nvSpPr>
        <p:spPr>
          <a:xfrm>
            <a:off x="7687290" y="1540080"/>
            <a:ext cx="1058281" cy="3361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endParaRPr lang="en-IN" sz="1600" b="1" dirty="0">
              <a:solidFill>
                <a:schemeClr val="tx1"/>
              </a:solidFill>
            </a:endParaRPr>
          </a:p>
          <a:p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5BF19BD2-D122-4696-B329-3348788070CC}"/>
              </a:ext>
            </a:extLst>
          </p:cNvPr>
          <p:cNvSpPr/>
          <p:nvPr/>
        </p:nvSpPr>
        <p:spPr>
          <a:xfrm>
            <a:off x="8464117" y="1540080"/>
            <a:ext cx="799806" cy="33617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endParaRPr lang="en-IN" sz="1600" b="1" dirty="0">
              <a:solidFill>
                <a:schemeClr val="tx1"/>
              </a:solidFill>
            </a:endParaRPr>
          </a:p>
          <a:p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4663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AB99C48-330D-4B80-8903-38144CAB2B39}"/>
              </a:ext>
            </a:extLst>
          </p:cNvPr>
          <p:cNvSpPr/>
          <p:nvPr/>
        </p:nvSpPr>
        <p:spPr>
          <a:xfrm>
            <a:off x="921523" y="1173197"/>
            <a:ext cx="7673218" cy="115255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400" b="1" dirty="0">
                <a:solidFill>
                  <a:schemeClr val="tx1"/>
                </a:solidFill>
              </a:rPr>
              <a:t>Button Text 1</a:t>
            </a:r>
          </a:p>
          <a:p>
            <a:r>
              <a:rPr lang="en-IN" sz="14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Virginia.</a:t>
            </a:r>
            <a:endParaRPr lang="en-IN" sz="1400" b="1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A227FB-74EC-4729-A6A7-AB6D8BE287C8}"/>
              </a:ext>
            </a:extLst>
          </p:cNvPr>
          <p:cNvSpPr/>
          <p:nvPr/>
        </p:nvSpPr>
        <p:spPr>
          <a:xfrm>
            <a:off x="921523" y="2414809"/>
            <a:ext cx="7673218" cy="11525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400" b="1" dirty="0">
                <a:solidFill>
                  <a:schemeClr val="tx1"/>
                </a:solidFill>
              </a:rPr>
              <a:t>Button Text 1</a:t>
            </a:r>
          </a:p>
          <a:p>
            <a:r>
              <a:rPr lang="en-IN" sz="14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Virginia.</a:t>
            </a:r>
            <a:endParaRPr lang="en-IN" sz="1400" b="1" dirty="0">
              <a:solidFill>
                <a:schemeClr val="tx1"/>
              </a:solidFill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25CCD75-CBDE-41C6-84BE-CB59080ECB30}"/>
              </a:ext>
            </a:extLst>
          </p:cNvPr>
          <p:cNvSpPr/>
          <p:nvPr/>
        </p:nvSpPr>
        <p:spPr>
          <a:xfrm>
            <a:off x="921523" y="3662896"/>
            <a:ext cx="7673218" cy="115255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400" b="1" dirty="0">
                <a:solidFill>
                  <a:schemeClr val="tx1"/>
                </a:solidFill>
              </a:rPr>
              <a:t>Button Text 1</a:t>
            </a:r>
          </a:p>
          <a:p>
            <a:r>
              <a:rPr lang="en-IN" sz="1400" dirty="0">
                <a:solidFill>
                  <a:schemeClr val="tx1"/>
                </a:solidFill>
              </a:rPr>
              <a:t>Contrary to popular belief, Lorem Ipsum is not simply random text. It has roots in a piece of classical Latin literature from 45 BC, making it over 20 years old. Richard McClintock, a Latin professor at Hampden-Sydney College in Virginia.</a:t>
            </a:r>
            <a:endParaRPr lang="en-IN" sz="1400" b="1" dirty="0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C4E54DF-C5BF-4BFD-81B6-6B41036EAA7B}"/>
              </a:ext>
            </a:extLst>
          </p:cNvPr>
          <p:cNvSpPr/>
          <p:nvPr/>
        </p:nvSpPr>
        <p:spPr>
          <a:xfrm>
            <a:off x="5036216" y="4913119"/>
            <a:ext cx="957424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YES, I AM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E848254-FA7F-45B8-9031-920953B05595}"/>
              </a:ext>
            </a:extLst>
          </p:cNvPr>
          <p:cNvSpPr/>
          <p:nvPr/>
        </p:nvSpPr>
        <p:spPr>
          <a:xfrm>
            <a:off x="6101221" y="4913119"/>
            <a:ext cx="2102961" cy="449444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>
                <a:solidFill>
                  <a:schemeClr val="tx1"/>
                </a:solidFill>
              </a:rPr>
              <a:t>NO, REVIEW SCENARIO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02D9D2-E202-4CA3-BEEC-884CCCBB37B2}"/>
              </a:ext>
            </a:extLst>
          </p:cNvPr>
          <p:cNvSpPr txBox="1"/>
          <p:nvPr/>
        </p:nvSpPr>
        <p:spPr>
          <a:xfrm>
            <a:off x="4965895" y="4446120"/>
            <a:ext cx="362884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1" dirty="0"/>
              <a:t>Are you ready for the challenge? &gt;&gt;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5292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FEFF2046-18F9-4E14-8C9E-FDD3F09D1E0D}"/>
              </a:ext>
            </a:extLst>
          </p:cNvPr>
          <p:cNvSpPr/>
          <p:nvPr/>
        </p:nvSpPr>
        <p:spPr>
          <a:xfrm>
            <a:off x="311883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426AD93E-7797-4F24-9246-A940F69E3274}"/>
              </a:ext>
            </a:extLst>
          </p:cNvPr>
          <p:cNvSpPr/>
          <p:nvPr/>
        </p:nvSpPr>
        <p:spPr>
          <a:xfrm>
            <a:off x="1708137" y="4973018"/>
            <a:ext cx="1238464" cy="33855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42164812-E8A0-4C2B-AA5E-0B73DF0B22CE}"/>
              </a:ext>
            </a:extLst>
          </p:cNvPr>
          <p:cNvGrpSpPr/>
          <p:nvPr/>
        </p:nvGrpSpPr>
        <p:grpSpPr>
          <a:xfrm>
            <a:off x="219425" y="2691475"/>
            <a:ext cx="1488011" cy="1533497"/>
            <a:chOff x="1028894" y="2691475"/>
            <a:chExt cx="1488011" cy="1533497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4C7D3284-03E4-4F05-AE81-ADF6CD001699}"/>
                </a:ext>
              </a:extLst>
            </p:cNvPr>
            <p:cNvSpPr/>
            <p:nvPr/>
          </p:nvSpPr>
          <p:spPr>
            <a:xfrm rot="8088806">
              <a:off x="905658" y="3049713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57" name="Group 56">
              <a:extLst>
                <a:ext uri="{FF2B5EF4-FFF2-40B4-BE49-F238E27FC236}">
                  <a16:creationId xmlns:a16="http://schemas.microsoft.com/office/drawing/2014/main" id="{8ACF3E70-D1C4-4E8D-8D9C-0A5B8AFB874B}"/>
                </a:ext>
              </a:extLst>
            </p:cNvPr>
            <p:cNvGrpSpPr/>
            <p:nvPr/>
          </p:nvGrpSpPr>
          <p:grpSpPr>
            <a:xfrm>
              <a:off x="1358722" y="2691475"/>
              <a:ext cx="850900" cy="1099382"/>
              <a:chOff x="820837" y="2846219"/>
              <a:chExt cx="850900" cy="1099382"/>
            </a:xfrm>
          </p:grpSpPr>
          <p:sp>
            <p:nvSpPr>
              <p:cNvPr id="59" name="Flowchart: Connector 58">
                <a:extLst>
                  <a:ext uri="{FF2B5EF4-FFF2-40B4-BE49-F238E27FC236}">
                    <a16:creationId xmlns:a16="http://schemas.microsoft.com/office/drawing/2014/main" id="{45C28F20-3AD0-4505-8E81-7F312822C1DE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0" name="Isosceles Triangle 59">
                <a:extLst>
                  <a:ext uri="{FF2B5EF4-FFF2-40B4-BE49-F238E27FC236}">
                    <a16:creationId xmlns:a16="http://schemas.microsoft.com/office/drawing/2014/main" id="{C7F21D56-2AD8-4B19-9398-816562B07B61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Flowchart: Connector 60">
                <a:extLst>
                  <a:ext uri="{FF2B5EF4-FFF2-40B4-BE49-F238E27FC236}">
                    <a16:creationId xmlns:a16="http://schemas.microsoft.com/office/drawing/2014/main" id="{715358AD-1BC1-4CCE-A70F-D64B1C8BD484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62" name="Graphic 61" descr="Network">
                <a:extLst>
                  <a:ext uri="{FF2B5EF4-FFF2-40B4-BE49-F238E27FC236}">
                    <a16:creationId xmlns:a16="http://schemas.microsoft.com/office/drawing/2014/main" id="{3C0C3F01-36BD-41EC-A598-9399454F14FE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661387C6-3FC3-4A31-999B-0C22D81356E6}"/>
                </a:ext>
              </a:extLst>
            </p:cNvPr>
            <p:cNvSpPr/>
            <p:nvPr/>
          </p:nvSpPr>
          <p:spPr>
            <a:xfrm>
              <a:off x="1051438" y="3820588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63" name="Group 62">
            <a:extLst>
              <a:ext uri="{FF2B5EF4-FFF2-40B4-BE49-F238E27FC236}">
                <a16:creationId xmlns:a16="http://schemas.microsoft.com/office/drawing/2014/main" id="{0DE3F96E-3B85-4996-92E1-2B772312321B}"/>
              </a:ext>
            </a:extLst>
          </p:cNvPr>
          <p:cNvGrpSpPr/>
          <p:nvPr/>
        </p:nvGrpSpPr>
        <p:grpSpPr>
          <a:xfrm>
            <a:off x="2291098" y="2691475"/>
            <a:ext cx="1488011" cy="1533497"/>
            <a:chOff x="491009" y="2846219"/>
            <a:chExt cx="1488011" cy="1533497"/>
          </a:xfrm>
        </p:grpSpPr>
        <p:sp>
          <p:nvSpPr>
            <p:cNvPr id="64" name="Rectangle 63">
              <a:extLst>
                <a:ext uri="{FF2B5EF4-FFF2-40B4-BE49-F238E27FC236}">
                  <a16:creationId xmlns:a16="http://schemas.microsoft.com/office/drawing/2014/main" id="{915A70C1-EE7A-41FD-874D-35D798AB8140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65" name="Group 64">
              <a:extLst>
                <a:ext uri="{FF2B5EF4-FFF2-40B4-BE49-F238E27FC236}">
                  <a16:creationId xmlns:a16="http://schemas.microsoft.com/office/drawing/2014/main" id="{0C1B0E59-CEA7-43C6-A629-917617C23D7E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67" name="Flowchart: Connector 66">
                <a:extLst>
                  <a:ext uri="{FF2B5EF4-FFF2-40B4-BE49-F238E27FC236}">
                    <a16:creationId xmlns:a16="http://schemas.microsoft.com/office/drawing/2014/main" id="{DED822BA-FE79-4C68-BB0B-E68477525EF9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Isosceles Triangle 80">
                <a:extLst>
                  <a:ext uri="{FF2B5EF4-FFF2-40B4-BE49-F238E27FC236}">
                    <a16:creationId xmlns:a16="http://schemas.microsoft.com/office/drawing/2014/main" id="{8DFDB591-E390-4C41-8E91-9E9C0F98BC1C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Flowchart: Connector 81">
                <a:extLst>
                  <a:ext uri="{FF2B5EF4-FFF2-40B4-BE49-F238E27FC236}">
                    <a16:creationId xmlns:a16="http://schemas.microsoft.com/office/drawing/2014/main" id="{A4323665-EB6E-4963-A5E3-2E741B8D52DD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83" name="Graphic 82" descr="Network">
                <a:extLst>
                  <a:ext uri="{FF2B5EF4-FFF2-40B4-BE49-F238E27FC236}">
                    <a16:creationId xmlns:a16="http://schemas.microsoft.com/office/drawing/2014/main" id="{A2DFDF64-49B6-4B03-A3AD-30262552D7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66" name="Rectangle 65">
              <a:extLst>
                <a:ext uri="{FF2B5EF4-FFF2-40B4-BE49-F238E27FC236}">
                  <a16:creationId xmlns:a16="http://schemas.microsoft.com/office/drawing/2014/main" id="{C1B2B88B-C983-486A-ABF7-C7D49D3BF99E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0BAF9220-BC77-4173-9A63-F7EFEAA6B3FD}"/>
              </a:ext>
            </a:extLst>
          </p:cNvPr>
          <p:cNvGrpSpPr/>
          <p:nvPr/>
        </p:nvGrpSpPr>
        <p:grpSpPr>
          <a:xfrm>
            <a:off x="4362771" y="2691475"/>
            <a:ext cx="1488011" cy="1533497"/>
            <a:chOff x="491009" y="2846219"/>
            <a:chExt cx="1488011" cy="1533497"/>
          </a:xfrm>
        </p:grpSpPr>
        <p:sp>
          <p:nvSpPr>
            <p:cNvPr id="85" name="Rectangle 84">
              <a:extLst>
                <a:ext uri="{FF2B5EF4-FFF2-40B4-BE49-F238E27FC236}">
                  <a16:creationId xmlns:a16="http://schemas.microsoft.com/office/drawing/2014/main" id="{C16A7687-248A-48EC-A253-EAB66C64B4EC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86" name="Group 85">
              <a:extLst>
                <a:ext uri="{FF2B5EF4-FFF2-40B4-BE49-F238E27FC236}">
                  <a16:creationId xmlns:a16="http://schemas.microsoft.com/office/drawing/2014/main" id="{E92E7053-2612-4660-97E8-25AA92CC0A2E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88" name="Flowchart: Connector 87">
                <a:extLst>
                  <a:ext uri="{FF2B5EF4-FFF2-40B4-BE49-F238E27FC236}">
                    <a16:creationId xmlns:a16="http://schemas.microsoft.com/office/drawing/2014/main" id="{ACC92F76-6644-490F-AF5A-9322E247F1F5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Isosceles Triangle 88">
                <a:extLst>
                  <a:ext uri="{FF2B5EF4-FFF2-40B4-BE49-F238E27FC236}">
                    <a16:creationId xmlns:a16="http://schemas.microsoft.com/office/drawing/2014/main" id="{A312DCA3-7B3E-46B6-B00F-AB7B24F5B91A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Flowchart: Connector 89">
                <a:extLst>
                  <a:ext uri="{FF2B5EF4-FFF2-40B4-BE49-F238E27FC236}">
                    <a16:creationId xmlns:a16="http://schemas.microsoft.com/office/drawing/2014/main" id="{8B6671A0-8904-4E95-B61B-713E715C1B54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1" name="Graphic 90" descr="Network">
                <a:extLst>
                  <a:ext uri="{FF2B5EF4-FFF2-40B4-BE49-F238E27FC236}">
                    <a16:creationId xmlns:a16="http://schemas.microsoft.com/office/drawing/2014/main" id="{9D3B2343-60D9-404C-87F7-A3BD0EDDC9C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87" name="Rectangle 86">
              <a:extLst>
                <a:ext uri="{FF2B5EF4-FFF2-40B4-BE49-F238E27FC236}">
                  <a16:creationId xmlns:a16="http://schemas.microsoft.com/office/drawing/2014/main" id="{A667C849-E0B0-40AF-A2C0-517E7BA3508D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9867F249-0204-40D6-859E-6C5E7D7A0717}"/>
              </a:ext>
            </a:extLst>
          </p:cNvPr>
          <p:cNvGrpSpPr/>
          <p:nvPr/>
        </p:nvGrpSpPr>
        <p:grpSpPr>
          <a:xfrm>
            <a:off x="6434443" y="2691475"/>
            <a:ext cx="1488011" cy="1533497"/>
            <a:chOff x="491009" y="2846219"/>
            <a:chExt cx="1488011" cy="1533497"/>
          </a:xfrm>
        </p:grpSpPr>
        <p:sp>
          <p:nvSpPr>
            <p:cNvPr id="93" name="Rectangle 92">
              <a:extLst>
                <a:ext uri="{FF2B5EF4-FFF2-40B4-BE49-F238E27FC236}">
                  <a16:creationId xmlns:a16="http://schemas.microsoft.com/office/drawing/2014/main" id="{4D0F8F7A-8DC0-426B-9C0E-144588D5DF79}"/>
                </a:ext>
              </a:extLst>
            </p:cNvPr>
            <p:cNvSpPr/>
            <p:nvPr/>
          </p:nvSpPr>
          <p:spPr>
            <a:xfrm rot="8088806">
              <a:off x="367773" y="3204457"/>
              <a:ext cx="1063493" cy="817021"/>
            </a:xfrm>
            <a:prstGeom prst="rect">
              <a:avLst/>
            </a:prstGeom>
            <a:gradFill flip="none" rotWithShape="1">
              <a:gsLst>
                <a:gs pos="0">
                  <a:schemeClr val="tx1">
                    <a:lumMod val="65000"/>
                    <a:lumOff val="35000"/>
                  </a:schemeClr>
                </a:gs>
                <a:gs pos="100000">
                  <a:schemeClr val="bg1">
                    <a:lumMod val="85000"/>
                    <a:shade val="100000"/>
                    <a:satMod val="115000"/>
                    <a:alpha val="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  <p:grpSp>
          <p:nvGrpSpPr>
            <p:cNvPr id="94" name="Group 93">
              <a:extLst>
                <a:ext uri="{FF2B5EF4-FFF2-40B4-BE49-F238E27FC236}">
                  <a16:creationId xmlns:a16="http://schemas.microsoft.com/office/drawing/2014/main" id="{F90AF151-F99E-47CC-AEAB-D48557259710}"/>
                </a:ext>
              </a:extLst>
            </p:cNvPr>
            <p:cNvGrpSpPr/>
            <p:nvPr/>
          </p:nvGrpSpPr>
          <p:grpSpPr>
            <a:xfrm>
              <a:off x="820837" y="2846219"/>
              <a:ext cx="850900" cy="1099382"/>
              <a:chOff x="820837" y="2846219"/>
              <a:chExt cx="850900" cy="1099382"/>
            </a:xfrm>
          </p:grpSpPr>
          <p:sp>
            <p:nvSpPr>
              <p:cNvPr id="96" name="Flowchart: Connector 95">
                <a:extLst>
                  <a:ext uri="{FF2B5EF4-FFF2-40B4-BE49-F238E27FC236}">
                    <a16:creationId xmlns:a16="http://schemas.microsoft.com/office/drawing/2014/main" id="{F2A8FF04-5441-4857-A76F-1380397C96AF}"/>
                  </a:ext>
                </a:extLst>
              </p:cNvPr>
              <p:cNvSpPr/>
              <p:nvPr/>
            </p:nvSpPr>
            <p:spPr>
              <a:xfrm>
                <a:off x="820837" y="2846219"/>
                <a:ext cx="850900" cy="850900"/>
              </a:xfrm>
              <a:prstGeom prst="flowChartConnector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Isosceles Triangle 96">
                <a:extLst>
                  <a:ext uri="{FF2B5EF4-FFF2-40B4-BE49-F238E27FC236}">
                    <a16:creationId xmlns:a16="http://schemas.microsoft.com/office/drawing/2014/main" id="{17FBDF61-8287-43F7-ABA3-78851D15093E}"/>
                  </a:ext>
                </a:extLst>
              </p:cNvPr>
              <p:cNvSpPr/>
              <p:nvPr/>
            </p:nvSpPr>
            <p:spPr>
              <a:xfrm rot="10800000">
                <a:off x="869514" y="3463877"/>
                <a:ext cx="753546" cy="481724"/>
              </a:xfrm>
              <a:prstGeom prst="triangle">
                <a:avLst/>
              </a:pr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144000" tIns="144000" rIns="288000" bIns="144000" rtlCol="0" anchor="t" anchorCtr="0">
                <a:spAutoFit/>
              </a:bodyPr>
              <a:lstStyle/>
              <a:p>
                <a:pPr algn="r"/>
                <a:endParaRPr lang="en-IN" sz="1600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Flowchart: Connector 97">
                <a:extLst>
                  <a:ext uri="{FF2B5EF4-FFF2-40B4-BE49-F238E27FC236}">
                    <a16:creationId xmlns:a16="http://schemas.microsoft.com/office/drawing/2014/main" id="{47159C88-87FC-4C96-AB01-2D93CE9E02CC}"/>
                  </a:ext>
                </a:extLst>
              </p:cNvPr>
              <p:cNvSpPr/>
              <p:nvPr/>
            </p:nvSpPr>
            <p:spPr>
              <a:xfrm>
                <a:off x="886196" y="2911578"/>
                <a:ext cx="720182" cy="720182"/>
              </a:xfrm>
              <a:prstGeom prst="flowChartConnector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lIns="0" tIns="0" rIns="0" bIns="0" rtlCol="0" anchor="ctr" anchorCtr="0">
                <a:noAutofit/>
              </a:bodyPr>
              <a:lstStyle/>
              <a:p>
                <a:pPr algn="ctr"/>
                <a:endParaRPr lang="en-IN" sz="2000" b="1">
                  <a:solidFill>
                    <a:schemeClr val="tx1"/>
                  </a:solidFill>
                </a:endParaRPr>
              </a:p>
            </p:txBody>
          </p:sp>
          <p:pic>
            <p:nvPicPr>
              <p:cNvPr id="99" name="Graphic 98" descr="Network">
                <a:extLst>
                  <a:ext uri="{FF2B5EF4-FFF2-40B4-BE49-F238E27FC236}">
                    <a16:creationId xmlns:a16="http://schemas.microsoft.com/office/drawing/2014/main" id="{9D2F03E7-CA37-49A7-88E1-D003E6E62EA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>
                <a:off x="1059079" y="3081723"/>
                <a:ext cx="374416" cy="374418"/>
              </a:xfrm>
              <a:prstGeom prst="rect">
                <a:avLst/>
              </a:prstGeom>
            </p:spPr>
          </p:pic>
        </p:grpSp>
        <p:sp>
          <p:nvSpPr>
            <p:cNvPr id="95" name="Rectangle 94">
              <a:extLst>
                <a:ext uri="{FF2B5EF4-FFF2-40B4-BE49-F238E27FC236}">
                  <a16:creationId xmlns:a16="http://schemas.microsoft.com/office/drawing/2014/main" id="{DB20EF3A-4617-4CA5-858F-2533B7B9DB8E}"/>
                </a:ext>
              </a:extLst>
            </p:cNvPr>
            <p:cNvSpPr/>
            <p:nvPr/>
          </p:nvSpPr>
          <p:spPr>
            <a:xfrm>
              <a:off x="513553" y="3975332"/>
              <a:ext cx="1465467" cy="404384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 anchorCtr="0"/>
            <a:lstStyle/>
            <a:p>
              <a:pPr algn="ctr"/>
              <a:r>
                <a:rPr lang="en-IN" sz="1600" b="1">
                  <a:solidFill>
                    <a:schemeClr val="tx1"/>
                  </a:solidFill>
                </a:rPr>
                <a:t>Lorem Ipsum</a:t>
              </a:r>
            </a:p>
          </p:txBody>
        </p:sp>
      </p:grpSp>
      <p:grpSp>
        <p:nvGrpSpPr>
          <p:cNvPr id="100" name="Group 99">
            <a:extLst>
              <a:ext uri="{FF2B5EF4-FFF2-40B4-BE49-F238E27FC236}">
                <a16:creationId xmlns:a16="http://schemas.microsoft.com/office/drawing/2014/main" id="{5C28367F-31F1-4C81-87F2-4E87A34189F9}"/>
              </a:ext>
            </a:extLst>
          </p:cNvPr>
          <p:cNvGrpSpPr/>
          <p:nvPr/>
        </p:nvGrpSpPr>
        <p:grpSpPr>
          <a:xfrm>
            <a:off x="323501" y="1794421"/>
            <a:ext cx="6031007" cy="338554"/>
            <a:chOff x="612466" y="2228467"/>
            <a:chExt cx="5673461" cy="318481"/>
          </a:xfrm>
        </p:grpSpPr>
        <p:sp>
          <p:nvSpPr>
            <p:cNvPr id="101" name="TextBox 100">
              <a:extLst>
                <a:ext uri="{FF2B5EF4-FFF2-40B4-BE49-F238E27FC236}">
                  <a16:creationId xmlns:a16="http://schemas.microsoft.com/office/drawing/2014/main" id="{F9AD1943-D613-485B-926D-3DCE45C56982}"/>
                </a:ext>
              </a:extLst>
            </p:cNvPr>
            <p:cNvSpPr txBox="1"/>
            <p:nvPr/>
          </p:nvSpPr>
          <p:spPr>
            <a:xfrm>
              <a:off x="877004" y="2228467"/>
              <a:ext cx="5408923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>
                  <a:solidFill>
                    <a:schemeClr val="tx1"/>
                  </a:solidFill>
                </a:rPr>
                <a:t>Select the correct option and Submit.</a:t>
              </a:r>
            </a:p>
          </p:txBody>
        </p:sp>
        <p:grpSp>
          <p:nvGrpSpPr>
            <p:cNvPr id="102" name="Group 101">
              <a:extLst>
                <a:ext uri="{FF2B5EF4-FFF2-40B4-BE49-F238E27FC236}">
                  <a16:creationId xmlns:a16="http://schemas.microsoft.com/office/drawing/2014/main" id="{84BDFEED-FECB-4F0C-87D3-C7FCFF7733B5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03" name="Graphic 102" descr="Direction">
                <a:extLst>
                  <a:ext uri="{FF2B5EF4-FFF2-40B4-BE49-F238E27FC236}">
                    <a16:creationId xmlns:a16="http://schemas.microsoft.com/office/drawing/2014/main" id="{4090E40E-5B74-4D5D-A41E-381348451CD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04" name="Oval 103">
                <a:extLst>
                  <a:ext uri="{FF2B5EF4-FFF2-40B4-BE49-F238E27FC236}">
                    <a16:creationId xmlns:a16="http://schemas.microsoft.com/office/drawing/2014/main" id="{F0D0368E-1DC0-499A-998F-2BC6E3BFB07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 b="1"/>
              </a:p>
            </p:txBody>
          </p:sp>
        </p:grpSp>
      </p:grpSp>
      <p:sp>
        <p:nvSpPr>
          <p:cNvPr id="105" name="Rectangle 104">
            <a:extLst>
              <a:ext uri="{FF2B5EF4-FFF2-40B4-BE49-F238E27FC236}">
                <a16:creationId xmlns:a16="http://schemas.microsoft.com/office/drawing/2014/main" id="{6F0C0144-462D-4019-878B-07C483698C3D}"/>
              </a:ext>
            </a:extLst>
          </p:cNvPr>
          <p:cNvSpPr/>
          <p:nvPr/>
        </p:nvSpPr>
        <p:spPr>
          <a:xfrm>
            <a:off x="288000" y="1110910"/>
            <a:ext cx="6772368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6" name="Rectangle 105">
            <a:extLst>
              <a:ext uri="{FF2B5EF4-FFF2-40B4-BE49-F238E27FC236}">
                <a16:creationId xmlns:a16="http://schemas.microsoft.com/office/drawing/2014/main" id="{0F8A072F-4CF9-4447-98F1-2F74DA58094C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4F2DE08-F419-49BD-8C5D-0B3FC144D31A}"/>
              </a:ext>
            </a:extLst>
          </p:cNvPr>
          <p:cNvSpPr txBox="1"/>
          <p:nvPr/>
        </p:nvSpPr>
        <p:spPr>
          <a:xfrm>
            <a:off x="10544332" y="433039"/>
            <a:ext cx="24160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T1 | P1 | Branch 1 | </a:t>
            </a:r>
            <a:r>
              <a:rPr lang="en-IN" sz="1400" dirty="0" err="1">
                <a:solidFill>
                  <a:srgbClr val="0070C0"/>
                </a:solidFill>
              </a:rPr>
              <a:t>SubPage</a:t>
            </a:r>
            <a:r>
              <a:rPr lang="en-IN" sz="1400" dirty="0">
                <a:solidFill>
                  <a:srgbClr val="0070C0"/>
                </a:solidFill>
              </a:rPr>
              <a:t> 2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71BEB57-5946-40DF-8E90-A6A7F6E2AE68}"/>
              </a:ext>
            </a:extLst>
          </p:cNvPr>
          <p:cNvGrpSpPr/>
          <p:nvPr/>
        </p:nvGrpSpPr>
        <p:grpSpPr>
          <a:xfrm>
            <a:off x="8289561" y="1083652"/>
            <a:ext cx="1094281" cy="3376683"/>
            <a:chOff x="8289561" y="1083652"/>
            <a:chExt cx="1094281" cy="3376683"/>
          </a:xfrm>
        </p:grpSpPr>
        <p:sp>
          <p:nvSpPr>
            <p:cNvPr id="47" name="Rectangle 46">
              <a:extLst>
                <a:ext uri="{FF2B5EF4-FFF2-40B4-BE49-F238E27FC236}">
                  <a16:creationId xmlns:a16="http://schemas.microsoft.com/office/drawing/2014/main" id="{29C2CEDF-E8C4-4021-9142-13BA4D853A92}"/>
                </a:ext>
              </a:extLst>
            </p:cNvPr>
            <p:cNvSpPr/>
            <p:nvPr/>
          </p:nvSpPr>
          <p:spPr>
            <a:xfrm>
              <a:off x="8289561" y="1083652"/>
              <a:ext cx="1034321" cy="1134892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no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8180D157-AE1A-40C2-BE0C-CE7E7698547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8482539" y="1137440"/>
              <a:ext cx="704850" cy="647700"/>
            </a:xfrm>
            <a:prstGeom prst="rect">
              <a:avLst/>
            </a:prstGeom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BB50D14E-B606-46AF-89F6-14F60DE83107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8539689" y="2313975"/>
              <a:ext cx="590550" cy="619125"/>
            </a:xfrm>
            <a:prstGeom prst="rect">
              <a:avLst/>
            </a:prstGeom>
          </p:spPr>
        </p:pic>
        <p:pic>
          <p:nvPicPr>
            <p:cNvPr id="50" name="Picture 49">
              <a:extLst>
                <a:ext uri="{FF2B5EF4-FFF2-40B4-BE49-F238E27FC236}">
                  <a16:creationId xmlns:a16="http://schemas.microsoft.com/office/drawing/2014/main" id="{143A61E2-83C7-4587-97D9-D7D7F862EFF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8527647" y="3526008"/>
              <a:ext cx="619125" cy="609600"/>
            </a:xfrm>
            <a:prstGeom prst="rect">
              <a:avLst/>
            </a:prstGeom>
          </p:spPr>
        </p:pic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71975E90-35B4-4B89-9C48-34027116FFB1}"/>
                </a:ext>
              </a:extLst>
            </p:cNvPr>
            <p:cNvSpPr/>
            <p:nvPr/>
          </p:nvSpPr>
          <p:spPr>
            <a:xfrm>
              <a:off x="8289561" y="2292882"/>
              <a:ext cx="1064301" cy="1047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C8F562FD-7C91-43D1-8599-C27E404D70A5}"/>
                </a:ext>
              </a:extLst>
            </p:cNvPr>
            <p:cNvSpPr txBox="1"/>
            <p:nvPr/>
          </p:nvSpPr>
          <p:spPr>
            <a:xfrm>
              <a:off x="8371660" y="3005874"/>
              <a:ext cx="96434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ctr"/>
              <a:r>
                <a:rPr lang="en-GB" sz="1400" dirty="0"/>
                <a:t>Clients</a:t>
              </a: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C656F72C-8C74-47ED-9295-BB554C9E9EEB}"/>
                </a:ext>
              </a:extLst>
            </p:cNvPr>
            <p:cNvSpPr/>
            <p:nvPr/>
          </p:nvSpPr>
          <p:spPr>
            <a:xfrm>
              <a:off x="8304551" y="3412381"/>
              <a:ext cx="1079291" cy="104795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68" name="TextBox 67">
              <a:extLst>
                <a:ext uri="{FF2B5EF4-FFF2-40B4-BE49-F238E27FC236}">
                  <a16:creationId xmlns:a16="http://schemas.microsoft.com/office/drawing/2014/main" id="{404F3ACA-C84A-412D-990A-53D2A35A280F}"/>
                </a:ext>
              </a:extLst>
            </p:cNvPr>
            <p:cNvSpPr txBox="1"/>
            <p:nvPr/>
          </p:nvSpPr>
          <p:spPr>
            <a:xfrm>
              <a:off x="8358213" y="4125373"/>
              <a:ext cx="964346" cy="307777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r>
                <a:rPr lang="en-GB" sz="1400" dirty="0"/>
                <a:t>Associates</a:t>
              </a:r>
            </a:p>
          </p:txBody>
        </p:sp>
        <p:sp>
          <p:nvSpPr>
            <p:cNvPr id="69" name="TextBox 68">
              <a:extLst>
                <a:ext uri="{FF2B5EF4-FFF2-40B4-BE49-F238E27FC236}">
                  <a16:creationId xmlns:a16="http://schemas.microsoft.com/office/drawing/2014/main" id="{BEA587E1-D7E3-49C1-8B76-0A6D152360DE}"/>
                </a:ext>
              </a:extLst>
            </p:cNvPr>
            <p:cNvSpPr txBox="1"/>
            <p:nvPr/>
          </p:nvSpPr>
          <p:spPr>
            <a:xfrm>
              <a:off x="8364511" y="1662174"/>
              <a:ext cx="959371" cy="523220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>
              <a:spAutoFit/>
            </a:bodyPr>
            <a:lstStyle/>
            <a:p>
              <a:r>
                <a:rPr lang="en-GB" sz="1400" dirty="0"/>
                <a:t>General Audiences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686358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1BF144C-0197-4EFA-8DA6-3F4412A722DE}"/>
              </a:ext>
            </a:extLst>
          </p:cNvPr>
          <p:cNvSpPr/>
          <p:nvPr/>
        </p:nvSpPr>
        <p:spPr>
          <a:xfrm>
            <a:off x="1157400" y="1331090"/>
            <a:ext cx="7282061" cy="15470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741AE3F-D4E4-4BB9-8AED-149CA5D362FA}"/>
              </a:ext>
            </a:extLst>
          </p:cNvPr>
          <p:cNvSpPr/>
          <p:nvPr/>
        </p:nvSpPr>
        <p:spPr>
          <a:xfrm>
            <a:off x="1172390" y="3115231"/>
            <a:ext cx="7282061" cy="151672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AEB1783-0B66-42AC-A666-0613970D85F4}"/>
              </a:ext>
            </a:extLst>
          </p:cNvPr>
          <p:cNvSpPr/>
          <p:nvPr/>
        </p:nvSpPr>
        <p:spPr>
          <a:xfrm>
            <a:off x="4946754" y="2609721"/>
            <a:ext cx="3351404" cy="4351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Return to communication styles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22E20D1-4751-40E8-9847-0560D66023ED}"/>
              </a:ext>
            </a:extLst>
          </p:cNvPr>
          <p:cNvSpPr/>
          <p:nvPr/>
        </p:nvSpPr>
        <p:spPr>
          <a:xfrm>
            <a:off x="4946754" y="4413965"/>
            <a:ext cx="3351404" cy="43519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Return to communication styles</a:t>
            </a:r>
          </a:p>
        </p:txBody>
      </p:sp>
    </p:spTree>
    <p:extLst>
      <p:ext uri="{BB962C8B-B14F-4D97-AF65-F5344CB8AC3E}">
        <p14:creationId xmlns:p14="http://schemas.microsoft.com/office/powerpoint/2010/main" val="19405543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sp>
        <p:nvSpPr>
          <p:cNvPr id="92" name="Rectangle 91">
            <a:extLst>
              <a:ext uri="{FF2B5EF4-FFF2-40B4-BE49-F238E27FC236}">
                <a16:creationId xmlns:a16="http://schemas.microsoft.com/office/drawing/2014/main" id="{42CAA0E7-0292-452D-898F-25F8D0B2EC32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New Communication Guidelines</a:t>
            </a:r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F222DC5-AE51-46EC-87C7-04413C9B3AB4}"/>
              </a:ext>
            </a:extLst>
          </p:cNvPr>
          <p:cNvGrpSpPr/>
          <p:nvPr/>
        </p:nvGrpSpPr>
        <p:grpSpPr>
          <a:xfrm>
            <a:off x="4922984" y="2541747"/>
            <a:ext cx="4438837" cy="584775"/>
            <a:chOff x="612466" y="2228470"/>
            <a:chExt cx="4175682" cy="550103"/>
          </a:xfrm>
        </p:grpSpPr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43A3007-5C6A-4EA4-ABAF-914856C2821B}"/>
                </a:ext>
              </a:extLst>
            </p:cNvPr>
            <p:cNvSpPr txBox="1"/>
            <p:nvPr/>
          </p:nvSpPr>
          <p:spPr>
            <a:xfrm>
              <a:off x="877004" y="2228470"/>
              <a:ext cx="3911144" cy="550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audience type to learn about tailoring messages for them.</a:t>
              </a:r>
            </a:p>
          </p:txBody>
        </p:sp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C9E98A04-5F7D-43C1-BE01-B68D4F713EB1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4" name="Graphic 23" descr="Direction">
                <a:extLst>
                  <a:ext uri="{FF2B5EF4-FFF2-40B4-BE49-F238E27FC236}">
                    <a16:creationId xmlns:a16="http://schemas.microsoft.com/office/drawing/2014/main" id="{230DA214-0962-4197-8104-F3A99EFEE5C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5" name="Oval 24">
                <a:extLst>
                  <a:ext uri="{FF2B5EF4-FFF2-40B4-BE49-F238E27FC236}">
                    <a16:creationId xmlns:a16="http://schemas.microsoft.com/office/drawing/2014/main" id="{5AFD7E08-9812-43F1-A1C3-8F8EEE9B9BE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26" name="Rounded Rectangle 4">
            <a:extLst>
              <a:ext uri="{FF2B5EF4-FFF2-40B4-BE49-F238E27FC236}">
                <a16:creationId xmlns:a16="http://schemas.microsoft.com/office/drawing/2014/main" id="{3719526F-A04B-4787-A353-93C8ED6F6313}"/>
              </a:ext>
            </a:extLst>
          </p:cNvPr>
          <p:cNvSpPr/>
          <p:nvPr/>
        </p:nvSpPr>
        <p:spPr>
          <a:xfrm>
            <a:off x="5738284" y="3300988"/>
            <a:ext cx="2449200" cy="307104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1400" dirty="0">
                <a:solidFill>
                  <a:schemeClr val="tx1"/>
                </a:solidFill>
              </a:rPr>
              <a:t>Select your audience</a:t>
            </a: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100E3C0A-DB64-4FE6-9C02-CE912D1733EB}"/>
              </a:ext>
            </a:extLst>
          </p:cNvPr>
          <p:cNvSpPr/>
          <p:nvPr/>
        </p:nvSpPr>
        <p:spPr>
          <a:xfrm flipV="1">
            <a:off x="7857011" y="3395788"/>
            <a:ext cx="191344" cy="128179"/>
          </a:xfrm>
          <a:prstGeom prst="triangl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400"/>
          </a:p>
        </p:txBody>
      </p:sp>
      <p:sp>
        <p:nvSpPr>
          <p:cNvPr id="28" name="Rounded Rectangle 4">
            <a:extLst>
              <a:ext uri="{FF2B5EF4-FFF2-40B4-BE49-F238E27FC236}">
                <a16:creationId xmlns:a16="http://schemas.microsoft.com/office/drawing/2014/main" id="{CBB33885-9A3D-4816-886B-C6221370BCD8}"/>
              </a:ext>
            </a:extLst>
          </p:cNvPr>
          <p:cNvSpPr/>
          <p:nvPr/>
        </p:nvSpPr>
        <p:spPr>
          <a:xfrm>
            <a:off x="5738283" y="3608089"/>
            <a:ext cx="2449200" cy="906578"/>
          </a:xfrm>
          <a:prstGeom prst="roundRect">
            <a:avLst>
              <a:gd name="adj" fmla="val 0"/>
            </a:avLst>
          </a:prstGeom>
          <a:solidFill>
            <a:schemeClr val="bg1"/>
          </a:solidFill>
          <a:ln w="127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</a:pPr>
            <a:r>
              <a:rPr lang="en-GB" sz="1400" dirty="0">
                <a:solidFill>
                  <a:schemeClr val="tx1"/>
                </a:solidFill>
              </a:rPr>
              <a:t>English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5B49CFA-AD0D-413B-AF28-E3CFBD473C37}"/>
              </a:ext>
            </a:extLst>
          </p:cNvPr>
          <p:cNvSpPr/>
          <p:nvPr/>
        </p:nvSpPr>
        <p:spPr>
          <a:xfrm>
            <a:off x="5754305" y="3618768"/>
            <a:ext cx="2433178" cy="30615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400" dirty="0">
                <a:solidFill>
                  <a:schemeClr val="bg1"/>
                </a:solidFill>
              </a:rPr>
              <a:t>General Audiences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606F422-5A4C-4522-894C-B31076CB73F4}"/>
              </a:ext>
            </a:extLst>
          </p:cNvPr>
          <p:cNvSpPr/>
          <p:nvPr/>
        </p:nvSpPr>
        <p:spPr>
          <a:xfrm>
            <a:off x="5653898" y="3763080"/>
            <a:ext cx="1296404" cy="75158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0800" bIns="191344" rtlCol="0" anchor="t" anchorCtr="0"/>
          <a:lstStyle/>
          <a:p>
            <a:r>
              <a:rPr lang="en-US" sz="1400" dirty="0">
                <a:solidFill>
                  <a:schemeClr val="tx1"/>
                </a:solidFill>
              </a:rPr>
              <a:t>Clients</a:t>
            </a:r>
          </a:p>
          <a:p>
            <a:r>
              <a:rPr lang="en-US" sz="1400" dirty="0">
                <a:solidFill>
                  <a:schemeClr val="tx1"/>
                </a:solidFill>
              </a:rPr>
              <a:t>Associates</a:t>
            </a:r>
          </a:p>
        </p:txBody>
      </p:sp>
      <p:sp>
        <p:nvSpPr>
          <p:cNvPr id="31" name="Rounded Rectangle 8">
            <a:extLst>
              <a:ext uri="{FF2B5EF4-FFF2-40B4-BE49-F238E27FC236}">
                <a16:creationId xmlns:a16="http://schemas.microsoft.com/office/drawing/2014/main" id="{7D84FA5E-BE7E-4CFB-9B86-94C7B061D0B6}"/>
              </a:ext>
            </a:extLst>
          </p:cNvPr>
          <p:cNvSpPr/>
          <p:nvPr/>
        </p:nvSpPr>
        <p:spPr>
          <a:xfrm>
            <a:off x="6322899" y="4687560"/>
            <a:ext cx="1352961" cy="359850"/>
          </a:xfrm>
          <a:prstGeom prst="round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solidFill>
                  <a:schemeClr val="bg1"/>
                </a:solidFill>
              </a:rPr>
              <a:t>Proceed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8C66746A-F36A-43D2-BFA5-E76F384B3EEF}"/>
              </a:ext>
            </a:extLst>
          </p:cNvPr>
          <p:cNvSpPr/>
          <p:nvPr/>
        </p:nvSpPr>
        <p:spPr>
          <a:xfrm>
            <a:off x="287999" y="1245380"/>
            <a:ext cx="9095844" cy="12288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2000" b="1" dirty="0">
                <a:solidFill>
                  <a:schemeClr val="tx1"/>
                </a:solidFill>
              </a:rPr>
              <a:t>Select Your Audience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It is important to customize cohesive messages for different audiences so that the message is conveyed effectively. But how do we do that?  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2ECAC26D-17ED-B426-F618-6BCC73F3C403}"/>
              </a:ext>
            </a:extLst>
          </p:cNvPr>
          <p:cNvSpPr/>
          <p:nvPr/>
        </p:nvSpPr>
        <p:spPr>
          <a:xfrm>
            <a:off x="169393" y="667703"/>
            <a:ext cx="9187471" cy="5155020"/>
          </a:xfrm>
          <a:prstGeom prst="rect">
            <a:avLst/>
          </a:prstGeom>
          <a:solidFill>
            <a:schemeClr val="bg1">
              <a:lumMod val="85000"/>
              <a:alpha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9894360-42BF-4C25-9FCF-964ABA3058D1}"/>
              </a:ext>
            </a:extLst>
          </p:cNvPr>
          <p:cNvSpPr/>
          <p:nvPr/>
        </p:nvSpPr>
        <p:spPr>
          <a:xfrm>
            <a:off x="1791329" y="2197009"/>
            <a:ext cx="5943601" cy="18560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r>
              <a:rPr lang="en-IN" sz="1600" b="1" dirty="0">
                <a:solidFill>
                  <a:schemeClr val="tx1"/>
                </a:solidFill>
              </a:rPr>
              <a:t>Great job!</a:t>
            </a:r>
          </a:p>
          <a:p>
            <a:endParaRPr lang="en-IN" sz="1600" b="1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You have reviewed all of the case studies and answered the questions to understand the impact of each one… </a:t>
            </a:r>
          </a:p>
          <a:p>
            <a:endParaRPr lang="en-IN" sz="1600" dirty="0">
              <a:solidFill>
                <a:schemeClr val="tx1"/>
              </a:solidFill>
            </a:endParaRPr>
          </a:p>
          <a:p>
            <a:r>
              <a:rPr lang="en-IN" sz="1600" dirty="0">
                <a:solidFill>
                  <a:schemeClr val="tx1"/>
                </a:solidFill>
              </a:rPr>
              <a:t>Select next to learn about … </a:t>
            </a:r>
          </a:p>
        </p:txBody>
      </p:sp>
    </p:spTree>
    <p:extLst>
      <p:ext uri="{BB962C8B-B14F-4D97-AF65-F5344CB8AC3E}">
        <p14:creationId xmlns:p14="http://schemas.microsoft.com/office/powerpoint/2010/main" val="414668150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17367</TotalTime>
  <Words>714</Words>
  <Application>Microsoft Office PowerPoint</Application>
  <PresentationFormat>Custom</PresentationFormat>
  <Paragraphs>110</Paragraphs>
  <Slides>8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2449</cp:revision>
  <dcterms:created xsi:type="dcterms:W3CDTF">2017-07-21T05:01:19Z</dcterms:created>
  <dcterms:modified xsi:type="dcterms:W3CDTF">2022-08-17T15:00:40Z</dcterms:modified>
</cp:coreProperties>
</file>