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1202" r:id="rId2"/>
    <p:sldId id="1204" r:id="rId3"/>
    <p:sldId id="1205" r:id="rId4"/>
    <p:sldId id="1206" r:id="rId5"/>
    <p:sldId id="1207" r:id="rId6"/>
    <p:sldId id="1208" r:id="rId7"/>
    <p:sldId id="1210" r:id="rId8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ED147-A572-4305-988F-37BA1FC5D7B4}" v="6" dt="2022-04-28T11:18:46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2F66E8D-18DD-4856-BD32-CA83CA03C378}"/>
    <pc:docChg chg="undo custSel addSld delSld modSld">
      <pc:chgData name="Subramani K" userId="bf009f75-d47a-408b-a678-4666a6eafc4c" providerId="ADAL" clId="{B2F66E8D-18DD-4856-BD32-CA83CA03C378}" dt="2022-03-31T11:14:47.730" v="832" actId="1037"/>
      <pc:docMkLst>
        <pc:docMk/>
      </pc:docMkLst>
      <pc:sldChg chg="addSp delSp modSp mod">
        <pc:chgData name="Subramani K" userId="bf009f75-d47a-408b-a678-4666a6eafc4c" providerId="ADAL" clId="{B2F66E8D-18DD-4856-BD32-CA83CA03C378}" dt="2022-03-30T17:45:21.170" v="483" actId="21"/>
        <pc:sldMkLst>
          <pc:docMk/>
          <pc:sldMk cId="2508173990" sldId="1202"/>
        </pc:sldMkLst>
        <pc:spChg chg="mod">
          <ac:chgData name="Subramani K" userId="bf009f75-d47a-408b-a678-4666a6eafc4c" providerId="ADAL" clId="{B2F66E8D-18DD-4856-BD32-CA83CA03C378}" dt="2022-03-30T17:27:43.764" v="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2F66E8D-18DD-4856-BD32-CA83CA03C378}" dt="2022-03-30T17:28:03.579" v="28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B2F66E8D-18DD-4856-BD32-CA83CA03C378}" dt="2022-03-30T17:37:20.942" v="344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B2F66E8D-18DD-4856-BD32-CA83CA03C378}" dt="2022-03-30T17:28:43.697" v="89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B2F66E8D-18DD-4856-BD32-CA83CA03C378}" dt="2022-03-30T17:28:46.575" v="9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B2F66E8D-18DD-4856-BD32-CA83CA03C378}" dt="2022-03-30T17:28:48.502" v="95" actId="20577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B2F66E8D-18DD-4856-BD32-CA83CA03C378}" dt="2022-03-30T17:27:59.307" v="27" actId="20577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3" creationId="{CC3E56D8-6819-4DD9-985F-B2CCA6D7B156}"/>
          </ac:spMkLst>
        </pc:spChg>
        <pc:spChg chg="mod">
          <ac:chgData name="Subramani K" userId="bf009f75-d47a-408b-a678-4666a6eafc4c" providerId="ADAL" clId="{B2F66E8D-18DD-4856-BD32-CA83CA03C378}" dt="2022-03-30T17:28:52.996" v="101" actId="20577"/>
          <ac:spMkLst>
            <pc:docMk/>
            <pc:sldMk cId="2508173990" sldId="1202"/>
            <ac:spMk id="65" creationId="{7F6E419C-79AB-4390-8FE3-9B3ED5D9E519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6" creationId="{C25E8C41-B30C-4DC1-885D-B3768FE8E36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7" creationId="{45CE70F8-A6CC-4FE6-8D7D-A355EC4A04B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8" creationId="{691344F2-374E-49C0-8CC7-512F8A352B2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1" creationId="{7B9C5EBE-C6B9-43FC-87EC-06614092EF78}"/>
          </ac:spMkLst>
        </pc:spChg>
        <pc:spChg chg="mod">
          <ac:chgData name="Subramani K" userId="bf009f75-d47a-408b-a678-4666a6eafc4c" providerId="ADAL" clId="{B2F66E8D-18DD-4856-BD32-CA83CA03C378}" dt="2022-03-30T17:28:55.669" v="104" actId="20577"/>
          <ac:spMkLst>
            <pc:docMk/>
            <pc:sldMk cId="2508173990" sldId="1202"/>
            <ac:spMk id="73" creationId="{6973B51C-85D9-4A02-8E3E-7DE469682A4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4" creationId="{1078DC8D-C566-4AFB-9671-DDF267D6C083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5" creationId="{ED46F459-2C8F-4735-83A9-4841B60092D2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6" creationId="{AD44FA9B-1C45-4D98-A908-DA97D596F697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9" creationId="{9F5BD17C-B75C-4E18-B6DC-F88608A34EFE}"/>
          </ac:spMkLst>
        </pc:spChg>
        <pc:spChg chg="mod">
          <ac:chgData name="Subramani K" userId="bf009f75-d47a-408b-a678-4666a6eafc4c" providerId="ADAL" clId="{B2F66E8D-18DD-4856-BD32-CA83CA03C378}" dt="2022-03-30T17:28:58.197" v="107" actId="20577"/>
          <ac:spMkLst>
            <pc:docMk/>
            <pc:sldMk cId="2508173990" sldId="1202"/>
            <ac:spMk id="81" creationId="{49B493CB-CA51-4D21-93F5-F3EEC579BA8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2" creationId="{A492EBCB-67C6-4C53-B77B-EF044AD467A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3" creationId="{BB306C15-89DA-42F9-983E-A194D70824BC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4" creationId="{74E485CD-BE10-4D02-B25F-E276DA84FDE5}"/>
          </ac:spMkLst>
        </pc:spChg>
        <pc:spChg chg="add del mod">
          <ac:chgData name="Subramani K" userId="bf009f75-d47a-408b-a678-4666a6eafc4c" providerId="ADAL" clId="{B2F66E8D-18DD-4856-BD32-CA83CA03C378}" dt="2022-03-30T17:45:21.170" v="483" actId="21"/>
          <ac:spMkLst>
            <pc:docMk/>
            <pc:sldMk cId="2508173990" sldId="1202"/>
            <ac:spMk id="86" creationId="{3F28B51F-9791-4ACB-A3DC-663E2ADC2022}"/>
          </ac:spMkLst>
        </pc:s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B2F66E8D-18DD-4856-BD32-CA83CA03C378}" dt="2022-03-30T17:28:05.982" v="29" actId="478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B2F66E8D-18DD-4856-BD32-CA83CA03C378}" dt="2022-03-30T17:28:34.561" v="76" actId="1035"/>
          <ac:grpSpMkLst>
            <pc:docMk/>
            <pc:sldMk cId="2508173990" sldId="1202"/>
            <ac:grpSpMk id="57" creationId="{5464A22C-6720-4997-AFB0-FEC5992B68EC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62" creationId="{468AA1DC-EEB3-4E63-B84D-39A49D55DF2E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64" creationId="{A35CFC6E-37BC-40D4-A1A0-C2AA81EBAC41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0" creationId="{93500142-228E-4016-A997-4D7EF1E76565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72" creationId="{66ADD9E9-84EB-4B73-85CF-908C6392D058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8" creationId="{56127420-224E-4529-A9C2-869D4997E4C3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80" creationId="{D3B02FDC-7BFC-4F14-B00D-972BFBBC3E27}"/>
          </ac:grpSpMkLst>
        </pc:grp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69" creationId="{A79C614C-40FB-4A4A-B169-60BB166CFFF4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77" creationId="{F10DFBB8-D558-4405-B69A-40903F2F1ADF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85" creationId="{331ABBB1-B2F8-4615-A56B-AA80B11A079D}"/>
          </ac:picMkLst>
        </pc:picChg>
      </pc:sldChg>
      <pc:sldChg chg="del">
        <pc:chgData name="Subramani K" userId="bf009f75-d47a-408b-a678-4666a6eafc4c" providerId="ADAL" clId="{B2F66E8D-18DD-4856-BD32-CA83CA03C378}" dt="2022-03-30T17:30:24.598" v="113" actId="47"/>
        <pc:sldMkLst>
          <pc:docMk/>
          <pc:sldMk cId="2285015065" sldId="1203"/>
        </pc:sldMkLst>
      </pc:sldChg>
      <pc:sldChg chg="addSp delSp modSp add mod">
        <pc:chgData name="Subramani K" userId="bf009f75-d47a-408b-a678-4666a6eafc4c" providerId="ADAL" clId="{B2F66E8D-18DD-4856-BD32-CA83CA03C378}" dt="2022-03-30T17:42:02.218" v="463" actId="164"/>
        <pc:sldMkLst>
          <pc:docMk/>
          <pc:sldMk cId="1766288037" sldId="1204"/>
        </pc:sldMkLst>
        <pc:spChg chg="add del mod">
          <ac:chgData name="Subramani K" userId="bf009f75-d47a-408b-a678-4666a6eafc4c" providerId="ADAL" clId="{B2F66E8D-18DD-4856-BD32-CA83CA03C378}" dt="2022-03-30T17:38:17.181" v="358" actId="478"/>
          <ac:spMkLst>
            <pc:docMk/>
            <pc:sldMk cId="1766288037" sldId="1204"/>
            <ac:spMk id="2" creationId="{8E411F7D-D2F0-4B96-9458-B0AA887C91E9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" creationId="{AB8876C9-B7D9-4F63-B428-4D36E413FC33}"/>
          </ac:spMkLst>
        </pc:spChg>
        <pc:spChg chg="del">
          <ac:chgData name="Subramani K" userId="bf009f75-d47a-408b-a678-4666a6eafc4c" providerId="ADAL" clId="{B2F66E8D-18DD-4856-BD32-CA83CA03C378}" dt="2022-03-30T17:29:54.295" v="110" actId="478"/>
          <ac:spMkLst>
            <pc:docMk/>
            <pc:sldMk cId="1766288037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29:56.200" v="111" actId="478"/>
          <ac:spMkLst>
            <pc:docMk/>
            <pc:sldMk cId="1766288037" sldId="1204"/>
            <ac:spMk id="12" creationId="{B4BEA475-7A09-41F4-B29E-D01CEF32D3D4}"/>
          </ac:spMkLst>
        </pc:spChg>
        <pc:spChg chg="add mod">
          <ac:chgData name="Subramani K" userId="bf009f75-d47a-408b-a678-4666a6eafc4c" providerId="ADAL" clId="{B2F66E8D-18DD-4856-BD32-CA83CA03C378}" dt="2022-03-30T17:36:50.699" v="335" actId="20577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B2F66E8D-18DD-4856-BD32-CA83CA03C378}" dt="2022-03-30T17:31:13.773" v="290" actId="20577"/>
          <ac:spMkLst>
            <pc:docMk/>
            <pc:sldMk cId="1766288037" sldId="1204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2.930" v="294"/>
          <ac:spMkLst>
            <pc:docMk/>
            <pc:sldMk cId="1766288037" sldId="1204"/>
            <ac:spMk id="32" creationId="{1E91CEBB-CF07-4BD3-8BD8-59B3CAB6FF2C}"/>
          </ac:spMkLst>
        </pc:spChg>
        <pc:spChg chg="add del mod">
          <ac:chgData name="Subramani K" userId="bf009f75-d47a-408b-a678-4666a6eafc4c" providerId="ADAL" clId="{B2F66E8D-18DD-4856-BD32-CA83CA03C378}" dt="2022-03-30T17:38:30.674" v="372"/>
          <ac:spMkLst>
            <pc:docMk/>
            <pc:sldMk cId="1766288037" sldId="1204"/>
            <ac:spMk id="42" creationId="{CBAA851B-7880-48B6-9C45-E030184DCFE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3" creationId="{A48C043C-3639-4C7B-8F31-FEFDCDF6CA1D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8" creationId="{9DA5CD83-805E-4D0C-BE20-E5CEBDE601C6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9" creationId="{A85D49D1-A6FC-447C-A52A-683A8514DF5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2" creationId="{6213B4C0-D0C2-45EE-83C7-74DF7FBBDF73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3" creationId="{6A315F9B-4E85-4962-B045-B0F11782E01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4" creationId="{987D5496-A241-4E05-92B5-08EC1C219E2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5" creationId="{9688B5B0-E171-4A09-A01D-83130BAC8730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6" creationId="{1158F666-5CCE-46CE-9D78-0477BF6C79F1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9" creationId="{5AF056F6-E283-4A67-89A2-B2F1A12162A4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0" creationId="{8C1C7611-3F2F-4968-A563-1CD2051ADFF7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1" creationId="{256D82F7-0619-41D1-822A-1281DD0A0F46}"/>
          </ac:spMkLst>
        </pc:spChg>
        <pc:grpChg chg="add del mod">
          <ac:chgData name="Subramani K" userId="bf009f75-d47a-408b-a678-4666a6eafc4c" providerId="ADAL" clId="{B2F66E8D-18DD-4856-BD32-CA83CA03C378}" dt="2022-03-30T17:41:17.078" v="457" actId="165"/>
          <ac:grpSpMkLst>
            <pc:docMk/>
            <pc:sldMk cId="1766288037" sldId="1204"/>
            <ac:grpSpMk id="6" creationId="{0A3226EF-85EA-401A-8679-73C38EE5E104}"/>
          </ac:grpSpMkLst>
        </pc:grpChg>
        <pc:grpChg chg="add mod">
          <ac:chgData name="Subramani K" userId="bf009f75-d47a-408b-a678-4666a6eafc4c" providerId="ADAL" clId="{B2F66E8D-18DD-4856-BD32-CA83CA03C378}" dt="2022-03-30T17:42:02.218" v="463" actId="164"/>
          <ac:grpSpMkLst>
            <pc:docMk/>
            <pc:sldMk cId="1766288037" sldId="1204"/>
            <ac:grpSpMk id="7" creationId="{7E4C51FA-2749-46DD-8EA5-5DFC792A961E}"/>
          </ac:grpSpMkLst>
        </pc:grpChg>
        <pc:grpChg chg="del">
          <ac:chgData name="Subramani K" userId="bf009f75-d47a-408b-a678-4666a6eafc4c" providerId="ADAL" clId="{B2F66E8D-18DD-4856-BD32-CA83CA03C378}" dt="2022-03-30T17:30:19.057" v="112" actId="478"/>
          <ac:grpSpMkLst>
            <pc:docMk/>
            <pc:sldMk cId="1766288037" sldId="1204"/>
            <ac:grpSpMk id="46" creationId="{BE163DAB-70AC-4713-B40E-290A1DB65DC9}"/>
          </ac:grpSpMkLst>
        </pc:grpChg>
        <pc:cxnChg chg="del">
          <ac:chgData name="Subramani K" userId="bf009f75-d47a-408b-a678-4666a6eafc4c" providerId="ADAL" clId="{B2F66E8D-18DD-4856-BD32-CA83CA03C378}" dt="2022-03-30T17:33:46.013" v="297" actId="478"/>
          <ac:cxnSpMkLst>
            <pc:docMk/>
            <pc:sldMk cId="1766288037" sldId="1204"/>
            <ac:cxnSpMk id="4" creationId="{2EACDE21-5AA9-436E-BE2C-34964D3827F1}"/>
          </ac:cxnSpMkLst>
        </pc:cxnChg>
      </pc:sldChg>
      <pc:sldChg chg="del">
        <pc:chgData name="Subramani K" userId="bf009f75-d47a-408b-a678-4666a6eafc4c" providerId="ADAL" clId="{B2F66E8D-18DD-4856-BD32-CA83CA03C378}" dt="2022-03-30T17:29:34.730" v="108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B2F66E8D-18DD-4856-BD32-CA83CA03C378}" dt="2022-03-30T17:42:05.289" v="464"/>
        <pc:sldMkLst>
          <pc:docMk/>
          <pc:sldMk cId="3814842757" sldId="1205"/>
        </pc:sldMkLst>
        <pc:spChg chg="add mod">
          <ac:chgData name="Subramani K" userId="bf009f75-d47a-408b-a678-4666a6eafc4c" providerId="ADAL" clId="{B2F66E8D-18DD-4856-BD32-CA83CA03C378}" dt="2022-03-30T17:36:55.018" v="336"/>
          <ac:spMkLst>
            <pc:docMk/>
            <pc:sldMk cId="3814842757" sldId="1205"/>
            <ac:spMk id="24" creationId="{E251370F-0F1B-4A50-87BC-125F25C3E93F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6" creationId="{8382B1AF-4499-4F95-8F01-13148A6B3E3A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7" creationId="{6321A792-B995-4392-84A9-9CAF6DF6CB1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8" creationId="{E147161F-F223-4927-A090-F8244FFF8EE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9" creationId="{CE1214E2-EDB0-47C8-BFCE-160A5C2D22C6}"/>
          </ac:spMkLst>
        </pc:spChg>
        <pc:spChg chg="mod">
          <ac:chgData name="Subramani K" userId="bf009f75-d47a-408b-a678-4666a6eafc4c" providerId="ADAL" clId="{B2F66E8D-18DD-4856-BD32-CA83CA03C378}" dt="2022-03-30T17:31:17.601" v="291"/>
          <ac:spMkLst>
            <pc:docMk/>
            <pc:sldMk cId="3814842757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5.863" v="295"/>
          <ac:spMkLst>
            <pc:docMk/>
            <pc:sldMk cId="3814842757" sldId="1205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2" creationId="{AF615A48-F72A-4919-826B-0C3BD224352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3" creationId="{95ECD04F-E0A3-4758-B470-3BBDC6FAC7A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6" creationId="{5283F4CB-A5A4-4BC2-BE84-25E1FF77C121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7" creationId="{C90B8E38-338D-496E-8A1A-3DCF97682FE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8" creationId="{CC294F42-1DCB-4309-AE6D-11241A52C997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9" creationId="{31F56382-2C34-4F26-A80E-CA167CF77906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0" creationId="{9B07A3B3-CFF0-43A1-B8CA-CB9F619AA14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2" creationId="{19A33925-C5D7-4CE4-B227-195043E021B8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4" creationId="{C993617A-B2C6-41D2-BFC1-87A6D83FA5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5" creationId="{708A1ED4-7C5D-4018-BEDC-259F141D8DE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6" creationId="{2A4029AC-F43E-4083-9F40-602D702C259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9" creationId="{A6973C3B-2DF0-43FD-920E-C01A16C3D64E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0" creationId="{31D7E59E-2FA3-4239-9D9E-6CC3EA2FDB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1" creationId="{4A65C247-BD8F-4652-AF0D-BDCDEE6D1211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2" creationId="{857B3F47-C988-44C5-910D-77D088B3CADD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3" creationId="{5546FA16-BDC7-4128-87D7-1A222C1B76BC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5" creationId="{D58CA5A7-290E-4659-A708-756FD2F2D37B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6" creationId="{4E279434-FA39-4B19-B621-6DE9A1DAC00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7" creationId="{C6555D48-D648-4B2D-A179-5DE0E694F94F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8" creationId="{C2D4E918-80E8-4179-BD53-A3A4FE4B158F}"/>
          </ac:spMkLst>
        </pc:spChg>
        <pc:grpChg chg="add del mod">
          <ac:chgData name="Subramani K" userId="bf009f75-d47a-408b-a678-4666a6eafc4c" providerId="ADAL" clId="{B2F66E8D-18DD-4856-BD32-CA83CA03C378}" dt="2022-03-30T17:40:41.387" v="454"/>
          <ac:grpSpMkLst>
            <pc:docMk/>
            <pc:sldMk cId="3814842757" sldId="1205"/>
            <ac:grpSpMk id="25" creationId="{B7A3B04B-2833-4B2C-9A55-B564F5BCFF3B}"/>
          </ac:grpSpMkLst>
        </pc:grpChg>
        <pc:grpChg chg="mod">
          <ac:chgData name="Subramani K" userId="bf009f75-d47a-408b-a678-4666a6eafc4c" providerId="ADAL" clId="{B2F66E8D-18DD-4856-BD32-CA83CA03C378}" dt="2022-03-30T17:30:45.178" v="201" actId="1037"/>
          <ac:grpSpMkLst>
            <pc:docMk/>
            <pc:sldMk cId="3814842757" sldId="1205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41.504" v="186" actId="1037"/>
          <ac:grpSpMkLst>
            <pc:docMk/>
            <pc:sldMk cId="3814842757" sldId="1205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B2F66E8D-18DD-4856-BD32-CA83CA03C378}" dt="2022-03-30T17:42:05.289" v="464"/>
          <ac:grpSpMkLst>
            <pc:docMk/>
            <pc:sldMk cId="3814842757" sldId="1205"/>
            <ac:grpSpMk id="53" creationId="{3365F4A9-BEBF-4B33-92E1-EAB706ECB686}"/>
          </ac:grpSpMkLst>
        </pc:grpChg>
        <pc:cxnChg chg="del">
          <ac:chgData name="Subramani K" userId="bf009f75-d47a-408b-a678-4666a6eafc4c" providerId="ADAL" clId="{B2F66E8D-18DD-4856-BD32-CA83CA03C378}" dt="2022-03-30T17:33:48.008" v="298" actId="478"/>
          <ac:cxnSpMkLst>
            <pc:docMk/>
            <pc:sldMk cId="3814842757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1T11:14:47.730" v="832" actId="1037"/>
        <pc:sldMkLst>
          <pc:docMk/>
          <pc:sldMk cId="14278386" sldId="1206"/>
        </pc:sldMkLst>
        <pc:spChg chg="add del mod">
          <ac:chgData name="Subramani K" userId="bf009f75-d47a-408b-a678-4666a6eafc4c" providerId="ADAL" clId="{B2F66E8D-18DD-4856-BD32-CA83CA03C378}" dt="2022-03-31T11:14:18.996" v="802" actId="478"/>
          <ac:spMkLst>
            <pc:docMk/>
            <pc:sldMk cId="14278386" sldId="1206"/>
            <ac:spMk id="24" creationId="{752D25F6-A771-4C68-A4EA-8743D12ACBA1}"/>
          </ac:spMkLst>
        </pc:spChg>
        <pc:spChg chg="add mod">
          <ac:chgData name="Subramani K" userId="bf009f75-d47a-408b-a678-4666a6eafc4c" providerId="ADAL" clId="{B2F66E8D-18DD-4856-BD32-CA83CA03C378}" dt="2022-03-30T17:36:57.420" v="337"/>
          <ac:spMkLst>
            <pc:docMk/>
            <pc:sldMk cId="14278386" sldId="1206"/>
            <ac:spMk id="25" creationId="{87451462-2F79-4A4C-9F11-7C0C94E6260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7" creationId="{B3704556-B4A5-4360-BAE8-98AF56B1DC2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8" creationId="{CDF4A8A3-68E2-44D6-B12F-A59B1C02C664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9" creationId="{14FBE735-97F8-4AEB-96A0-8CD021160D2E}"/>
          </ac:spMkLst>
        </pc:spChg>
        <pc:spChg chg="mod">
          <ac:chgData name="Subramani K" userId="bf009f75-d47a-408b-a678-4666a6eafc4c" providerId="ADAL" clId="{B2F66E8D-18DD-4856-BD32-CA83CA03C378}" dt="2022-03-30T17:31:21.382" v="293" actId="6549"/>
          <ac:spMkLst>
            <pc:docMk/>
            <pc:sldMk cId="14278386" sldId="1206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7.820" v="296"/>
          <ac:spMkLst>
            <pc:docMk/>
            <pc:sldMk cId="14278386" sldId="1206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2" creationId="{96E521E3-A7C4-46E7-B9F7-C93D1B15931A}"/>
          </ac:spMkLst>
        </pc:spChg>
        <pc:spChg chg="add mod">
          <ac:chgData name="Subramani K" userId="bf009f75-d47a-408b-a678-4666a6eafc4c" providerId="ADAL" clId="{B2F66E8D-18DD-4856-BD32-CA83CA03C378}" dt="2022-03-31T11:14:47.730" v="832" actId="1037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3" creationId="{D47F597F-71F8-4499-886D-FDA689E3D1F2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6" creationId="{13396507-1BC9-4CEA-A2A5-3B7F52556D7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7" creationId="{3D3AD01B-D059-4638-99A5-1DBE1661B2E1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8" creationId="{7B172715-344C-4586-BF6A-5C5B210EB08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9" creationId="{98B8253C-2B2E-427F-9F4F-6C059C4AE7E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0" creationId="{AA10CCB2-2059-4C6C-93E5-55E14DB8EFF5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2" creationId="{62F2C0E1-7C33-4688-9707-21EFFD91515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3" creationId="{DE2EADC7-9176-496F-963C-C206BF7776EC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5" creationId="{AC14AAEF-21F0-40D9-8046-1BA3BEC78407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6" creationId="{0E42493C-5FA6-4E8B-990F-CDBFCB47136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9" creationId="{AB37AF07-682F-467D-BABE-E41D21A9886B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0" creationId="{137040AD-E335-4DF9-BD7C-6CBC2A155343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1" creationId="{45B30FC4-1C06-478A-8249-69D473DEC9B5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2" creationId="{F3E1D019-3E4E-40DF-8F01-4D54F31BAF7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3" creationId="{D95223F9-11DD-431C-B5AC-391A02122781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5" creationId="{EAC1038D-044E-4575-AF25-957A22047284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6" creationId="{7620DD44-759E-4B2F-816C-2AC50FC0CD6A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7" creationId="{D938F971-2618-4189-91D1-B4F9813AD1E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8" creationId="{712682C0-7DE4-4198-94B3-4CC87743FFF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9" creationId="{BC7A573C-FEDE-4133-A05C-2521C29C6DBD}"/>
          </ac:spMkLst>
        </pc:spChg>
        <pc:spChg chg="add mod">
          <ac:chgData name="Subramani K" userId="bf009f75-d47a-408b-a678-4666a6eafc4c" providerId="ADAL" clId="{B2F66E8D-18DD-4856-BD32-CA83CA03C378}" dt="2022-03-30T17:44:12.100" v="481" actId="1037"/>
          <ac:spMkLst>
            <pc:docMk/>
            <pc:sldMk cId="14278386" sldId="1206"/>
            <ac:spMk id="70" creationId="{597619DA-C7B7-49F9-8161-2DA821AC3275}"/>
          </ac:spMkLst>
        </pc:spChg>
        <pc:spChg chg="add mod">
          <ac:chgData name="Subramani K" userId="bf009f75-d47a-408b-a678-4666a6eafc4c" providerId="ADAL" clId="{B2F66E8D-18DD-4856-BD32-CA83CA03C378}" dt="2022-03-30T17:43:51.575" v="478" actId="1036"/>
          <ac:spMkLst>
            <pc:docMk/>
            <pc:sldMk cId="14278386" sldId="1206"/>
            <ac:spMk id="71" creationId="{09379027-7965-499F-8856-4C52E2753695}"/>
          </ac:spMkLst>
        </pc:spChg>
        <pc:grpChg chg="add del mod">
          <ac:chgData name="Subramani K" userId="bf009f75-d47a-408b-a678-4666a6eafc4c" providerId="ADAL" clId="{B2F66E8D-18DD-4856-BD32-CA83CA03C378}" dt="2022-03-30T17:40:40.987" v="453"/>
          <ac:grpSpMkLst>
            <pc:docMk/>
            <pc:sldMk cId="14278386" sldId="1206"/>
            <ac:grpSpMk id="26" creationId="{4A175607-1710-4ECE-A90B-206C123A7DDA}"/>
          </ac:grpSpMkLst>
        </pc:grpChg>
        <pc:grpChg chg="mod">
          <ac:chgData name="Subramani K" userId="bf009f75-d47a-408b-a678-4666a6eafc4c" providerId="ADAL" clId="{B2F66E8D-18DD-4856-BD32-CA83CA03C378}" dt="2022-03-30T17:30:58.221" v="278" actId="1038"/>
          <ac:grpSpMkLst>
            <pc:docMk/>
            <pc:sldMk cId="14278386" sldId="1206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55.149" v="263" actId="1037"/>
          <ac:grpSpMkLst>
            <pc:docMk/>
            <pc:sldMk cId="14278386" sldId="1206"/>
            <ac:grpSpMk id="51" creationId="{F7E94852-7C80-4080-AAD2-AC30285401C1}"/>
          </ac:grpSpMkLst>
        </pc:grpChg>
        <pc:grpChg chg="add mod">
          <ac:chgData name="Subramani K" userId="bf009f75-d47a-408b-a678-4666a6eafc4c" providerId="ADAL" clId="{B2F66E8D-18DD-4856-BD32-CA83CA03C378}" dt="2022-03-30T17:42:07.032" v="465"/>
          <ac:grpSpMkLst>
            <pc:docMk/>
            <pc:sldMk cId="14278386" sldId="1206"/>
            <ac:grpSpMk id="54" creationId="{8866966F-EBD8-43BC-98D0-2A2E987433D3}"/>
          </ac:grpSpMkLst>
        </pc:grpChg>
        <pc:picChg chg="mod">
          <ac:chgData name="Subramani K" userId="bf009f75-d47a-408b-a678-4666a6eafc4c" providerId="ADAL" clId="{B2F66E8D-18DD-4856-BD32-CA83CA03C378}" dt="2022-03-31T11:14:21.707" v="805" actId="1076"/>
          <ac:picMkLst>
            <pc:docMk/>
            <pc:sldMk cId="14278386" sldId="1206"/>
            <ac:picMk id="3" creationId="{9F822A2B-E4B5-40A6-83A1-E29749005007}"/>
          </ac:picMkLst>
        </pc:picChg>
        <pc:cxnChg chg="del">
          <ac:chgData name="Subramani K" userId="bf009f75-d47a-408b-a678-4666a6eafc4c" providerId="ADAL" clId="{B2F66E8D-18DD-4856-BD32-CA83CA03C378}" dt="2022-03-30T17:33:49.787" v="299" actId="478"/>
          <ac:cxnSpMkLst>
            <pc:docMk/>
            <pc:sldMk cId="14278386" sldId="1206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0T17:37:04.343" v="342" actId="478"/>
        <pc:sldMkLst>
          <pc:docMk/>
          <pc:sldMk cId="2068635860" sldId="1207"/>
        </pc:sldMkLst>
        <pc:spChg chg="del">
          <ac:chgData name="Subramani K" userId="bf009f75-d47a-408b-a678-4666a6eafc4c" providerId="ADAL" clId="{B2F66E8D-18DD-4856-BD32-CA83CA03C378}" dt="2022-03-30T17:37:04.343" v="342" actId="478"/>
          <ac:spMkLst>
            <pc:docMk/>
            <pc:sldMk cId="2068635860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37:02.020" v="340" actId="478"/>
          <ac:spMkLst>
            <pc:docMk/>
            <pc:sldMk cId="2068635860" sldId="1207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B2F66E8D-18DD-4856-BD32-CA83CA03C378}" dt="2022-03-30T17:36:59.501" v="339"/>
          <ac:spMkLst>
            <pc:docMk/>
            <pc:sldMk cId="2068635860" sldId="1207"/>
            <ac:spMk id="52" creationId="{9339DD3D-A26A-4037-97AA-D3C91FCF449C}"/>
          </ac:spMkLst>
        </pc:spChg>
        <pc:spChg chg="add mod">
          <ac:chgData name="Subramani K" userId="bf009f75-d47a-408b-a678-4666a6eafc4c" providerId="ADAL" clId="{B2F66E8D-18DD-4856-BD32-CA83CA03C378}" dt="2022-03-30T17:37:02.288" v="341"/>
          <ac:spMkLst>
            <pc:docMk/>
            <pc:sldMk cId="2068635860" sldId="1207"/>
            <ac:spMk id="53" creationId="{ACDEEF53-F0D0-4BB8-BA75-E21A7A9A6956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37:07.699" v="343"/>
        <pc:sldMkLst>
          <pc:docMk/>
          <pc:sldMk cId="1940554314" sldId="1208"/>
        </pc:sldMkLst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8" creationId="{F487E12B-A908-4B44-AB98-712B8CBD91AB}"/>
          </ac:spMkLst>
        </pc:spChg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9" creationId="{A1794BB4-503D-4980-A176-958A10122B8E}"/>
          </ac:spMkLst>
        </pc:spChg>
        <pc:spChg chg="del">
          <ac:chgData name="Subramani K" userId="bf009f75-d47a-408b-a678-4666a6eafc4c" providerId="ADAL" clId="{B2F66E8D-18DD-4856-BD32-CA83CA03C378}" dt="2022-03-30T17:35:29.329" v="304" actId="478"/>
          <ac:spMkLst>
            <pc:docMk/>
            <pc:sldMk cId="1940554314" sldId="1208"/>
            <ac:spMk id="10" creationId="{5201151F-E49F-49A3-90EB-9B1909790777}"/>
          </ac:spMkLst>
        </pc:spChg>
        <pc:spChg chg="add mod">
          <ac:chgData name="Subramani K" userId="bf009f75-d47a-408b-a678-4666a6eafc4c" providerId="ADAL" clId="{B2F66E8D-18DD-4856-BD32-CA83CA03C378}" dt="2022-03-30T17:37:07.699" v="343"/>
          <ac:spMkLst>
            <pc:docMk/>
            <pc:sldMk cId="1940554314" sldId="1208"/>
            <ac:spMk id="12" creationId="{125BAB59-3478-420A-A594-EB4E9E31081A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49:24.815" v="801" actId="20577"/>
        <pc:sldMkLst>
          <pc:docMk/>
          <pc:sldMk cId="3580503901" sldId="1209"/>
        </pc:sldMkLst>
        <pc:spChg chg="mod">
          <ac:chgData name="Subramani K" userId="bf009f75-d47a-408b-a678-4666a6eafc4c" providerId="ADAL" clId="{B2F66E8D-18DD-4856-BD32-CA83CA03C378}" dt="2022-03-30T17:49:24.815" v="801" actId="20577"/>
          <ac:spMkLst>
            <pc:docMk/>
            <pc:sldMk cId="3580503901" sldId="1209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B2F66E8D-18DD-4856-BD32-CA83CA03C378}" dt="2022-03-30T17:45:24.146" v="485" actId="478"/>
          <ac:spMkLst>
            <pc:docMk/>
            <pc:sldMk cId="3580503901" sldId="1209"/>
            <ac:spMk id="86" creationId="{EBD541AE-DFB5-4020-9CA4-250DD3447451}"/>
          </ac:spMkLst>
        </pc:spChg>
        <pc:spChg chg="add mod">
          <ac:chgData name="Subramani K" userId="bf009f75-d47a-408b-a678-4666a6eafc4c" providerId="ADAL" clId="{B2F66E8D-18DD-4856-BD32-CA83CA03C378}" dt="2022-03-30T17:46:39.078" v="675" actId="1037"/>
          <ac:spMkLst>
            <pc:docMk/>
            <pc:sldMk cId="3580503901" sldId="1209"/>
            <ac:spMk id="87" creationId="{A6867347-BAA8-4F37-846F-DB450D650F43}"/>
          </ac:spMkLst>
        </pc:spChg>
        <pc:picChg chg="add mod">
          <ac:chgData name="Subramani K" userId="bf009f75-d47a-408b-a678-4666a6eafc4c" providerId="ADAL" clId="{B2F66E8D-18DD-4856-BD32-CA83CA03C378}" dt="2022-03-30T17:48:32.103" v="693" actId="208"/>
          <ac:picMkLst>
            <pc:docMk/>
            <pc:sldMk cId="3580503901" sldId="1209"/>
            <ac:picMk id="88" creationId="{F78D1C76-3AF4-4E9D-8201-D94A94F60D78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89" creationId="{15D6D483-0F0E-4AE6-8240-9CEBB21A590A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0" creationId="{F1C67839-27AF-4C26-BD00-ABF9D56EB646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1" creationId="{24F1AEEB-A7E3-49E1-A58F-E474BC24DD00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2" creationId="{6D3EF9C1-5629-4B6A-874D-99B3C38B94DD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3" creationId="{5A59A123-11BE-4551-8C17-9B516B65D504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EB94025F-69B4-48D0-95C3-194B7B09DFEC}"/>
    <pc:docChg chg="undo custSel addSld delSld modSld">
      <pc:chgData name="Subramani K" userId="bf009f75-d47a-408b-a678-4666a6eafc4c" providerId="ADAL" clId="{EB94025F-69B4-48D0-95C3-194B7B09DFEC}" dt="2022-04-14T07:13:34.691" v="880" actId="339"/>
      <pc:docMkLst>
        <pc:docMk/>
      </pc:docMkLst>
      <pc:sldChg chg="addSp delSp modSp mod">
        <pc:chgData name="Subramani K" userId="bf009f75-d47a-408b-a678-4666a6eafc4c" providerId="ADAL" clId="{EB94025F-69B4-48D0-95C3-194B7B09DFEC}" dt="2022-04-14T00:58:03.081" v="879"/>
        <pc:sldMkLst>
          <pc:docMk/>
          <pc:sldMk cId="2508173990" sldId="1202"/>
        </pc:sldMkLst>
        <pc:spChg chg="mod">
          <ac:chgData name="Subramani K" userId="bf009f75-d47a-408b-a678-4666a6eafc4c" providerId="ADAL" clId="{EB94025F-69B4-48D0-95C3-194B7B09DFEC}" dt="2022-04-14T00:58:03.081" v="87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EB94025F-69B4-48D0-95C3-194B7B09DFEC}" dt="2022-04-13T19:07:55.117" v="3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EB94025F-69B4-48D0-95C3-194B7B09DFEC}" dt="2022-04-13T19:12:07.447" v="392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EB94025F-69B4-48D0-95C3-194B7B09DFEC}" dt="2022-04-13T19:12:10.787" v="40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EB94025F-69B4-48D0-95C3-194B7B09DFEC}" dt="2022-04-13T19:11:55.172" v="378" actId="14100"/>
          <ac:spMkLst>
            <pc:docMk/>
            <pc:sldMk cId="2508173990" sldId="1202"/>
            <ac:spMk id="58" creationId="{80EC1139-A85A-4812-8263-BE7CCFF26585}"/>
          </ac:spMkLst>
        </pc:spChg>
        <pc:grpChg chg="mod">
          <ac:chgData name="Subramani K" userId="bf009f75-d47a-408b-a678-4666a6eafc4c" providerId="ADAL" clId="{EB94025F-69B4-48D0-95C3-194B7B09DFEC}" dt="2022-04-13T19:12:18.378" v="404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EB94025F-69B4-48D0-95C3-194B7B09DFEC}" dt="2022-04-13T19:12:18.378" v="404" actId="1076"/>
          <ac:grpSpMkLst>
            <pc:docMk/>
            <pc:sldMk cId="2508173990" sldId="1202"/>
            <ac:grpSpMk id="33" creationId="{0B93414D-951B-4AD3-BB9C-9D2EA19C8770}"/>
          </ac:grpSpMkLst>
        </pc:grpChg>
        <pc:grpChg chg="del">
          <ac:chgData name="Subramani K" userId="bf009f75-d47a-408b-a678-4666a6eafc4c" providerId="ADAL" clId="{EB94025F-69B4-48D0-95C3-194B7B09DFEC}" dt="2022-04-13T19:06:33.185" v="4" actId="478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EB94025F-69B4-48D0-95C3-194B7B09DFEC}" dt="2022-04-13T19:06:33.185" v="4" actId="478"/>
          <ac:grpSpMkLst>
            <pc:docMk/>
            <pc:sldMk cId="2508173990" sldId="1202"/>
            <ac:grpSpMk id="62" creationId="{468AA1DC-EEB3-4E63-B84D-39A49D55DF2E}"/>
          </ac:grpSpMkLst>
        </pc:grpChg>
        <pc:grpChg chg="del">
          <ac:chgData name="Subramani K" userId="bf009f75-d47a-408b-a678-4666a6eafc4c" providerId="ADAL" clId="{EB94025F-69B4-48D0-95C3-194B7B09DFEC}" dt="2022-04-13T19:06:33.185" v="4" actId="478"/>
          <ac:grpSpMkLst>
            <pc:docMk/>
            <pc:sldMk cId="2508173990" sldId="1202"/>
            <ac:grpSpMk id="70" creationId="{93500142-228E-4016-A997-4D7EF1E76565}"/>
          </ac:grpSpMkLst>
        </pc:grpChg>
        <pc:grpChg chg="del">
          <ac:chgData name="Subramani K" userId="bf009f75-d47a-408b-a678-4666a6eafc4c" providerId="ADAL" clId="{EB94025F-69B4-48D0-95C3-194B7B09DFEC}" dt="2022-04-13T19:06:33.185" v="4" actId="478"/>
          <ac:grpSpMkLst>
            <pc:docMk/>
            <pc:sldMk cId="2508173990" sldId="1202"/>
            <ac:grpSpMk id="78" creationId="{56127420-224E-4529-A9C2-869D4997E4C3}"/>
          </ac:grpSpMkLst>
        </pc:grpChg>
        <pc:picChg chg="add del mod">
          <ac:chgData name="Subramani K" userId="bf009f75-d47a-408b-a678-4666a6eafc4c" providerId="ADAL" clId="{EB94025F-69B4-48D0-95C3-194B7B09DFEC}" dt="2022-04-13T19:12:14.380" v="403" actId="478"/>
          <ac:picMkLst>
            <pc:docMk/>
            <pc:sldMk cId="2508173990" sldId="1202"/>
            <ac:picMk id="3" creationId="{8CCC698D-8B30-47F5-A87E-390A13A2593F}"/>
          </ac:picMkLst>
        </pc:picChg>
      </pc:sldChg>
      <pc:sldChg chg="delSp mod">
        <pc:chgData name="Subramani K" userId="bf009f75-d47a-408b-a678-4666a6eafc4c" providerId="ADAL" clId="{EB94025F-69B4-48D0-95C3-194B7B09DFEC}" dt="2022-04-13T19:12:50.662" v="405" actId="478"/>
        <pc:sldMkLst>
          <pc:docMk/>
          <pc:sldMk cId="1766288037" sldId="1204"/>
        </pc:sldMkLst>
        <pc:grpChg chg="del">
          <ac:chgData name="Subramani K" userId="bf009f75-d47a-408b-a678-4666a6eafc4c" providerId="ADAL" clId="{EB94025F-69B4-48D0-95C3-194B7B09DFEC}" dt="2022-04-13T19:12:50.662" v="405" actId="478"/>
          <ac:grpSpMkLst>
            <pc:docMk/>
            <pc:sldMk cId="1766288037" sldId="1204"/>
            <ac:grpSpMk id="7" creationId="{7E4C51FA-2749-46DD-8EA5-5DFC792A961E}"/>
          </ac:grpSpMkLst>
        </pc:grpChg>
      </pc:sldChg>
      <pc:sldChg chg="del">
        <pc:chgData name="Subramani K" userId="bf009f75-d47a-408b-a678-4666a6eafc4c" providerId="ADAL" clId="{EB94025F-69B4-48D0-95C3-194B7B09DFEC}" dt="2022-04-13T19:12:54.277" v="406" actId="47"/>
        <pc:sldMkLst>
          <pc:docMk/>
          <pc:sldMk cId="3814842757" sldId="1205"/>
        </pc:sldMkLst>
      </pc:sldChg>
      <pc:sldChg chg="delSp modSp mod">
        <pc:chgData name="Subramani K" userId="bf009f75-d47a-408b-a678-4666a6eafc4c" providerId="ADAL" clId="{EB94025F-69B4-48D0-95C3-194B7B09DFEC}" dt="2022-04-13T19:14:22.737" v="425" actId="1076"/>
        <pc:sldMkLst>
          <pc:docMk/>
          <pc:sldMk cId="14278386" sldId="1206"/>
        </pc:sldMkLst>
        <pc:spChg chg="del">
          <ac:chgData name="Subramani K" userId="bf009f75-d47a-408b-a678-4666a6eafc4c" providerId="ADAL" clId="{EB94025F-69B4-48D0-95C3-194B7B09DFEC}" dt="2022-04-13T19:14:06.154" v="408" actId="478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EB94025F-69B4-48D0-95C3-194B7B09DFEC}" dt="2022-04-13T19:14:22.737" v="425" actId="1076"/>
          <ac:spMkLst>
            <pc:docMk/>
            <pc:sldMk cId="14278386" sldId="1206"/>
            <ac:spMk id="70" creationId="{597619DA-C7B7-49F9-8161-2DA821AC3275}"/>
          </ac:spMkLst>
        </pc:spChg>
        <pc:spChg chg="del">
          <ac:chgData name="Subramani K" userId="bf009f75-d47a-408b-a678-4666a6eafc4c" providerId="ADAL" clId="{EB94025F-69B4-48D0-95C3-194B7B09DFEC}" dt="2022-04-13T19:14:12.343" v="415" actId="478"/>
          <ac:spMkLst>
            <pc:docMk/>
            <pc:sldMk cId="14278386" sldId="1206"/>
            <ac:spMk id="71" creationId="{09379027-7965-499F-8856-4C52E2753695}"/>
          </ac:spMkLst>
        </pc:spChg>
        <pc:grpChg chg="del">
          <ac:chgData name="Subramani K" userId="bf009f75-d47a-408b-a678-4666a6eafc4c" providerId="ADAL" clId="{EB94025F-69B4-48D0-95C3-194B7B09DFEC}" dt="2022-04-13T19:12:56.899" v="407" actId="478"/>
          <ac:grpSpMkLst>
            <pc:docMk/>
            <pc:sldMk cId="14278386" sldId="1206"/>
            <ac:grpSpMk id="54" creationId="{8866966F-EBD8-43BC-98D0-2A2E987433D3}"/>
          </ac:grpSpMkLst>
        </pc:grpChg>
      </pc:sldChg>
      <pc:sldChg chg="addSp delSp modSp mod">
        <pc:chgData name="Subramani K" userId="bf009f75-d47a-408b-a678-4666a6eafc4c" providerId="ADAL" clId="{EB94025F-69B4-48D0-95C3-194B7B09DFEC}" dt="2022-04-13T19:18:19.831" v="790" actId="478"/>
        <pc:sldMkLst>
          <pc:docMk/>
          <pc:sldMk cId="2068635860" sldId="1207"/>
        </pc:sldMkLst>
        <pc:spChg chg="mod">
          <ac:chgData name="Subramani K" userId="bf009f75-d47a-408b-a678-4666a6eafc4c" providerId="ADAL" clId="{EB94025F-69B4-48D0-95C3-194B7B09DFEC}" dt="2022-04-13T19:17:52.488" v="754" actId="20577"/>
          <ac:spMkLst>
            <pc:docMk/>
            <pc:sldMk cId="2068635860" sldId="1207"/>
            <ac:spMk id="13" creationId="{476FA45B-5FDB-4BF9-B28A-5382B72CE7AD}"/>
          </ac:spMkLst>
        </pc:spChg>
        <pc:spChg chg="mod">
          <ac:chgData name="Subramani K" userId="bf009f75-d47a-408b-a678-4666a6eafc4c" providerId="ADAL" clId="{EB94025F-69B4-48D0-95C3-194B7B09DFEC}" dt="2022-04-13T19:17:25.310" v="697" actId="20577"/>
          <ac:spMkLst>
            <pc:docMk/>
            <pc:sldMk cId="2068635860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B94025F-69B4-48D0-95C3-194B7B09DFEC}" dt="2022-04-13T19:18:08.457" v="765" actId="20577"/>
          <ac:spMkLst>
            <pc:docMk/>
            <pc:sldMk cId="2068635860" sldId="1207"/>
            <ac:spMk id="34" creationId="{CB06FB31-4AA2-4B1D-8A3D-EA4A1290F3A4}"/>
          </ac:spMkLst>
        </pc:spChg>
        <pc:spChg chg="mod">
          <ac:chgData name="Subramani K" userId="bf009f75-d47a-408b-a678-4666a6eafc4c" providerId="ADAL" clId="{EB94025F-69B4-48D0-95C3-194B7B09DFEC}" dt="2022-04-13T19:18:12.654" v="777" actId="20577"/>
          <ac:spMkLst>
            <pc:docMk/>
            <pc:sldMk cId="2068635860" sldId="1207"/>
            <ac:spMk id="42" creationId="{20445765-8F0B-4ECF-A665-221DB0299BA2}"/>
          </ac:spMkLst>
        </pc:spChg>
        <pc:spChg chg="del">
          <ac:chgData name="Subramani K" userId="bf009f75-d47a-408b-a678-4666a6eafc4c" providerId="ADAL" clId="{EB94025F-69B4-48D0-95C3-194B7B09DFEC}" dt="2022-04-13T19:18:19.831" v="790" actId="478"/>
          <ac:spMkLst>
            <pc:docMk/>
            <pc:sldMk cId="2068635860" sldId="1207"/>
            <ac:spMk id="50" creationId="{984B74D4-6E19-4327-B075-62395FDF2799}"/>
          </ac:spMkLst>
        </pc:spChg>
        <pc:spChg chg="del">
          <ac:chgData name="Subramani K" userId="bf009f75-d47a-408b-a678-4666a6eafc4c" providerId="ADAL" clId="{EB94025F-69B4-48D0-95C3-194B7B09DFEC}" dt="2022-04-13T19:18:19.831" v="790" actId="478"/>
          <ac:spMkLst>
            <pc:docMk/>
            <pc:sldMk cId="2068635860" sldId="1207"/>
            <ac:spMk id="51" creationId="{8B358DB5-AF96-4B42-8EAE-A6A6F2130B59}"/>
          </ac:spMkLst>
        </pc:spChg>
        <pc:spChg chg="mod">
          <ac:chgData name="Subramani K" userId="bf009f75-d47a-408b-a678-4666a6eafc4c" providerId="ADAL" clId="{EB94025F-69B4-48D0-95C3-194B7B09DFEC}" dt="2022-04-13T19:18:15.782" v="787" actId="20577"/>
          <ac:spMkLst>
            <pc:docMk/>
            <pc:sldMk cId="2068635860" sldId="1207"/>
            <ac:spMk id="68" creationId="{B6674AEF-F8E9-4FD2-88A2-C5C31E8A31B0}"/>
          </ac:spMkLst>
        </pc:spChg>
        <pc:grpChg chg="mod">
          <ac:chgData name="Subramani K" userId="bf009f75-d47a-408b-a678-4666a6eafc4c" providerId="ADAL" clId="{EB94025F-69B4-48D0-95C3-194B7B09DFEC}" dt="2022-04-13T19:17:37.127" v="706" actId="1036"/>
          <ac:grpSpMkLst>
            <pc:docMk/>
            <pc:sldMk cId="2068635860" sldId="1207"/>
            <ac:grpSpMk id="10" creationId="{C56C960D-42CB-4AE0-9F8C-8AAB8929C23C}"/>
          </ac:grpSpMkLst>
        </pc:grpChg>
        <pc:grpChg chg="del mod">
          <ac:chgData name="Subramani K" userId="bf009f75-d47a-408b-a678-4666a6eafc4c" providerId="ADAL" clId="{EB94025F-69B4-48D0-95C3-194B7B09DFEC}" dt="2022-04-13T19:18:17.505" v="789" actId="478"/>
          <ac:grpSpMkLst>
            <pc:docMk/>
            <pc:sldMk cId="2068635860" sldId="1207"/>
            <ac:grpSpMk id="73" creationId="{E9F0FA46-C242-4BB9-8838-55F83DD9FB31}"/>
          </ac:grpSpMkLst>
        </pc:grpChg>
        <pc:picChg chg="add del mod">
          <ac:chgData name="Subramani K" userId="bf009f75-d47a-408b-a678-4666a6eafc4c" providerId="ADAL" clId="{EB94025F-69B4-48D0-95C3-194B7B09DFEC}" dt="2022-04-13T19:17:54.345" v="755" actId="478"/>
          <ac:picMkLst>
            <pc:docMk/>
            <pc:sldMk cId="2068635860" sldId="1207"/>
            <ac:picMk id="3" creationId="{2A475ADA-214C-4152-B2B5-29CB411D206D}"/>
          </ac:picMkLst>
        </pc:picChg>
      </pc:sldChg>
      <pc:sldChg chg="modSp mod">
        <pc:chgData name="Subramani K" userId="bf009f75-d47a-408b-a678-4666a6eafc4c" providerId="ADAL" clId="{EB94025F-69B4-48D0-95C3-194B7B09DFEC}" dt="2022-04-13T19:21:06.887" v="828"/>
        <pc:sldMkLst>
          <pc:docMk/>
          <pc:sldMk cId="1940554314" sldId="1208"/>
        </pc:sldMkLst>
        <pc:spChg chg="mod">
          <ac:chgData name="Subramani K" userId="bf009f75-d47a-408b-a678-4666a6eafc4c" providerId="ADAL" clId="{EB94025F-69B4-48D0-95C3-194B7B09DFEC}" dt="2022-04-13T19:21:02.607" v="827" actId="20577"/>
          <ac:spMkLst>
            <pc:docMk/>
            <pc:sldMk cId="1940554314" sldId="1208"/>
            <ac:spMk id="8" creationId="{F487E12B-A908-4B44-AB98-712B8CBD91AB}"/>
          </ac:spMkLst>
        </pc:spChg>
        <pc:spChg chg="mod">
          <ac:chgData name="Subramani K" userId="bf009f75-d47a-408b-a678-4666a6eafc4c" providerId="ADAL" clId="{EB94025F-69B4-48D0-95C3-194B7B09DFEC}" dt="2022-04-13T19:21:06.887" v="828"/>
          <ac:spMkLst>
            <pc:docMk/>
            <pc:sldMk cId="1940554314" sldId="1208"/>
            <ac:spMk id="9" creationId="{A1794BB4-503D-4980-A176-958A10122B8E}"/>
          </ac:spMkLst>
        </pc:spChg>
      </pc:sldChg>
      <pc:sldChg chg="del">
        <pc:chgData name="Subramani K" userId="bf009f75-d47a-408b-a678-4666a6eafc4c" providerId="ADAL" clId="{EB94025F-69B4-48D0-95C3-194B7B09DFEC}" dt="2022-04-13T19:21:49.890" v="848" actId="47"/>
        <pc:sldMkLst>
          <pc:docMk/>
          <pc:sldMk cId="3580503901" sldId="1209"/>
        </pc:sldMkLst>
      </pc:sldChg>
      <pc:sldChg chg="delSp add mod">
        <pc:chgData name="Subramani K" userId="bf009f75-d47a-408b-a678-4666a6eafc4c" providerId="ADAL" clId="{EB94025F-69B4-48D0-95C3-194B7B09DFEC}" dt="2022-04-13T19:14:37.069" v="427" actId="478"/>
        <pc:sldMkLst>
          <pc:docMk/>
          <pc:sldMk cId="3989056018" sldId="1210"/>
        </pc:sldMkLst>
        <pc:grpChg chg="del">
          <ac:chgData name="Subramani K" userId="bf009f75-d47a-408b-a678-4666a6eafc4c" providerId="ADAL" clId="{EB94025F-69B4-48D0-95C3-194B7B09DFEC}" dt="2022-04-13T19:14:37.069" v="427" actId="478"/>
          <ac:grpSpMkLst>
            <pc:docMk/>
            <pc:sldMk cId="3989056018" sldId="1210"/>
            <ac:grpSpMk id="7" creationId="{7E4C51FA-2749-46DD-8EA5-5DFC792A961E}"/>
          </ac:grpSpMkLst>
        </pc:grpChg>
      </pc:sldChg>
      <pc:sldChg chg="addSp modSp add mod">
        <pc:chgData name="Subramani K" userId="bf009f75-d47a-408b-a678-4666a6eafc4c" providerId="ADAL" clId="{EB94025F-69B4-48D0-95C3-194B7B09DFEC}" dt="2022-04-13T19:14:54.567" v="431" actId="1076"/>
        <pc:sldMkLst>
          <pc:docMk/>
          <pc:sldMk cId="1215016252" sldId="1211"/>
        </pc:sldMkLst>
        <pc:spChg chg="add mod">
          <ac:chgData name="Subramani K" userId="bf009f75-d47a-408b-a678-4666a6eafc4c" providerId="ADAL" clId="{EB94025F-69B4-48D0-95C3-194B7B09DFEC}" dt="2022-04-13T19:14:54.567" v="431" actId="1076"/>
          <ac:spMkLst>
            <pc:docMk/>
            <pc:sldMk cId="1215016252" sldId="1211"/>
            <ac:spMk id="15" creationId="{8ABDE4C3-C84E-4580-B3C2-7E1E26A72523}"/>
          </ac:spMkLst>
        </pc:spChg>
        <pc:spChg chg="mod">
          <ac:chgData name="Subramani K" userId="bf009f75-d47a-408b-a678-4666a6eafc4c" providerId="ADAL" clId="{EB94025F-69B4-48D0-95C3-194B7B09DFEC}" dt="2022-04-13T19:14:46.849" v="429" actId="20577"/>
          <ac:spMkLst>
            <pc:docMk/>
            <pc:sldMk cId="1215016252" sldId="1211"/>
            <ac:spMk id="65" creationId="{BF1BB038-7E6B-42DE-B000-C5F717E37E0E}"/>
          </ac:spMkLst>
        </pc:spChg>
      </pc:sldChg>
      <pc:sldChg chg="addSp modSp add mod">
        <pc:chgData name="Subramani K" userId="bf009f75-d47a-408b-a678-4666a6eafc4c" providerId="ADAL" clId="{EB94025F-69B4-48D0-95C3-194B7B09DFEC}" dt="2022-04-13T19:15:27.119" v="435" actId="1076"/>
        <pc:sldMkLst>
          <pc:docMk/>
          <pc:sldMk cId="2984703292" sldId="1212"/>
        </pc:sldMkLst>
        <pc:picChg chg="add mod">
          <ac:chgData name="Subramani K" userId="bf009f75-d47a-408b-a678-4666a6eafc4c" providerId="ADAL" clId="{EB94025F-69B4-48D0-95C3-194B7B09DFEC}" dt="2022-04-13T19:15:22.216" v="433"/>
          <ac:picMkLst>
            <pc:docMk/>
            <pc:sldMk cId="2984703292" sldId="1212"/>
            <ac:picMk id="28" creationId="{4022D826-DC4E-4D13-B416-40D78E2AF405}"/>
          </ac:picMkLst>
        </pc:picChg>
        <pc:picChg chg="add mod">
          <ac:chgData name="Subramani K" userId="bf009f75-d47a-408b-a678-4666a6eafc4c" providerId="ADAL" clId="{EB94025F-69B4-48D0-95C3-194B7B09DFEC}" dt="2022-04-13T19:15:27.119" v="435" actId="1076"/>
          <ac:picMkLst>
            <pc:docMk/>
            <pc:sldMk cId="2984703292" sldId="1212"/>
            <ac:picMk id="41" creationId="{478523F1-A13E-4B5A-A974-E3079D5AA84C}"/>
          </ac:picMkLst>
        </pc:picChg>
      </pc:sldChg>
      <pc:sldChg chg="modSp add mod">
        <pc:chgData name="Subramani K" userId="bf009f75-d47a-408b-a678-4666a6eafc4c" providerId="ADAL" clId="{EB94025F-69B4-48D0-95C3-194B7B09DFEC}" dt="2022-04-13T19:20:43.362" v="816" actId="14100"/>
        <pc:sldMkLst>
          <pc:docMk/>
          <pc:sldMk cId="1910646441" sldId="1213"/>
        </pc:sldMkLst>
        <pc:spChg chg="mod">
          <ac:chgData name="Subramani K" userId="bf009f75-d47a-408b-a678-4666a6eafc4c" providerId="ADAL" clId="{EB94025F-69B4-48D0-95C3-194B7B09DFEC}" dt="2022-04-13T19:18:58.371" v="801" actId="20577"/>
          <ac:spMkLst>
            <pc:docMk/>
            <pc:sldMk cId="1910646441" sldId="1213"/>
            <ac:spMk id="30" creationId="{A7F3710A-8EE6-42B3-9C88-7DEAD57D2295}"/>
          </ac:spMkLst>
        </pc:spChg>
        <pc:spChg chg="mod">
          <ac:chgData name="Subramani K" userId="bf009f75-d47a-408b-a678-4666a6eafc4c" providerId="ADAL" clId="{EB94025F-69B4-48D0-95C3-194B7B09DFEC}" dt="2022-04-13T19:20:43.362" v="816" actId="14100"/>
          <ac:spMkLst>
            <pc:docMk/>
            <pc:sldMk cId="1910646441" sldId="1213"/>
            <ac:spMk id="51" creationId="{8B358DB5-AF96-4B42-8EAE-A6A6F2130B59}"/>
          </ac:spMkLst>
        </pc:spChg>
      </pc:sldChg>
      <pc:sldChg chg="addSp delSp modSp add mod">
        <pc:chgData name="Subramani K" userId="bf009f75-d47a-408b-a678-4666a6eafc4c" providerId="ADAL" clId="{EB94025F-69B4-48D0-95C3-194B7B09DFEC}" dt="2022-04-14T07:13:34.691" v="880" actId="339"/>
        <pc:sldMkLst>
          <pc:docMk/>
          <pc:sldMk cId="2733233842" sldId="1214"/>
        </pc:sldMkLst>
        <pc:spChg chg="mod topLvl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32" creationId="{27C242DD-E527-4C94-BE9A-A985C8362F18}"/>
          </ac:spMkLst>
        </pc:spChg>
        <pc:spChg chg="mod topLvl">
          <ac:chgData name="Subramani K" userId="bf009f75-d47a-408b-a678-4666a6eafc4c" providerId="ADAL" clId="{EB94025F-69B4-48D0-95C3-194B7B09DFEC}" dt="2022-04-13T19:23:20.594" v="878" actId="1036"/>
          <ac:spMkLst>
            <pc:docMk/>
            <pc:sldMk cId="2733233842" sldId="1214"/>
            <ac:spMk id="34" creationId="{CB06FB31-4AA2-4B1D-8A3D-EA4A1290F3A4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35" creationId="{AE405913-A1E0-4D59-A3B1-70C6A0610DCC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36" creationId="{9E59F3F6-7FF1-412D-902F-3ADF0F398614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37" creationId="{9CE4501F-8043-43C3-9754-4F71736331B2}"/>
          </ac:spMkLst>
        </pc:spChg>
        <pc:spChg chg="mod topLvl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0" creationId="{9AF6D913-F7BF-45AD-8897-4DB013D43C8B}"/>
          </ac:spMkLst>
        </pc:spChg>
        <pc:spChg chg="mod topLvl">
          <ac:chgData name="Subramani K" userId="bf009f75-d47a-408b-a678-4666a6eafc4c" providerId="ADAL" clId="{EB94025F-69B4-48D0-95C3-194B7B09DFEC}" dt="2022-04-13T19:23:20.594" v="878" actId="1036"/>
          <ac:spMkLst>
            <pc:docMk/>
            <pc:sldMk cId="2733233842" sldId="1214"/>
            <ac:spMk id="42" creationId="{20445765-8F0B-4ECF-A665-221DB0299BA2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3" creationId="{80B9B643-0FFF-43A6-A14B-4E9D0E0A602B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4" creationId="{1A2A63DF-589C-421F-9A36-5AA1D753F038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5" creationId="{93C6AA33-9D54-4674-8C06-A942E44CD463}"/>
          </ac:spMkLst>
        </pc:spChg>
        <pc:spChg chg="mod topLvl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8" creationId="{51296628-6C02-4995-8AEE-48958DE931E8}"/>
          </ac:spMkLst>
        </pc:spChg>
        <pc:spChg chg="add mod">
          <ac:chgData name="Subramani K" userId="bf009f75-d47a-408b-a678-4666a6eafc4c" providerId="ADAL" clId="{EB94025F-69B4-48D0-95C3-194B7B09DFEC}" dt="2022-04-13T19:22:05.903" v="869" actId="20577"/>
          <ac:spMkLst>
            <pc:docMk/>
            <pc:sldMk cId="2733233842" sldId="1214"/>
            <ac:spMk id="54" creationId="{F6680BF1-DCBC-4C2F-B7F3-1FBF19C3E581}"/>
          </ac:spMkLst>
        </pc:spChg>
        <pc:spChg chg="mod topLvl">
          <ac:chgData name="Subramani K" userId="bf009f75-d47a-408b-a678-4666a6eafc4c" providerId="ADAL" clId="{EB94025F-69B4-48D0-95C3-194B7B09DFEC}" dt="2022-04-13T19:23:20.594" v="878" actId="1036"/>
          <ac:spMkLst>
            <pc:docMk/>
            <pc:sldMk cId="2733233842" sldId="1214"/>
            <ac:spMk id="68" creationId="{B6674AEF-F8E9-4FD2-88A2-C5C31E8A31B0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69" creationId="{A781F062-F642-47EC-9507-8AB7E2C56980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70" creationId="{4B54CAB2-A7DB-491E-AAB7-919A10E73F1B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71" creationId="{F220E7F0-BF0E-4641-9A18-4508D412EE58}"/>
          </ac:spMkLst>
        </pc:spChg>
        <pc:grpChg chg="del">
          <ac:chgData name="Subramani K" userId="bf009f75-d47a-408b-a678-4666a6eafc4c" providerId="ADAL" clId="{EB94025F-69B4-48D0-95C3-194B7B09DFEC}" dt="2022-04-13T19:22:38.316" v="871" actId="165"/>
          <ac:grpSpMkLst>
            <pc:docMk/>
            <pc:sldMk cId="2733233842" sldId="1214"/>
            <ac:grpSpMk id="31" creationId="{B3B40E4B-EAE5-487A-A5BC-10C9F74D1E29}"/>
          </ac:grpSpMkLst>
        </pc:grpChg>
        <pc:grpChg chg="mod topLvl">
          <ac:chgData name="Subramani K" userId="bf009f75-d47a-408b-a678-4666a6eafc4c" providerId="ADAL" clId="{EB94025F-69B4-48D0-95C3-194B7B09DFEC}" dt="2022-04-13T19:23:16.002" v="876" actId="14861"/>
          <ac:grpSpMkLst>
            <pc:docMk/>
            <pc:sldMk cId="2733233842" sldId="1214"/>
            <ac:grpSpMk id="33" creationId="{14F3F51F-B167-47AF-B08C-3B78167275AC}"/>
          </ac:grpSpMkLst>
        </pc:grpChg>
        <pc:grpChg chg="del">
          <ac:chgData name="Subramani K" userId="bf009f75-d47a-408b-a678-4666a6eafc4c" providerId="ADAL" clId="{EB94025F-69B4-48D0-95C3-194B7B09DFEC}" dt="2022-04-13T19:22:38.316" v="871" actId="165"/>
          <ac:grpSpMkLst>
            <pc:docMk/>
            <pc:sldMk cId="2733233842" sldId="1214"/>
            <ac:grpSpMk id="39" creationId="{8A56359D-CAF8-411C-AA3E-F391D5848CB3}"/>
          </ac:grpSpMkLst>
        </pc:grpChg>
        <pc:grpChg chg="mod topLvl">
          <ac:chgData name="Subramani K" userId="bf009f75-d47a-408b-a678-4666a6eafc4c" providerId="ADAL" clId="{EB94025F-69B4-48D0-95C3-194B7B09DFEC}" dt="2022-04-14T07:13:34.691" v="880" actId="339"/>
          <ac:grpSpMkLst>
            <pc:docMk/>
            <pc:sldMk cId="2733233842" sldId="1214"/>
            <ac:grpSpMk id="41" creationId="{61E7347F-0D90-4C96-866C-A6FB22BDEF4E}"/>
          </ac:grpSpMkLst>
        </pc:grpChg>
        <pc:grpChg chg="del">
          <ac:chgData name="Subramani K" userId="bf009f75-d47a-408b-a678-4666a6eafc4c" providerId="ADAL" clId="{EB94025F-69B4-48D0-95C3-194B7B09DFEC}" dt="2022-04-13T19:22:38.316" v="871" actId="165"/>
          <ac:grpSpMkLst>
            <pc:docMk/>
            <pc:sldMk cId="2733233842" sldId="1214"/>
            <ac:grpSpMk id="47" creationId="{5A398988-5D4D-467E-9583-1688B196DBBE}"/>
          </ac:grpSpMkLst>
        </pc:grpChg>
        <pc:grpChg chg="mod topLvl">
          <ac:chgData name="Subramani K" userId="bf009f75-d47a-408b-a678-4666a6eafc4c" providerId="ADAL" clId="{EB94025F-69B4-48D0-95C3-194B7B09DFEC}" dt="2022-04-14T07:13:34.691" v="880" actId="339"/>
          <ac:grpSpMkLst>
            <pc:docMk/>
            <pc:sldMk cId="2733233842" sldId="1214"/>
            <ac:grpSpMk id="49" creationId="{8E51DA2A-CCA3-4329-9835-21716A1B2B3F}"/>
          </ac:grpSpMkLst>
        </pc:grpChg>
        <pc:picChg chg="mod">
          <ac:chgData name="Subramani K" userId="bf009f75-d47a-408b-a678-4666a6eafc4c" providerId="ADAL" clId="{EB94025F-69B4-48D0-95C3-194B7B09DFEC}" dt="2022-04-13T19:22:56.743" v="875" actId="207"/>
          <ac:picMkLst>
            <pc:docMk/>
            <pc:sldMk cId="2733233842" sldId="1214"/>
            <ac:picMk id="38" creationId="{AEAA0362-478E-431F-9840-6B656E56741C}"/>
          </ac:picMkLst>
        </pc:picChg>
        <pc:picChg chg="mod">
          <ac:chgData name="Subramani K" userId="bf009f75-d47a-408b-a678-4666a6eafc4c" providerId="ADAL" clId="{EB94025F-69B4-48D0-95C3-194B7B09DFEC}" dt="2022-04-13T19:22:56.743" v="875" actId="207"/>
          <ac:picMkLst>
            <pc:docMk/>
            <pc:sldMk cId="2733233842" sldId="1214"/>
            <ac:picMk id="46" creationId="{12605F4E-28A6-4733-AEF5-A52170494CF3}"/>
          </ac:picMkLst>
        </pc:picChg>
        <pc:picChg chg="add del mod">
          <ac:chgData name="Subramani K" userId="bf009f75-d47a-408b-a678-4666a6eafc4c" providerId="ADAL" clId="{EB94025F-69B4-48D0-95C3-194B7B09DFEC}" dt="2022-04-13T19:22:33.497" v="870" actId="478"/>
          <ac:picMkLst>
            <pc:docMk/>
            <pc:sldMk cId="2733233842" sldId="1214"/>
            <ac:picMk id="50" creationId="{528F52B4-6065-4A29-B06E-80BFF20F8A63}"/>
          </ac:picMkLst>
        </pc:picChg>
        <pc:picChg chg="add del mod">
          <ac:chgData name="Subramani K" userId="bf009f75-d47a-408b-a678-4666a6eafc4c" providerId="ADAL" clId="{EB94025F-69B4-48D0-95C3-194B7B09DFEC}" dt="2022-04-13T19:22:33.497" v="870" actId="478"/>
          <ac:picMkLst>
            <pc:docMk/>
            <pc:sldMk cId="2733233842" sldId="1214"/>
            <ac:picMk id="51" creationId="{3D4D80DE-B451-4EBB-95A0-A23939DC540F}"/>
          </ac:picMkLst>
        </pc:picChg>
        <pc:picChg chg="add del mod">
          <ac:chgData name="Subramani K" userId="bf009f75-d47a-408b-a678-4666a6eafc4c" providerId="ADAL" clId="{EB94025F-69B4-48D0-95C3-194B7B09DFEC}" dt="2022-04-13T19:22:33.497" v="870" actId="478"/>
          <ac:picMkLst>
            <pc:docMk/>
            <pc:sldMk cId="2733233842" sldId="1214"/>
            <ac:picMk id="52" creationId="{6C2EFF94-A903-4362-A402-9FBA987A52B2}"/>
          </ac:picMkLst>
        </pc:picChg>
        <pc:picChg chg="mod">
          <ac:chgData name="Subramani K" userId="bf009f75-d47a-408b-a678-4666a6eafc4c" providerId="ADAL" clId="{EB94025F-69B4-48D0-95C3-194B7B09DFEC}" dt="2022-04-13T19:22:56.743" v="875" actId="207"/>
          <ac:picMkLst>
            <pc:docMk/>
            <pc:sldMk cId="2733233842" sldId="1214"/>
            <ac:picMk id="72" creationId="{BD801ACC-ABD1-4C0C-957D-889FB7A2085F}"/>
          </ac:picMkLst>
        </pc:picChg>
      </pc:sldChg>
    </pc:docChg>
  </pc:docChgLst>
  <pc:docChgLst>
    <pc:chgData name="Subramani K" userId="bf009f75-d47a-408b-a678-4666a6eafc4c" providerId="ADAL" clId="{169ED147-A572-4305-988F-37BA1FC5D7B4}"/>
    <pc:docChg chg="custSel addSld delSld modSld">
      <pc:chgData name="Subramani K" userId="bf009f75-d47a-408b-a678-4666a6eafc4c" providerId="ADAL" clId="{169ED147-A572-4305-988F-37BA1FC5D7B4}" dt="2022-04-28T12:06:19.491" v="19"/>
      <pc:docMkLst>
        <pc:docMk/>
      </pc:docMkLst>
      <pc:sldChg chg="addSp delSp modSp mod">
        <pc:chgData name="Subramani K" userId="bf009f75-d47a-408b-a678-4666a6eafc4c" providerId="ADAL" clId="{169ED147-A572-4305-988F-37BA1FC5D7B4}" dt="2022-04-28T12:06:19.491" v="19"/>
        <pc:sldMkLst>
          <pc:docMk/>
          <pc:sldMk cId="2508173990" sldId="1202"/>
        </pc:sldMkLst>
        <pc:spChg chg="mod">
          <ac:chgData name="Subramani K" userId="bf009f75-d47a-408b-a678-4666a6eafc4c" providerId="ADAL" clId="{169ED147-A572-4305-988F-37BA1FC5D7B4}" dt="2022-04-28T11:17:11.643" v="0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69ED147-A572-4305-988F-37BA1FC5D7B4}" dt="2022-04-28T12:06:19.491" v="19"/>
          <ac:spMkLst>
            <pc:docMk/>
            <pc:sldMk cId="2508173990" sldId="1202"/>
            <ac:spMk id="28" creationId="{07BE4121-B299-4881-A03F-30322A084028}"/>
          </ac:spMkLst>
        </pc:spChg>
        <pc:spChg chg="mod">
          <ac:chgData name="Subramani K" userId="bf009f75-d47a-408b-a678-4666a6eafc4c" providerId="ADAL" clId="{169ED147-A572-4305-988F-37BA1FC5D7B4}" dt="2022-04-28T11:17:38.236" v="2"/>
          <ac:spMkLst>
            <pc:docMk/>
            <pc:sldMk cId="2508173990" sldId="1202"/>
            <ac:spMk id="43" creationId="{106F85F5-4531-4638-95CB-EB33A30FC662}"/>
          </ac:spMkLst>
        </pc:spChg>
        <pc:spChg chg="mod">
          <ac:chgData name="Subramani K" userId="bf009f75-d47a-408b-a678-4666a6eafc4c" providerId="ADAL" clId="{169ED147-A572-4305-988F-37BA1FC5D7B4}" dt="2022-04-28T11:17:38.236" v="2"/>
          <ac:spMkLst>
            <pc:docMk/>
            <pc:sldMk cId="2508173990" sldId="1202"/>
            <ac:spMk id="46" creationId="{6F44F8C0-BF60-4E56-A38A-AAFA873EED09}"/>
          </ac:spMkLst>
        </pc:spChg>
        <pc:grpChg chg="del">
          <ac:chgData name="Subramani K" userId="bf009f75-d47a-408b-a678-4666a6eafc4c" providerId="ADAL" clId="{169ED147-A572-4305-988F-37BA1FC5D7B4}" dt="2022-04-28T11:17:37.946" v="1" actId="478"/>
          <ac:grpSpMkLst>
            <pc:docMk/>
            <pc:sldMk cId="2508173990" sldId="1202"/>
            <ac:grpSpMk id="23" creationId="{D01A5577-5820-4A12-9C9D-E15303D49CCB}"/>
          </ac:grpSpMkLst>
        </pc:grpChg>
        <pc:grpChg chg="del">
          <ac:chgData name="Subramani K" userId="bf009f75-d47a-408b-a678-4666a6eafc4c" providerId="ADAL" clId="{169ED147-A572-4305-988F-37BA1FC5D7B4}" dt="2022-04-28T11:17:37.946" v="1" actId="478"/>
          <ac:grpSpMkLst>
            <pc:docMk/>
            <pc:sldMk cId="2508173990" sldId="1202"/>
            <ac:grpSpMk id="33" creationId="{0B93414D-951B-4AD3-BB9C-9D2EA19C8770}"/>
          </ac:grpSpMkLst>
        </pc:grpChg>
        <pc:grpChg chg="add mod">
          <ac:chgData name="Subramani K" userId="bf009f75-d47a-408b-a678-4666a6eafc4c" providerId="ADAL" clId="{169ED147-A572-4305-988F-37BA1FC5D7B4}" dt="2022-04-28T11:17:40.180" v="6" actId="1035"/>
          <ac:grpSpMkLst>
            <pc:docMk/>
            <pc:sldMk cId="2508173990" sldId="1202"/>
            <ac:grpSpMk id="42" creationId="{891B0FDF-359D-454B-B723-ED10E4A57A26}"/>
          </ac:grpSpMkLst>
        </pc:grpChg>
        <pc:grpChg chg="mod">
          <ac:chgData name="Subramani K" userId="bf009f75-d47a-408b-a678-4666a6eafc4c" providerId="ADAL" clId="{169ED147-A572-4305-988F-37BA1FC5D7B4}" dt="2022-04-28T11:17:38.236" v="2"/>
          <ac:grpSpMkLst>
            <pc:docMk/>
            <pc:sldMk cId="2508173990" sldId="1202"/>
            <ac:grpSpMk id="44" creationId="{3B895FF8-A3D3-4800-A0A7-6BC7E54AC3FD}"/>
          </ac:grpSpMkLst>
        </pc:grpChg>
        <pc:grpChg chg="del">
          <ac:chgData name="Subramani K" userId="bf009f75-d47a-408b-a678-4666a6eafc4c" providerId="ADAL" clId="{169ED147-A572-4305-988F-37BA1FC5D7B4}" dt="2022-04-28T11:17:37.946" v="1" actId="478"/>
          <ac:grpSpMkLst>
            <pc:docMk/>
            <pc:sldMk cId="2508173990" sldId="1202"/>
            <ac:grpSpMk id="57" creationId="{5464A22C-6720-4997-AFB0-FEC5992B68EC}"/>
          </ac:grpSpMkLst>
        </pc:grpChg>
        <pc:picChg chg="mod">
          <ac:chgData name="Subramani K" userId="bf009f75-d47a-408b-a678-4666a6eafc4c" providerId="ADAL" clId="{169ED147-A572-4305-988F-37BA1FC5D7B4}" dt="2022-04-28T11:17:38.236" v="2"/>
          <ac:picMkLst>
            <pc:docMk/>
            <pc:sldMk cId="2508173990" sldId="1202"/>
            <ac:picMk id="45" creationId="{4529F93D-B9AB-4598-9522-DDFF95737545}"/>
          </ac:picMkLst>
        </pc:picChg>
        <pc:picChg chg="add mod">
          <ac:chgData name="Subramani K" userId="bf009f75-d47a-408b-a678-4666a6eafc4c" providerId="ADAL" clId="{169ED147-A572-4305-988F-37BA1FC5D7B4}" dt="2022-04-28T11:17:40.180" v="6" actId="1035"/>
          <ac:picMkLst>
            <pc:docMk/>
            <pc:sldMk cId="2508173990" sldId="1202"/>
            <ac:picMk id="47" creationId="{2A868AEB-6148-4A8C-B3E6-DB7C2251F73E}"/>
          </ac:picMkLst>
        </pc:picChg>
        <pc:picChg chg="add mod">
          <ac:chgData name="Subramani K" userId="bf009f75-d47a-408b-a678-4666a6eafc4c" providerId="ADAL" clId="{169ED147-A572-4305-988F-37BA1FC5D7B4}" dt="2022-04-28T11:17:40.180" v="6" actId="1035"/>
          <ac:picMkLst>
            <pc:docMk/>
            <pc:sldMk cId="2508173990" sldId="1202"/>
            <ac:picMk id="48" creationId="{5190C3DD-4614-484F-8FDA-6BEC1E7E98C2}"/>
          </ac:picMkLst>
        </pc:picChg>
        <pc:picChg chg="add mod">
          <ac:chgData name="Subramani K" userId="bf009f75-d47a-408b-a678-4666a6eafc4c" providerId="ADAL" clId="{169ED147-A572-4305-988F-37BA1FC5D7B4}" dt="2022-04-28T11:17:40.180" v="6" actId="1035"/>
          <ac:picMkLst>
            <pc:docMk/>
            <pc:sldMk cId="2508173990" sldId="1202"/>
            <ac:picMk id="49" creationId="{799C6E8D-4017-4E29-BB69-FC0F30DD0FEC}"/>
          </ac:picMkLst>
        </pc:picChg>
        <pc:picChg chg="add mod">
          <ac:chgData name="Subramani K" userId="bf009f75-d47a-408b-a678-4666a6eafc4c" providerId="ADAL" clId="{169ED147-A572-4305-988F-37BA1FC5D7B4}" dt="2022-04-28T11:17:40.180" v="6" actId="1035"/>
          <ac:picMkLst>
            <pc:docMk/>
            <pc:sldMk cId="2508173990" sldId="1202"/>
            <ac:picMk id="50" creationId="{70A46408-69CB-49F2-968A-B0BB63368DFC}"/>
          </ac:picMkLst>
        </pc:picChg>
        <pc:picChg chg="add mod">
          <ac:chgData name="Subramani K" userId="bf009f75-d47a-408b-a678-4666a6eafc4c" providerId="ADAL" clId="{169ED147-A572-4305-988F-37BA1FC5D7B4}" dt="2022-04-28T11:17:40.180" v="6" actId="1035"/>
          <ac:picMkLst>
            <pc:docMk/>
            <pc:sldMk cId="2508173990" sldId="1202"/>
            <ac:picMk id="51" creationId="{6A670035-0963-47A3-94F4-EB7A7653D3E6}"/>
          </ac:picMkLst>
        </pc:picChg>
        <pc:picChg chg="add mod">
          <ac:chgData name="Subramani K" userId="bf009f75-d47a-408b-a678-4666a6eafc4c" providerId="ADAL" clId="{169ED147-A572-4305-988F-37BA1FC5D7B4}" dt="2022-04-28T11:17:40.180" v="6" actId="1035"/>
          <ac:picMkLst>
            <pc:docMk/>
            <pc:sldMk cId="2508173990" sldId="1202"/>
            <ac:picMk id="52" creationId="{B36452FF-C9A7-46E1-A372-68B545934DC7}"/>
          </ac:picMkLst>
        </pc:picChg>
      </pc:sldChg>
      <pc:sldChg chg="add del">
        <pc:chgData name="Subramani K" userId="bf009f75-d47a-408b-a678-4666a6eafc4c" providerId="ADAL" clId="{169ED147-A572-4305-988F-37BA1FC5D7B4}" dt="2022-04-28T11:18:31.977" v="8"/>
        <pc:sldMkLst>
          <pc:docMk/>
          <pc:sldMk cId="1766288037" sldId="1204"/>
        </pc:sldMkLst>
      </pc:sldChg>
      <pc:sldChg chg="add">
        <pc:chgData name="Subramani K" userId="bf009f75-d47a-408b-a678-4666a6eafc4c" providerId="ADAL" clId="{169ED147-A572-4305-988F-37BA1FC5D7B4}" dt="2022-04-28T11:18:31.977" v="8"/>
        <pc:sldMkLst>
          <pc:docMk/>
          <pc:sldMk cId="3814842757" sldId="1205"/>
        </pc:sldMkLst>
      </pc:sldChg>
      <pc:sldChg chg="add del">
        <pc:chgData name="Subramani K" userId="bf009f75-d47a-408b-a678-4666a6eafc4c" providerId="ADAL" clId="{169ED147-A572-4305-988F-37BA1FC5D7B4}" dt="2022-04-28T11:18:31.977" v="8"/>
        <pc:sldMkLst>
          <pc:docMk/>
          <pc:sldMk cId="14278386" sldId="1206"/>
        </pc:sldMkLst>
      </pc:sldChg>
      <pc:sldChg chg="add del">
        <pc:chgData name="Subramani K" userId="bf009f75-d47a-408b-a678-4666a6eafc4c" providerId="ADAL" clId="{169ED147-A572-4305-988F-37BA1FC5D7B4}" dt="2022-04-28T11:18:31.977" v="8"/>
        <pc:sldMkLst>
          <pc:docMk/>
          <pc:sldMk cId="2068635860" sldId="1207"/>
        </pc:sldMkLst>
      </pc:sldChg>
      <pc:sldChg chg="add del">
        <pc:chgData name="Subramani K" userId="bf009f75-d47a-408b-a678-4666a6eafc4c" providerId="ADAL" clId="{169ED147-A572-4305-988F-37BA1FC5D7B4}" dt="2022-04-28T11:18:31.977" v="8"/>
        <pc:sldMkLst>
          <pc:docMk/>
          <pc:sldMk cId="1940554314" sldId="1208"/>
        </pc:sldMkLst>
      </pc:sldChg>
      <pc:sldChg chg="add del">
        <pc:chgData name="Subramani K" userId="bf009f75-d47a-408b-a678-4666a6eafc4c" providerId="ADAL" clId="{169ED147-A572-4305-988F-37BA1FC5D7B4}" dt="2022-04-28T11:18:57.314" v="18" actId="47"/>
        <pc:sldMkLst>
          <pc:docMk/>
          <pc:sldMk cId="3580503901" sldId="1209"/>
        </pc:sldMkLst>
      </pc:sldChg>
      <pc:sldChg chg="addSp modSp add mod">
        <pc:chgData name="Subramani K" userId="bf009f75-d47a-408b-a678-4666a6eafc4c" providerId="ADAL" clId="{169ED147-A572-4305-988F-37BA1FC5D7B4}" dt="2022-04-28T11:18:55.469" v="17" actId="1076"/>
        <pc:sldMkLst>
          <pc:docMk/>
          <pc:sldMk cId="2099192557" sldId="1210"/>
        </pc:sldMkLst>
        <pc:spChg chg="add mod">
          <ac:chgData name="Subramani K" userId="bf009f75-d47a-408b-a678-4666a6eafc4c" providerId="ADAL" clId="{169ED147-A572-4305-988F-37BA1FC5D7B4}" dt="2022-04-28T11:18:55.469" v="17" actId="1076"/>
          <ac:spMkLst>
            <pc:docMk/>
            <pc:sldMk cId="2099192557" sldId="1210"/>
            <ac:spMk id="20" creationId="{89AC606A-19CA-4F92-85DD-11C24A1BC6CA}"/>
          </ac:spMkLst>
        </pc:spChg>
        <pc:picChg chg="add mod">
          <ac:chgData name="Subramani K" userId="bf009f75-d47a-408b-a678-4666a6eafc4c" providerId="ADAL" clId="{169ED147-A572-4305-988F-37BA1FC5D7B4}" dt="2022-04-28T11:18:40.096" v="11" actId="1076"/>
          <ac:picMkLst>
            <pc:docMk/>
            <pc:sldMk cId="2099192557" sldId="1210"/>
            <ac:picMk id="18" creationId="{AF97950B-872F-48C3-9367-6C31C9A1DB8F}"/>
          </ac:picMkLst>
        </pc:picChg>
        <pc:picChg chg="add mod">
          <ac:chgData name="Subramani K" userId="bf009f75-d47a-408b-a678-4666a6eafc4c" providerId="ADAL" clId="{169ED147-A572-4305-988F-37BA1FC5D7B4}" dt="2022-04-28T11:18:42.788" v="13" actId="1076"/>
          <ac:picMkLst>
            <pc:docMk/>
            <pc:sldMk cId="2099192557" sldId="1210"/>
            <ac:picMk id="19" creationId="{CEAF5ED8-DAC4-4DDB-811E-20A5526ABE68}"/>
          </ac:picMkLst>
        </pc:picChg>
      </pc:sldChg>
      <pc:sldChg chg="del">
        <pc:chgData name="Subramani K" userId="bf009f75-d47a-408b-a678-4666a6eafc4c" providerId="ADAL" clId="{169ED147-A572-4305-988F-37BA1FC5D7B4}" dt="2022-04-28T11:18:10.379" v="7" actId="47"/>
        <pc:sldMkLst>
          <pc:docMk/>
          <pc:sldMk cId="3989056018" sldId="1210"/>
        </pc:sldMkLst>
      </pc:sldChg>
      <pc:sldChg chg="del">
        <pc:chgData name="Subramani K" userId="bf009f75-d47a-408b-a678-4666a6eafc4c" providerId="ADAL" clId="{169ED147-A572-4305-988F-37BA1FC5D7B4}" dt="2022-04-28T11:18:10.379" v="7" actId="47"/>
        <pc:sldMkLst>
          <pc:docMk/>
          <pc:sldMk cId="1215016252" sldId="1211"/>
        </pc:sldMkLst>
      </pc:sldChg>
      <pc:sldChg chg="del">
        <pc:chgData name="Subramani K" userId="bf009f75-d47a-408b-a678-4666a6eafc4c" providerId="ADAL" clId="{169ED147-A572-4305-988F-37BA1FC5D7B4}" dt="2022-04-28T11:18:10.379" v="7" actId="47"/>
        <pc:sldMkLst>
          <pc:docMk/>
          <pc:sldMk cId="2984703292" sldId="1212"/>
        </pc:sldMkLst>
      </pc:sldChg>
      <pc:sldChg chg="del">
        <pc:chgData name="Subramani K" userId="bf009f75-d47a-408b-a678-4666a6eafc4c" providerId="ADAL" clId="{169ED147-A572-4305-988F-37BA1FC5D7B4}" dt="2022-04-28T11:18:10.379" v="7" actId="47"/>
        <pc:sldMkLst>
          <pc:docMk/>
          <pc:sldMk cId="1910646441" sldId="1213"/>
        </pc:sldMkLst>
      </pc:sldChg>
      <pc:sldChg chg="del">
        <pc:chgData name="Subramani K" userId="bf009f75-d47a-408b-a678-4666a6eafc4c" providerId="ADAL" clId="{169ED147-A572-4305-988F-37BA1FC5D7B4}" dt="2022-04-28T11:18:10.379" v="7" actId="47"/>
        <pc:sldMkLst>
          <pc:docMk/>
          <pc:sldMk cId="2733233842" sldId="1214"/>
        </pc:sldMkLst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25/05/2022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510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49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8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1445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Scenario 1: Think, Behave, Achieve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“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BE4121-B299-4881-A03F-30322A084028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G04-M-Branching-005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196C2D-0669-4E28-AF65-BD536F713F0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91B0FDF-359D-454B-B723-ED10E4A57A26}"/>
              </a:ext>
            </a:extLst>
          </p:cNvPr>
          <p:cNvGrpSpPr/>
          <p:nvPr/>
        </p:nvGrpSpPr>
        <p:grpSpPr>
          <a:xfrm>
            <a:off x="327034" y="1897849"/>
            <a:ext cx="7993680" cy="350442"/>
            <a:chOff x="612466" y="2228467"/>
            <a:chExt cx="5673461" cy="32966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06F85F5-4531-4638-95CB-EB33A30FC662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+ sign to explore Jack’s surroundings. </a:t>
              </a:r>
              <a:endParaRPr lang="en-IN" sz="1600" b="1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B895FF8-A3D3-4800-A0A7-6BC7E54AC3F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45" name="Graphic 44" descr="Direction">
                <a:extLst>
                  <a:ext uri="{FF2B5EF4-FFF2-40B4-BE49-F238E27FC236}">
                    <a16:creationId xmlns:a16="http://schemas.microsoft.com/office/drawing/2014/main" id="{4529F93D-B9AB-4598-9522-DDFF957375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6F44F8C0-BF60-4E56-A38A-AAFA873EED09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2A868AEB-6148-4A8C-B3E6-DB7C2251F7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61" t="8775" b="7631"/>
          <a:stretch/>
        </p:blipFill>
        <p:spPr>
          <a:xfrm>
            <a:off x="661492" y="2458150"/>
            <a:ext cx="8924837" cy="261159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190C3DD-4614-484F-8FDA-6BEC1E7E98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400" y="4237590"/>
            <a:ext cx="361950" cy="32385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99C6E8D-4017-4E29-BB69-FC0F30DD0F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6106" y="2881531"/>
            <a:ext cx="361950" cy="32385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70A46408-69CB-49F2-968A-B0BB63368D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1960" y="2727030"/>
            <a:ext cx="361950" cy="32385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6A670035-0963-47A3-94F4-EB7A7653D3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7206" y="4118020"/>
            <a:ext cx="361950" cy="32385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36452FF-C9A7-46E1-A372-68B545934D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0714" y="2727030"/>
            <a:ext cx="3619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>
            <a:extLst>
              <a:ext uri="{FF2B5EF4-FFF2-40B4-BE49-F238E27FC236}">
                <a16:creationId xmlns:a16="http://schemas.microsoft.com/office/drawing/2014/main" id="{0F3539FC-0678-4C40-843B-01FE2BED5F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12B1C41-22CB-420A-8119-761D39458A56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BF335099-136E-491C-9A53-CF8DA11B84DD}"/>
              </a:ext>
            </a:extLst>
          </p:cNvPr>
          <p:cNvSpPr/>
          <p:nvPr/>
        </p:nvSpPr>
        <p:spPr>
          <a:xfrm>
            <a:off x="413915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24BCC23-8671-48A0-A701-FFFA14FFFE1D}"/>
              </a:ext>
            </a:extLst>
          </p:cNvPr>
          <p:cNvGrpSpPr/>
          <p:nvPr/>
        </p:nvGrpSpPr>
        <p:grpSpPr>
          <a:xfrm>
            <a:off x="518593" y="2027882"/>
            <a:ext cx="4713195" cy="338554"/>
            <a:chOff x="612466" y="2228467"/>
            <a:chExt cx="4433775" cy="318481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2393FD0-B141-4892-8F76-DDC817F7770A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48D76101-8F9E-462A-82BC-4ECE011AC696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5" name="Graphic 64" descr="Direction">
                <a:extLst>
                  <a:ext uri="{FF2B5EF4-FFF2-40B4-BE49-F238E27FC236}">
                    <a16:creationId xmlns:a16="http://schemas.microsoft.com/office/drawing/2014/main" id="{91B47C67-CB13-4BAB-ACC5-A275A4ED7D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34625DE-1459-4358-B9BB-220B95EF56FC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EE97EEA4-F760-4B54-8F31-04511D0EC9B9}"/>
              </a:ext>
            </a:extLst>
          </p:cNvPr>
          <p:cNvGrpSpPr/>
          <p:nvPr/>
        </p:nvGrpSpPr>
        <p:grpSpPr>
          <a:xfrm flipH="1">
            <a:off x="3384731" y="2696138"/>
            <a:ext cx="265722" cy="265722"/>
            <a:chOff x="6571288" y="2793225"/>
            <a:chExt cx="265722" cy="265722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FE37260-D969-448A-B2AF-D544F04454A7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0F0AFF9-FB1D-457A-ADC3-26F6E480DA45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8AC6D0B-F7EC-4AF5-A52D-F055CDC0A532}"/>
              </a:ext>
            </a:extLst>
          </p:cNvPr>
          <p:cNvGrpSpPr/>
          <p:nvPr/>
        </p:nvGrpSpPr>
        <p:grpSpPr>
          <a:xfrm flipH="1">
            <a:off x="5493128" y="2728752"/>
            <a:ext cx="265722" cy="265722"/>
            <a:chOff x="6571288" y="2793225"/>
            <a:chExt cx="265722" cy="265722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5FA640D-DDFF-4D9B-8EC3-3002A563D82B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46B3BF5-B0E3-4D25-93C2-908F4A9A62A5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662695B-234E-4EF2-A509-9E0A4394FAFC}"/>
              </a:ext>
            </a:extLst>
          </p:cNvPr>
          <p:cNvGrpSpPr/>
          <p:nvPr/>
        </p:nvGrpSpPr>
        <p:grpSpPr>
          <a:xfrm>
            <a:off x="1168971" y="2581158"/>
            <a:ext cx="480448" cy="480448"/>
            <a:chOff x="7648409" y="3622977"/>
            <a:chExt cx="480448" cy="480448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24650B71-BECD-4A76-8735-17EC9B87CDC0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5" name="L-Shape 74">
              <a:extLst>
                <a:ext uri="{FF2B5EF4-FFF2-40B4-BE49-F238E27FC236}">
                  <a16:creationId xmlns:a16="http://schemas.microsoft.com/office/drawing/2014/main" id="{9C931E65-977A-4CFF-9C3E-49361400BE93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6" name="L-Shape 75">
              <a:extLst>
                <a:ext uri="{FF2B5EF4-FFF2-40B4-BE49-F238E27FC236}">
                  <a16:creationId xmlns:a16="http://schemas.microsoft.com/office/drawing/2014/main" id="{F6158321-DB14-4482-B3B7-67733E7CD5CF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AA5F1C39-2F52-4660-BDFE-FAED3B275B31}"/>
              </a:ext>
            </a:extLst>
          </p:cNvPr>
          <p:cNvSpPr/>
          <p:nvPr/>
        </p:nvSpPr>
        <p:spPr>
          <a:xfrm>
            <a:off x="640333" y="3141979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E4C51FA-2749-46DD-8EA5-5DFC792A961E}"/>
              </a:ext>
            </a:extLst>
          </p:cNvPr>
          <p:cNvGrpSpPr/>
          <p:nvPr/>
        </p:nvGrpSpPr>
        <p:grpSpPr>
          <a:xfrm>
            <a:off x="9286053" y="802627"/>
            <a:ext cx="438337" cy="2372229"/>
            <a:chOff x="9286053" y="802627"/>
            <a:chExt cx="438337" cy="237222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B8876C9-B7D9-4F63-B428-4D36E413FC33}"/>
                </a:ext>
              </a:extLst>
            </p:cNvPr>
            <p:cNvSpPr/>
            <p:nvPr/>
          </p:nvSpPr>
          <p:spPr>
            <a:xfrm>
              <a:off x="9305365" y="834945"/>
              <a:ext cx="307775" cy="307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48C043C-3639-4C7B-8F31-FEFDCDF6CA1D}"/>
                </a:ext>
              </a:extLst>
            </p:cNvPr>
            <p:cNvSpPr/>
            <p:nvPr/>
          </p:nvSpPr>
          <p:spPr>
            <a:xfrm>
              <a:off x="9305365" y="1255114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DA5CD83-805E-4D0C-BE20-E5CEBDE601C6}"/>
                </a:ext>
              </a:extLst>
            </p:cNvPr>
            <p:cNvSpPr/>
            <p:nvPr/>
          </p:nvSpPr>
          <p:spPr>
            <a:xfrm>
              <a:off x="9305365" y="1651278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85D49D1-A6FC-447C-A52A-683A8514DF5C}"/>
                </a:ext>
              </a:extLst>
            </p:cNvPr>
            <p:cNvSpPr/>
            <p:nvPr/>
          </p:nvSpPr>
          <p:spPr>
            <a:xfrm>
              <a:off x="9305364" y="20593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213B4C0-D0C2-45EE-83C7-74DF7FBBDF73}"/>
                </a:ext>
              </a:extLst>
            </p:cNvPr>
            <p:cNvSpPr/>
            <p:nvPr/>
          </p:nvSpPr>
          <p:spPr>
            <a:xfrm>
              <a:off x="9305364" y="24529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6A315F9B-4E85-4962-B045-B0F11782E01C}"/>
                </a:ext>
              </a:extLst>
            </p:cNvPr>
            <p:cNvSpPr/>
            <p:nvPr/>
          </p:nvSpPr>
          <p:spPr>
            <a:xfrm>
              <a:off x="9305364" y="2831836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87D5496-A241-4E05-92B5-08EC1C219E28}"/>
                </a:ext>
              </a:extLst>
            </p:cNvPr>
            <p:cNvSpPr/>
            <p:nvPr/>
          </p:nvSpPr>
          <p:spPr>
            <a:xfrm>
              <a:off x="9286053" y="802627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688B5B0-E171-4A09-A01D-83130BAC8730}"/>
                </a:ext>
              </a:extLst>
            </p:cNvPr>
            <p:cNvSpPr/>
            <p:nvPr/>
          </p:nvSpPr>
          <p:spPr>
            <a:xfrm>
              <a:off x="9293673" y="1224031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158F666-5CCE-46CE-9D78-0477BF6C79F1}"/>
                </a:ext>
              </a:extLst>
            </p:cNvPr>
            <p:cNvSpPr/>
            <p:nvPr/>
          </p:nvSpPr>
          <p:spPr>
            <a:xfrm>
              <a:off x="9291118" y="1627869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AF056F6-E283-4A67-89A2-B2F1A12162A4}"/>
                </a:ext>
              </a:extLst>
            </p:cNvPr>
            <p:cNvSpPr/>
            <p:nvPr/>
          </p:nvSpPr>
          <p:spPr>
            <a:xfrm>
              <a:off x="9288608" y="2021290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C1C7611-3F2F-4968-A563-1CD2051ADFF7}"/>
                </a:ext>
              </a:extLst>
            </p:cNvPr>
            <p:cNvSpPr/>
            <p:nvPr/>
          </p:nvSpPr>
          <p:spPr>
            <a:xfrm>
              <a:off x="9296228" y="2419834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56D82F7-0619-41D1-822A-1281DD0A0F46}"/>
                </a:ext>
              </a:extLst>
            </p:cNvPr>
            <p:cNvSpPr/>
            <p:nvPr/>
          </p:nvSpPr>
          <p:spPr>
            <a:xfrm>
              <a:off x="9293673" y="2808432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64D2B048-AADE-437E-BEA0-02124CA201C8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T1 | P1 | 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6628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>
            <a:extLst>
              <a:ext uri="{FF2B5EF4-FFF2-40B4-BE49-F238E27FC236}">
                <a16:creationId xmlns:a16="http://schemas.microsoft.com/office/drawing/2014/main" id="{3795439C-F0BD-47FB-9831-C8FCD0FD6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1F61A02-2E0A-47B1-907A-00119B92007E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EE8D7A36-622F-4713-989E-6E6B622DCEE3}"/>
              </a:ext>
            </a:extLst>
          </p:cNvPr>
          <p:cNvSpPr/>
          <p:nvPr/>
        </p:nvSpPr>
        <p:spPr>
          <a:xfrm>
            <a:off x="410608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D536586-8640-4E4A-8CBC-0F4A46884440}"/>
              </a:ext>
            </a:extLst>
          </p:cNvPr>
          <p:cNvGrpSpPr/>
          <p:nvPr/>
        </p:nvGrpSpPr>
        <p:grpSpPr>
          <a:xfrm>
            <a:off x="515286" y="2042872"/>
            <a:ext cx="4713195" cy="338554"/>
            <a:chOff x="612466" y="2228467"/>
            <a:chExt cx="4433775" cy="318481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2A8C710-A2E3-4A29-8CB7-B671677DDFC3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BA631FE-3C3E-4667-B0A3-0998A03D7F69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0" name="Graphic 49" descr="Direction">
                <a:extLst>
                  <a:ext uri="{FF2B5EF4-FFF2-40B4-BE49-F238E27FC236}">
                    <a16:creationId xmlns:a16="http://schemas.microsoft.com/office/drawing/2014/main" id="{B77F8370-3473-4D99-B754-E999723D3F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4483D564-6DC9-4FB9-9392-1C18EACC407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EC7CF60-36B4-4D69-A612-3362B2910331}"/>
              </a:ext>
            </a:extLst>
          </p:cNvPr>
          <p:cNvGrpSpPr/>
          <p:nvPr/>
        </p:nvGrpSpPr>
        <p:grpSpPr>
          <a:xfrm flipH="1">
            <a:off x="1041640" y="2711128"/>
            <a:ext cx="265722" cy="265722"/>
            <a:chOff x="6571288" y="2793225"/>
            <a:chExt cx="265722" cy="265722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B360BACB-A0B0-4DAD-9507-5CDCD82A3B8C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497EC11B-376E-4724-B13D-B8A696B63C33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CE11CFE2-5A41-49FD-9BE4-1198E74B7D21}"/>
              </a:ext>
            </a:extLst>
          </p:cNvPr>
          <p:cNvGrpSpPr/>
          <p:nvPr/>
        </p:nvGrpSpPr>
        <p:grpSpPr>
          <a:xfrm flipH="1">
            <a:off x="5489821" y="2743742"/>
            <a:ext cx="265722" cy="265722"/>
            <a:chOff x="6571288" y="2793225"/>
            <a:chExt cx="265722" cy="265722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596EADF-B0EA-413A-8229-F2359F794028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5BB800-8DA0-4820-9C1B-28E43306947F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DA742900-79DA-4613-BD91-F6A368E51F69}"/>
              </a:ext>
            </a:extLst>
          </p:cNvPr>
          <p:cNvGrpSpPr/>
          <p:nvPr/>
        </p:nvGrpSpPr>
        <p:grpSpPr>
          <a:xfrm>
            <a:off x="3075139" y="2596148"/>
            <a:ext cx="480448" cy="480448"/>
            <a:chOff x="7648409" y="3622977"/>
            <a:chExt cx="480448" cy="480448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BB5004C9-CF1A-4C38-9418-76F65ADD7D32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7" name="L-Shape 76">
              <a:extLst>
                <a:ext uri="{FF2B5EF4-FFF2-40B4-BE49-F238E27FC236}">
                  <a16:creationId xmlns:a16="http://schemas.microsoft.com/office/drawing/2014/main" id="{CF1DF11D-66A3-4494-8E8C-9497A547A893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8" name="L-Shape 77">
              <a:extLst>
                <a:ext uri="{FF2B5EF4-FFF2-40B4-BE49-F238E27FC236}">
                  <a16:creationId xmlns:a16="http://schemas.microsoft.com/office/drawing/2014/main" id="{45B59086-CFE8-40B3-BBD7-4D6CD475EB0C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FC90849C-54AF-4201-89C4-252C06D44476}"/>
              </a:ext>
            </a:extLst>
          </p:cNvPr>
          <p:cNvSpPr/>
          <p:nvPr/>
        </p:nvSpPr>
        <p:spPr>
          <a:xfrm>
            <a:off x="637026" y="3156969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365F4A9-BEBF-4B33-92E1-EAB706ECB686}"/>
              </a:ext>
            </a:extLst>
          </p:cNvPr>
          <p:cNvGrpSpPr/>
          <p:nvPr/>
        </p:nvGrpSpPr>
        <p:grpSpPr>
          <a:xfrm>
            <a:off x="9286053" y="802627"/>
            <a:ext cx="438337" cy="2372229"/>
            <a:chOff x="9286053" y="802627"/>
            <a:chExt cx="438337" cy="2372229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C993617A-B2C6-41D2-BFC1-87A6D83FA553}"/>
                </a:ext>
              </a:extLst>
            </p:cNvPr>
            <p:cNvSpPr/>
            <p:nvPr/>
          </p:nvSpPr>
          <p:spPr>
            <a:xfrm>
              <a:off x="9305365" y="834945"/>
              <a:ext cx="307775" cy="307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8A1ED4-7C5D-4018-BEDC-259F141D8DE3}"/>
                </a:ext>
              </a:extLst>
            </p:cNvPr>
            <p:cNvSpPr/>
            <p:nvPr/>
          </p:nvSpPr>
          <p:spPr>
            <a:xfrm>
              <a:off x="9305365" y="1255114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A4029AC-F43E-4083-9F40-602D702C2596}"/>
                </a:ext>
              </a:extLst>
            </p:cNvPr>
            <p:cNvSpPr/>
            <p:nvPr/>
          </p:nvSpPr>
          <p:spPr>
            <a:xfrm>
              <a:off x="9305365" y="1651278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6973C3B-2DF0-43FD-920E-C01A16C3D64E}"/>
                </a:ext>
              </a:extLst>
            </p:cNvPr>
            <p:cNvSpPr/>
            <p:nvPr/>
          </p:nvSpPr>
          <p:spPr>
            <a:xfrm>
              <a:off x="9305364" y="20593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31D7E59E-2FA3-4239-9D9E-6CC3EA2FDB53}"/>
                </a:ext>
              </a:extLst>
            </p:cNvPr>
            <p:cNvSpPr/>
            <p:nvPr/>
          </p:nvSpPr>
          <p:spPr>
            <a:xfrm>
              <a:off x="9305364" y="24529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4A65C247-BD8F-4652-AF0D-BDCDEE6D1211}"/>
                </a:ext>
              </a:extLst>
            </p:cNvPr>
            <p:cNvSpPr/>
            <p:nvPr/>
          </p:nvSpPr>
          <p:spPr>
            <a:xfrm>
              <a:off x="9305364" y="2831836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57B3F47-C988-44C5-910D-77D088B3CADD}"/>
                </a:ext>
              </a:extLst>
            </p:cNvPr>
            <p:cNvSpPr/>
            <p:nvPr/>
          </p:nvSpPr>
          <p:spPr>
            <a:xfrm>
              <a:off x="9286053" y="802627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546FA16-BDC7-4128-87D7-1A222C1B76BC}"/>
                </a:ext>
              </a:extLst>
            </p:cNvPr>
            <p:cNvSpPr/>
            <p:nvPr/>
          </p:nvSpPr>
          <p:spPr>
            <a:xfrm>
              <a:off x="9293673" y="1224031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58CA5A7-290E-4659-A708-756FD2F2D37B}"/>
                </a:ext>
              </a:extLst>
            </p:cNvPr>
            <p:cNvSpPr/>
            <p:nvPr/>
          </p:nvSpPr>
          <p:spPr>
            <a:xfrm>
              <a:off x="9291118" y="1627869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4E279434-FA39-4B19-B621-6DE9A1DAC006}"/>
                </a:ext>
              </a:extLst>
            </p:cNvPr>
            <p:cNvSpPr/>
            <p:nvPr/>
          </p:nvSpPr>
          <p:spPr>
            <a:xfrm>
              <a:off x="9288608" y="2021290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C6555D48-D648-4B2D-A179-5DE0E694F94F}"/>
                </a:ext>
              </a:extLst>
            </p:cNvPr>
            <p:cNvSpPr/>
            <p:nvPr/>
          </p:nvSpPr>
          <p:spPr>
            <a:xfrm>
              <a:off x="9296228" y="2419834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C2D4E918-80E8-4179-BD53-A3A4FE4B158F}"/>
                </a:ext>
              </a:extLst>
            </p:cNvPr>
            <p:cNvSpPr/>
            <p:nvPr/>
          </p:nvSpPr>
          <p:spPr>
            <a:xfrm>
              <a:off x="9293673" y="2808432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484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37F5E67C-A33C-4993-B79C-B9F0BA0B5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7332E732-FE89-4854-8543-828B4963616C}"/>
              </a:ext>
            </a:extLst>
          </p:cNvPr>
          <p:cNvSpPr/>
          <p:nvPr/>
        </p:nvSpPr>
        <p:spPr>
          <a:xfrm>
            <a:off x="395618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0C055D2-0263-4DB2-8917-CEED0BF71A6E}"/>
              </a:ext>
            </a:extLst>
          </p:cNvPr>
          <p:cNvGrpSpPr/>
          <p:nvPr/>
        </p:nvGrpSpPr>
        <p:grpSpPr>
          <a:xfrm>
            <a:off x="500296" y="2057862"/>
            <a:ext cx="4713195" cy="338554"/>
            <a:chOff x="612466" y="2228467"/>
            <a:chExt cx="4433775" cy="318481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1FC2384-7240-44C8-A7BC-F69C3F01F810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5AFBA0CC-CF41-4C09-9D8A-443305BFC8F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0" name="Graphic 49" descr="Direction">
                <a:extLst>
                  <a:ext uri="{FF2B5EF4-FFF2-40B4-BE49-F238E27FC236}">
                    <a16:creationId xmlns:a16="http://schemas.microsoft.com/office/drawing/2014/main" id="{EF610488-C423-4C59-A627-08739BF162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1B908054-5FF6-4738-B4BF-A60DEB103DC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02C641A-BBFA-4E1E-ADAB-4132745D52F4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609265F3-3CFE-42BC-B338-BEC62EAB85F7}"/>
              </a:ext>
            </a:extLst>
          </p:cNvPr>
          <p:cNvGrpSpPr/>
          <p:nvPr/>
        </p:nvGrpSpPr>
        <p:grpSpPr>
          <a:xfrm flipH="1">
            <a:off x="1026650" y="2726118"/>
            <a:ext cx="265722" cy="265722"/>
            <a:chOff x="6571288" y="2793225"/>
            <a:chExt cx="265722" cy="265722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56D5D73-CD73-4268-9B81-1782D77AE152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24E3F0FD-4465-4ED9-BAC2-BCFA3CEC966B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FB2DCCF-D0ED-4FE7-B9AC-413AF8BCEF1B}"/>
              </a:ext>
            </a:extLst>
          </p:cNvPr>
          <p:cNvGrpSpPr/>
          <p:nvPr/>
        </p:nvGrpSpPr>
        <p:grpSpPr>
          <a:xfrm flipH="1">
            <a:off x="2798869" y="2758732"/>
            <a:ext cx="265722" cy="265722"/>
            <a:chOff x="6571288" y="2793225"/>
            <a:chExt cx="265722" cy="265722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39F6EEC3-8313-4B45-AE9D-3E4C402847E5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97401E33-BA96-4816-8E45-2F79B36CC42C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AAF4040-99C6-4100-A6E0-27C1E2E95976}"/>
              </a:ext>
            </a:extLst>
          </p:cNvPr>
          <p:cNvGrpSpPr/>
          <p:nvPr/>
        </p:nvGrpSpPr>
        <p:grpSpPr>
          <a:xfrm>
            <a:off x="4862047" y="2626128"/>
            <a:ext cx="480448" cy="480448"/>
            <a:chOff x="7648409" y="3622977"/>
            <a:chExt cx="480448" cy="480448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C838984B-AAC2-4D94-BFAA-CE19B811796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0" name="L-Shape 79">
              <a:extLst>
                <a:ext uri="{FF2B5EF4-FFF2-40B4-BE49-F238E27FC236}">
                  <a16:creationId xmlns:a16="http://schemas.microsoft.com/office/drawing/2014/main" id="{F3EBE081-A06A-400D-B18B-DEA0D8E654E3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1" name="L-Shape 80">
              <a:extLst>
                <a:ext uri="{FF2B5EF4-FFF2-40B4-BE49-F238E27FC236}">
                  <a16:creationId xmlns:a16="http://schemas.microsoft.com/office/drawing/2014/main" id="{4C3821B5-6AD2-448E-AC99-4A6111E24F82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9F09DFA9-CE43-46A1-B84B-A88298243593}"/>
              </a:ext>
            </a:extLst>
          </p:cNvPr>
          <p:cNvSpPr/>
          <p:nvPr/>
        </p:nvSpPr>
        <p:spPr>
          <a:xfrm>
            <a:off x="622036" y="3082018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7929BC6-BB29-4E98-8E95-7B7AAAAE02FC}"/>
              </a:ext>
            </a:extLst>
          </p:cNvPr>
          <p:cNvSpPr/>
          <p:nvPr/>
        </p:nvSpPr>
        <p:spPr>
          <a:xfrm>
            <a:off x="4188831" y="4736020"/>
            <a:ext cx="1973119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>
                <a:solidFill>
                  <a:schemeClr val="tx1"/>
                </a:solidFill>
              </a:rPr>
              <a:t>YES, I AM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F41080B-3037-4861-9403-16FC6280947B}"/>
              </a:ext>
            </a:extLst>
          </p:cNvPr>
          <p:cNvSpPr/>
          <p:nvPr/>
        </p:nvSpPr>
        <p:spPr>
          <a:xfrm>
            <a:off x="6328684" y="4736020"/>
            <a:ext cx="2440049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>
                <a:solidFill>
                  <a:schemeClr val="tx1"/>
                </a:solidFill>
              </a:rPr>
              <a:t>NO, REVIEW SCENARIO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343A2E3-0978-48B0-B508-ED180CD3435A}"/>
              </a:ext>
            </a:extLst>
          </p:cNvPr>
          <p:cNvSpPr txBox="1"/>
          <p:nvPr/>
        </p:nvSpPr>
        <p:spPr>
          <a:xfrm>
            <a:off x="634714" y="4765170"/>
            <a:ext cx="3628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Are you ready for the challenge? &gt;&gt;</a:t>
            </a:r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866966F-EBD8-43BC-98D0-2A2E987433D3}"/>
              </a:ext>
            </a:extLst>
          </p:cNvPr>
          <p:cNvGrpSpPr/>
          <p:nvPr/>
        </p:nvGrpSpPr>
        <p:grpSpPr>
          <a:xfrm>
            <a:off x="9286053" y="802627"/>
            <a:ext cx="438337" cy="2372229"/>
            <a:chOff x="9286053" y="802627"/>
            <a:chExt cx="438337" cy="2372229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AC14AAEF-21F0-40D9-8046-1BA3BEC78407}"/>
                </a:ext>
              </a:extLst>
            </p:cNvPr>
            <p:cNvSpPr/>
            <p:nvPr/>
          </p:nvSpPr>
          <p:spPr>
            <a:xfrm>
              <a:off x="9305365" y="834945"/>
              <a:ext cx="307775" cy="307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0E42493C-5FA6-4E8B-990F-CDBFCB471368}"/>
                </a:ext>
              </a:extLst>
            </p:cNvPr>
            <p:cNvSpPr/>
            <p:nvPr/>
          </p:nvSpPr>
          <p:spPr>
            <a:xfrm>
              <a:off x="9305365" y="1255114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B37AF07-682F-467D-BABE-E41D21A9886B}"/>
                </a:ext>
              </a:extLst>
            </p:cNvPr>
            <p:cNvSpPr/>
            <p:nvPr/>
          </p:nvSpPr>
          <p:spPr>
            <a:xfrm>
              <a:off x="9305365" y="1651278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37040AD-E335-4DF9-BD7C-6CBC2A155343}"/>
                </a:ext>
              </a:extLst>
            </p:cNvPr>
            <p:cNvSpPr/>
            <p:nvPr/>
          </p:nvSpPr>
          <p:spPr>
            <a:xfrm>
              <a:off x="9305364" y="20593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45B30FC4-1C06-478A-8249-69D473DEC9B5}"/>
                </a:ext>
              </a:extLst>
            </p:cNvPr>
            <p:cNvSpPr/>
            <p:nvPr/>
          </p:nvSpPr>
          <p:spPr>
            <a:xfrm>
              <a:off x="9305364" y="24529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F3E1D019-3E4E-40DF-8F01-4D54F31BAF7D}"/>
                </a:ext>
              </a:extLst>
            </p:cNvPr>
            <p:cNvSpPr/>
            <p:nvPr/>
          </p:nvSpPr>
          <p:spPr>
            <a:xfrm>
              <a:off x="9305364" y="2831836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95223F9-11DD-431C-B5AC-391A02122781}"/>
                </a:ext>
              </a:extLst>
            </p:cNvPr>
            <p:cNvSpPr/>
            <p:nvPr/>
          </p:nvSpPr>
          <p:spPr>
            <a:xfrm>
              <a:off x="9286053" y="802627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AC1038D-044E-4575-AF25-957A22047284}"/>
                </a:ext>
              </a:extLst>
            </p:cNvPr>
            <p:cNvSpPr/>
            <p:nvPr/>
          </p:nvSpPr>
          <p:spPr>
            <a:xfrm>
              <a:off x="9293673" y="1224031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620DD44-759E-4B2F-816C-2AC50FC0CD6A}"/>
                </a:ext>
              </a:extLst>
            </p:cNvPr>
            <p:cNvSpPr/>
            <p:nvPr/>
          </p:nvSpPr>
          <p:spPr>
            <a:xfrm>
              <a:off x="9291118" y="1627869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938F971-2618-4189-91D1-B4F9813AD1ED}"/>
                </a:ext>
              </a:extLst>
            </p:cNvPr>
            <p:cNvSpPr/>
            <p:nvPr/>
          </p:nvSpPr>
          <p:spPr>
            <a:xfrm>
              <a:off x="9288608" y="2021290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712682C0-7DE4-4198-94B3-4CC87743FFF8}"/>
                </a:ext>
              </a:extLst>
            </p:cNvPr>
            <p:cNvSpPr/>
            <p:nvPr/>
          </p:nvSpPr>
          <p:spPr>
            <a:xfrm>
              <a:off x="9296228" y="2419834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C7A573C-FEDE-4133-A05C-2521C29C6DBD}"/>
                </a:ext>
              </a:extLst>
            </p:cNvPr>
            <p:cNvSpPr/>
            <p:nvPr/>
          </p:nvSpPr>
          <p:spPr>
            <a:xfrm>
              <a:off x="9293673" y="2808432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7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4AFF773-5250-4315-835C-52E4EF0B4996}"/>
              </a:ext>
            </a:extLst>
          </p:cNvPr>
          <p:cNvSpPr/>
          <p:nvPr/>
        </p:nvSpPr>
        <p:spPr>
          <a:xfrm>
            <a:off x="311883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5204D9-4D1C-4956-A01A-E81485A93D2D}"/>
              </a:ext>
            </a:extLst>
          </p:cNvPr>
          <p:cNvSpPr/>
          <p:nvPr/>
        </p:nvSpPr>
        <p:spPr>
          <a:xfrm>
            <a:off x="1708137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E680E91-5331-4DFD-B8FF-3F24A236B8B8}"/>
              </a:ext>
            </a:extLst>
          </p:cNvPr>
          <p:cNvGrpSpPr/>
          <p:nvPr/>
        </p:nvGrpSpPr>
        <p:grpSpPr>
          <a:xfrm>
            <a:off x="1028894" y="2691475"/>
            <a:ext cx="1488011" cy="1533497"/>
            <a:chOff x="491009" y="2846219"/>
            <a:chExt cx="1488011" cy="1533497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5541D88-74E6-4DCE-9076-3464BB1396E3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0808BE9-8D24-408A-BCFB-94808590B2E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9" name="Flowchart: Connector 58">
                <a:extLst>
                  <a:ext uri="{FF2B5EF4-FFF2-40B4-BE49-F238E27FC236}">
                    <a16:creationId xmlns:a16="http://schemas.microsoft.com/office/drawing/2014/main" id="{FF2415DD-9BF1-499F-86C6-3769D8AB876F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8EB005F-4A76-4562-9AA0-2D308925ED1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lowchart: Connector 60">
                <a:extLst>
                  <a:ext uri="{FF2B5EF4-FFF2-40B4-BE49-F238E27FC236}">
                    <a16:creationId xmlns:a16="http://schemas.microsoft.com/office/drawing/2014/main" id="{0CF63092-85DA-4CFB-A054-7598CB4C285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2" name="Graphic 61" descr="Network">
                <a:extLst>
                  <a:ext uri="{FF2B5EF4-FFF2-40B4-BE49-F238E27FC236}">
                    <a16:creationId xmlns:a16="http://schemas.microsoft.com/office/drawing/2014/main" id="{76E22DBF-88B4-46E7-9A42-FB5F6AF94E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F35B42D-2739-4CCB-9175-E4D2202F572A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668A438-9D55-4BC3-A52F-FDB1FC04CE1F}"/>
              </a:ext>
            </a:extLst>
          </p:cNvPr>
          <p:cNvGrpSpPr/>
          <p:nvPr/>
        </p:nvGrpSpPr>
        <p:grpSpPr>
          <a:xfrm>
            <a:off x="3100567" y="2691475"/>
            <a:ext cx="1488011" cy="1533497"/>
            <a:chOff x="491009" y="2846219"/>
            <a:chExt cx="1488011" cy="1533497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897702D-616A-406E-8E0B-DC05F8213830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2CF1F27D-5E23-4EA3-8FC2-04A29E4AEB21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7" name="Flowchart: Connector 66">
                <a:extLst>
                  <a:ext uri="{FF2B5EF4-FFF2-40B4-BE49-F238E27FC236}">
                    <a16:creationId xmlns:a16="http://schemas.microsoft.com/office/drawing/2014/main" id="{29522710-7DC5-4611-A71A-D60B0420C9E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C120735-C93D-4CDA-835D-B7A4D91E6C27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Flowchart: Connector 81">
                <a:extLst>
                  <a:ext uri="{FF2B5EF4-FFF2-40B4-BE49-F238E27FC236}">
                    <a16:creationId xmlns:a16="http://schemas.microsoft.com/office/drawing/2014/main" id="{95A887D2-3639-48F2-A43D-856AAB83EE17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83" name="Graphic 82" descr="Network">
                <a:extLst>
                  <a:ext uri="{FF2B5EF4-FFF2-40B4-BE49-F238E27FC236}">
                    <a16:creationId xmlns:a16="http://schemas.microsoft.com/office/drawing/2014/main" id="{5CB1AC54-1CC3-465A-9F30-88BA7FECA5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919403F-1C33-47BE-9E25-85E6053DB0BA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FBBE107-A5E4-44DA-A409-4619B002B406}"/>
              </a:ext>
            </a:extLst>
          </p:cNvPr>
          <p:cNvGrpSpPr/>
          <p:nvPr/>
        </p:nvGrpSpPr>
        <p:grpSpPr>
          <a:xfrm>
            <a:off x="5172240" y="2691475"/>
            <a:ext cx="1488011" cy="1533497"/>
            <a:chOff x="491009" y="2846219"/>
            <a:chExt cx="1488011" cy="1533497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491AF36B-D961-4275-88E6-751D54479E9B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303EE418-BE21-48DE-B978-7EB2B46FE4C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88" name="Flowchart: Connector 87">
                <a:extLst>
                  <a:ext uri="{FF2B5EF4-FFF2-40B4-BE49-F238E27FC236}">
                    <a16:creationId xmlns:a16="http://schemas.microsoft.com/office/drawing/2014/main" id="{3FA1BB2A-2D6C-4F77-BFB0-FE373BAA46D5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125C6D74-37E8-4620-AF4A-67410E2408BA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Flowchart: Connector 89">
                <a:extLst>
                  <a:ext uri="{FF2B5EF4-FFF2-40B4-BE49-F238E27FC236}">
                    <a16:creationId xmlns:a16="http://schemas.microsoft.com/office/drawing/2014/main" id="{5D80909E-1B16-4E40-A445-53BEA260460E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1" name="Graphic 90" descr="Network">
                <a:extLst>
                  <a:ext uri="{FF2B5EF4-FFF2-40B4-BE49-F238E27FC236}">
                    <a16:creationId xmlns:a16="http://schemas.microsoft.com/office/drawing/2014/main" id="{B849BEBC-5F3F-41C8-988F-BBF7579455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1366FF8-1F1F-48D2-B463-8852F08FF446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4CD94896-9093-4D2E-B3A6-191BD8F3D198}"/>
              </a:ext>
            </a:extLst>
          </p:cNvPr>
          <p:cNvGrpSpPr/>
          <p:nvPr/>
        </p:nvGrpSpPr>
        <p:grpSpPr>
          <a:xfrm>
            <a:off x="7243912" y="2691475"/>
            <a:ext cx="1488011" cy="1533497"/>
            <a:chOff x="491009" y="2846219"/>
            <a:chExt cx="1488011" cy="1533497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12C4B2A-B8FE-492D-836C-119F1FD2FB5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19922864-17E5-4A06-8F86-5A029DE92F66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6" name="Flowchart: Connector 95">
                <a:extLst>
                  <a:ext uri="{FF2B5EF4-FFF2-40B4-BE49-F238E27FC236}">
                    <a16:creationId xmlns:a16="http://schemas.microsoft.com/office/drawing/2014/main" id="{B8EB8D5F-1198-49A8-9744-6EF40BEB106D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Isosceles Triangle 96">
                <a:extLst>
                  <a:ext uri="{FF2B5EF4-FFF2-40B4-BE49-F238E27FC236}">
                    <a16:creationId xmlns:a16="http://schemas.microsoft.com/office/drawing/2014/main" id="{523F2B65-E375-4030-AE6E-016D29855CF3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Flowchart: Connector 97">
                <a:extLst>
                  <a:ext uri="{FF2B5EF4-FFF2-40B4-BE49-F238E27FC236}">
                    <a16:creationId xmlns:a16="http://schemas.microsoft.com/office/drawing/2014/main" id="{FAEAD352-D2F0-46F8-B3B8-5329A277ED9E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9" name="Graphic 98" descr="Network">
                <a:extLst>
                  <a:ext uri="{FF2B5EF4-FFF2-40B4-BE49-F238E27FC236}">
                    <a16:creationId xmlns:a16="http://schemas.microsoft.com/office/drawing/2014/main" id="{071FA184-4D80-4E8A-9D4F-464070E346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2510D853-EF72-4736-8FAF-0C27B06B78D8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76F4C46F-0536-438A-BA18-74A0712CD100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06B87D20-9289-4ECE-BE39-5A7643FABD4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CA981D4-0502-42E2-BFC2-E0F0768D7043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03" name="Graphic 102" descr="Direction">
                <a:extLst>
                  <a:ext uri="{FF2B5EF4-FFF2-40B4-BE49-F238E27FC236}">
                    <a16:creationId xmlns:a16="http://schemas.microsoft.com/office/drawing/2014/main" id="{2D9894B8-B1A2-448D-96D5-AC6E472EE7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97D16F77-18DB-4C3D-A2D2-1C6676E306C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086D03A-5EA5-4128-8D43-A2F8EB189A9B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B0B5796-226D-45D1-9597-EA37C014898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242686F-A3BA-4B3C-9E28-40DB2ACC9FAD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T1 | P1 | 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06863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157400" y="1331090"/>
            <a:ext cx="7282061" cy="15470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1172390" y="3115231"/>
            <a:ext cx="7282061" cy="1516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87E12B-A908-4B44-AB98-712B8CBD91AB}"/>
              </a:ext>
            </a:extLst>
          </p:cNvPr>
          <p:cNvSpPr/>
          <p:nvPr/>
        </p:nvSpPr>
        <p:spPr>
          <a:xfrm>
            <a:off x="6084764" y="2609721"/>
            <a:ext cx="221339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Case studies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794BB4-503D-4980-A176-958A10122B8E}"/>
              </a:ext>
            </a:extLst>
          </p:cNvPr>
          <p:cNvSpPr/>
          <p:nvPr/>
        </p:nvSpPr>
        <p:spPr>
          <a:xfrm>
            <a:off x="6084764" y="4413965"/>
            <a:ext cx="221339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Case studies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1445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Scenario 1: Think, Behave, Achieve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“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BE4121-B299-4881-A03F-30322A084028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G04-M-Branching-003-SL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196C2D-0669-4E28-AF65-BD536F713F0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91B0FDF-359D-454B-B723-ED10E4A57A26}"/>
              </a:ext>
            </a:extLst>
          </p:cNvPr>
          <p:cNvGrpSpPr/>
          <p:nvPr/>
        </p:nvGrpSpPr>
        <p:grpSpPr>
          <a:xfrm>
            <a:off x="327034" y="1897849"/>
            <a:ext cx="7993680" cy="350442"/>
            <a:chOff x="612466" y="2228467"/>
            <a:chExt cx="5673461" cy="32966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06F85F5-4531-4638-95CB-EB33A30FC662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+ sign to explore Jack’s surroundings. </a:t>
              </a:r>
              <a:endParaRPr lang="en-IN" sz="1600" b="1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B895FF8-A3D3-4800-A0A7-6BC7E54AC3F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45" name="Graphic 44" descr="Direction">
                <a:extLst>
                  <a:ext uri="{FF2B5EF4-FFF2-40B4-BE49-F238E27FC236}">
                    <a16:creationId xmlns:a16="http://schemas.microsoft.com/office/drawing/2014/main" id="{4529F93D-B9AB-4598-9522-DDFF957375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6F44F8C0-BF60-4E56-A38A-AAFA873EED09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2A868AEB-6148-4A8C-B3E6-DB7C2251F7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61" t="8775" b="7631"/>
          <a:stretch/>
        </p:blipFill>
        <p:spPr>
          <a:xfrm>
            <a:off x="661492" y="2458150"/>
            <a:ext cx="8924837" cy="261159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190C3DD-4614-484F-8FDA-6BEC1E7E98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400" y="4237590"/>
            <a:ext cx="361950" cy="32385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99C6E8D-4017-4E29-BB69-FC0F30DD0F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6106" y="2881531"/>
            <a:ext cx="361950" cy="32385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70A46408-69CB-49F2-968A-B0BB63368D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1960" y="2727030"/>
            <a:ext cx="361950" cy="32385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6A670035-0963-47A3-94F4-EB7A7653D3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7206" y="4118020"/>
            <a:ext cx="361950" cy="32385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36452FF-C9A7-46E1-A372-68B545934D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0714" y="2727030"/>
            <a:ext cx="361950" cy="323850"/>
          </a:xfrm>
          <a:prstGeom prst="rect">
            <a:avLst/>
          </a:prstGeom>
        </p:spPr>
      </p:pic>
      <p:pic>
        <p:nvPicPr>
          <p:cNvPr id="18" name="Graphic 17" descr="Checkmark">
            <a:extLst>
              <a:ext uri="{FF2B5EF4-FFF2-40B4-BE49-F238E27FC236}">
                <a16:creationId xmlns:a16="http://schemas.microsoft.com/office/drawing/2014/main" id="{AF97950B-872F-48C3-9367-6C31C9A1DB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13691" y="2727030"/>
            <a:ext cx="235120" cy="235120"/>
          </a:xfrm>
          <a:prstGeom prst="rect">
            <a:avLst/>
          </a:prstGeom>
        </p:spPr>
      </p:pic>
      <p:pic>
        <p:nvPicPr>
          <p:cNvPr id="19" name="Graphic 18" descr="Checkmark">
            <a:extLst>
              <a:ext uri="{FF2B5EF4-FFF2-40B4-BE49-F238E27FC236}">
                <a16:creationId xmlns:a16="http://schemas.microsoft.com/office/drawing/2014/main" id="{CEAF5ED8-DAC4-4DDB-811E-20A5526ABE6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7767" y="2685150"/>
            <a:ext cx="235120" cy="23512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9AC606A-19CA-4F92-85DD-11C24A1BC6CA}"/>
              </a:ext>
            </a:extLst>
          </p:cNvPr>
          <p:cNvSpPr/>
          <p:nvPr/>
        </p:nvSpPr>
        <p:spPr>
          <a:xfrm>
            <a:off x="5657208" y="3050880"/>
            <a:ext cx="2659503" cy="25235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Great job!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You have reviewed all of the case studies and answered the questions to understand the impact of each one… 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Select next to learn about … </a:t>
            </a:r>
          </a:p>
        </p:txBody>
      </p:sp>
    </p:spTree>
    <p:extLst>
      <p:ext uri="{BB962C8B-B14F-4D97-AF65-F5344CB8AC3E}">
        <p14:creationId xmlns:p14="http://schemas.microsoft.com/office/powerpoint/2010/main" val="20991925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17257</TotalTime>
  <Words>657</Words>
  <Application>Microsoft Office PowerPoint</Application>
  <PresentationFormat>Custom</PresentationFormat>
  <Paragraphs>103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2425</cp:revision>
  <dcterms:created xsi:type="dcterms:W3CDTF">2017-07-21T05:01:19Z</dcterms:created>
  <dcterms:modified xsi:type="dcterms:W3CDTF">2022-05-25T14:53:35Z</dcterms:modified>
</cp:coreProperties>
</file>