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1202" r:id="rId2"/>
    <p:sldId id="1211" r:id="rId3"/>
    <p:sldId id="1206" r:id="rId4"/>
    <p:sldId id="1212" r:id="rId5"/>
    <p:sldId id="1213" r:id="rId6"/>
    <p:sldId id="1210" r:id="rId7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2E963F-94D1-4ECC-8898-EFA79198C0AE}" v="3" dt="2022-04-06T18:46:20.8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FD2E963F-94D1-4ECC-8898-EFA79198C0AE}"/>
    <pc:docChg chg="undo custSel addSld delSld modSld">
      <pc:chgData name="Subramani K" userId="bf009f75-d47a-408b-a678-4666a6eafc4c" providerId="ADAL" clId="{FD2E963F-94D1-4ECC-8898-EFA79198C0AE}" dt="2022-04-06T18:47:34.618" v="112" actId="1037"/>
      <pc:docMkLst>
        <pc:docMk/>
      </pc:docMkLst>
      <pc:sldChg chg="addSp delSp modSp mod">
        <pc:chgData name="Subramani K" userId="bf009f75-d47a-408b-a678-4666a6eafc4c" providerId="ADAL" clId="{FD2E963F-94D1-4ECC-8898-EFA79198C0AE}" dt="2022-04-06T18:46:29.420" v="31" actId="20577"/>
        <pc:sldMkLst>
          <pc:docMk/>
          <pc:sldMk cId="1766288037" sldId="1204"/>
        </pc:sldMkLst>
        <pc:spChg chg="mod">
          <ac:chgData name="Subramani K" userId="bf009f75-d47a-408b-a678-4666a6eafc4c" providerId="ADAL" clId="{FD2E963F-94D1-4ECC-8898-EFA79198C0AE}" dt="2022-04-06T18:45:37.405" v="7"/>
          <ac:spMkLst>
            <pc:docMk/>
            <pc:sldMk cId="1766288037" sldId="1204"/>
            <ac:spMk id="46" creationId="{43F73181-7FE4-4133-9189-F86F7F4A0A01}"/>
          </ac:spMkLst>
        </pc:spChg>
        <pc:spChg chg="mod">
          <ac:chgData name="Subramani K" userId="bf009f75-d47a-408b-a678-4666a6eafc4c" providerId="ADAL" clId="{FD2E963F-94D1-4ECC-8898-EFA79198C0AE}" dt="2022-04-06T18:45:37.405" v="7"/>
          <ac:spMkLst>
            <pc:docMk/>
            <pc:sldMk cId="1766288037" sldId="1204"/>
            <ac:spMk id="62" creationId="{F650712E-AA71-4492-A509-E183DB3FA850}"/>
          </ac:spMkLst>
        </pc:spChg>
        <pc:spChg chg="add mod">
          <ac:chgData name="Subramani K" userId="bf009f75-d47a-408b-a678-4666a6eafc4c" providerId="ADAL" clId="{FD2E963F-94D1-4ECC-8898-EFA79198C0AE}" dt="2022-04-06T18:45:41.094" v="21" actId="1036"/>
          <ac:spMkLst>
            <pc:docMk/>
            <pc:sldMk cId="1766288037" sldId="1204"/>
            <ac:spMk id="63" creationId="{9107623E-B0F5-45F0-9E66-24437DE122E8}"/>
          </ac:spMkLst>
        </pc:spChg>
        <pc:spChg chg="del">
          <ac:chgData name="Subramani K" userId="bf009f75-d47a-408b-a678-4666a6eafc4c" providerId="ADAL" clId="{FD2E963F-94D1-4ECC-8898-EFA79198C0AE}" dt="2022-04-06T18:45:26.497" v="4" actId="478"/>
          <ac:spMkLst>
            <pc:docMk/>
            <pc:sldMk cId="1766288037" sldId="1204"/>
            <ac:spMk id="64" creationId="{D3DE8A73-B76F-45A2-A8B7-6964F9CD104E}"/>
          </ac:spMkLst>
        </pc:spChg>
        <pc:spChg chg="add mod">
          <ac:chgData name="Subramani K" userId="bf009f75-d47a-408b-a678-4666a6eafc4c" providerId="ADAL" clId="{FD2E963F-94D1-4ECC-8898-EFA79198C0AE}" dt="2022-04-06T18:46:29.420" v="31" actId="20577"/>
          <ac:spMkLst>
            <pc:docMk/>
            <pc:sldMk cId="1766288037" sldId="1204"/>
            <ac:spMk id="65" creationId="{BF1BB038-7E6B-42DE-B000-C5F717E37E0E}"/>
          </ac:spMkLst>
        </pc:spChg>
        <pc:spChg chg="add mod">
          <ac:chgData name="Subramani K" userId="bf009f75-d47a-408b-a678-4666a6eafc4c" providerId="ADAL" clId="{FD2E963F-94D1-4ECC-8898-EFA79198C0AE}" dt="2022-04-06T18:45:41.094" v="21" actId="1036"/>
          <ac:spMkLst>
            <pc:docMk/>
            <pc:sldMk cId="1766288037" sldId="1204"/>
            <ac:spMk id="66" creationId="{2249A36C-EBDF-4FED-A77B-A2FC7BDFEE7A}"/>
          </ac:spMkLst>
        </pc:spChg>
        <pc:spChg chg="add mod">
          <ac:chgData name="Subramani K" userId="bf009f75-d47a-408b-a678-4666a6eafc4c" providerId="ADAL" clId="{FD2E963F-94D1-4ECC-8898-EFA79198C0AE}" dt="2022-04-06T18:45:41.094" v="21" actId="1036"/>
          <ac:spMkLst>
            <pc:docMk/>
            <pc:sldMk cId="1766288037" sldId="1204"/>
            <ac:spMk id="67" creationId="{C53ADDB8-DBBE-4FBD-9FF1-5CA3F06E35C1}"/>
          </ac:spMkLst>
        </pc:spChg>
        <pc:grpChg chg="add del">
          <ac:chgData name="Subramani K" userId="bf009f75-d47a-408b-a678-4666a6eafc4c" providerId="ADAL" clId="{FD2E963F-94D1-4ECC-8898-EFA79198C0AE}" dt="2022-04-06T18:45:37.115" v="6" actId="478"/>
          <ac:grpSpMkLst>
            <pc:docMk/>
            <pc:sldMk cId="1766288037" sldId="1204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FD2E963F-94D1-4ECC-8898-EFA79198C0AE}" dt="2022-04-06T18:45:23.838" v="3" actId="478"/>
          <ac:grpSpMkLst>
            <pc:docMk/>
            <pc:sldMk cId="1766288037" sldId="1204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FD2E963F-94D1-4ECC-8898-EFA79198C0AE}" dt="2022-04-06T18:45:23.838" v="3" actId="478"/>
          <ac:grpSpMkLst>
            <pc:docMk/>
            <pc:sldMk cId="1766288037" sldId="1204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FD2E963F-94D1-4ECC-8898-EFA79198C0AE}" dt="2022-04-06T18:45:41.094" v="21" actId="1036"/>
          <ac:grpSpMkLst>
            <pc:docMk/>
            <pc:sldMk cId="1766288037" sldId="1204"/>
            <ac:grpSpMk id="42" creationId="{FF28B4F9-E478-4B1C-A7A8-51F649994282}"/>
          </ac:grpSpMkLst>
        </pc:grpChg>
        <pc:grpChg chg="mod">
          <ac:chgData name="Subramani K" userId="bf009f75-d47a-408b-a678-4666a6eafc4c" providerId="ADAL" clId="{FD2E963F-94D1-4ECC-8898-EFA79198C0AE}" dt="2022-04-06T18:45:37.405" v="7"/>
          <ac:grpSpMkLst>
            <pc:docMk/>
            <pc:sldMk cId="1766288037" sldId="1204"/>
            <ac:grpSpMk id="47" creationId="{B146686B-A2C7-421B-BE36-E9F0AD635E8C}"/>
          </ac:grpSpMkLst>
        </pc:grpChg>
        <pc:grpChg chg="del">
          <ac:chgData name="Subramani K" userId="bf009f75-d47a-408b-a678-4666a6eafc4c" providerId="ADAL" clId="{FD2E963F-94D1-4ECC-8898-EFA79198C0AE}" dt="2022-04-06T18:45:23.838" v="3" actId="478"/>
          <ac:grpSpMkLst>
            <pc:docMk/>
            <pc:sldMk cId="1766288037" sldId="1204"/>
            <ac:grpSpMk id="51" creationId="{F7E94852-7C80-4080-AAD2-AC30285401C1}"/>
          </ac:grpSpMkLst>
        </pc:grpChg>
        <pc:picChg chg="del">
          <ac:chgData name="Subramani K" userId="bf009f75-d47a-408b-a678-4666a6eafc4c" providerId="ADAL" clId="{FD2E963F-94D1-4ECC-8898-EFA79198C0AE}" dt="2022-04-06T18:45:13.636" v="0" actId="478"/>
          <ac:picMkLst>
            <pc:docMk/>
            <pc:sldMk cId="1766288037" sldId="1204"/>
            <ac:picMk id="3" creationId="{9F822A2B-E4B5-40A6-83A1-E29749005007}"/>
          </ac:picMkLst>
        </pc:picChg>
        <pc:picChg chg="mod">
          <ac:chgData name="Subramani K" userId="bf009f75-d47a-408b-a678-4666a6eafc4c" providerId="ADAL" clId="{FD2E963F-94D1-4ECC-8898-EFA79198C0AE}" dt="2022-04-06T18:45:37.405" v="7"/>
          <ac:picMkLst>
            <pc:docMk/>
            <pc:sldMk cId="1766288037" sldId="1204"/>
            <ac:picMk id="50" creationId="{BA811D19-B5BC-402D-896B-EF560A97A899}"/>
          </ac:picMkLst>
        </pc:picChg>
        <pc:cxnChg chg="del">
          <ac:chgData name="Subramani K" userId="bf009f75-d47a-408b-a678-4666a6eafc4c" providerId="ADAL" clId="{FD2E963F-94D1-4ECC-8898-EFA79198C0AE}" dt="2022-04-06T18:45:28.682" v="5" actId="478"/>
          <ac:cxnSpMkLst>
            <pc:docMk/>
            <pc:sldMk cId="1766288037" sldId="1204"/>
            <ac:cxnSpMk id="40" creationId="{D55962A9-0491-4706-8BB9-1B0AE6982BD4}"/>
          </ac:cxnSpMkLst>
        </pc:cxnChg>
      </pc:sldChg>
      <pc:sldChg chg="del">
        <pc:chgData name="Subramani K" userId="bf009f75-d47a-408b-a678-4666a6eafc4c" providerId="ADAL" clId="{FD2E963F-94D1-4ECC-8898-EFA79198C0AE}" dt="2022-04-06T18:45:58.169" v="24" actId="47"/>
        <pc:sldMkLst>
          <pc:docMk/>
          <pc:sldMk cId="3814842757" sldId="1205"/>
        </pc:sldMkLst>
      </pc:sldChg>
      <pc:sldChg chg="del">
        <pc:chgData name="Subramani K" userId="bf009f75-d47a-408b-a678-4666a6eafc4c" providerId="ADAL" clId="{FD2E963F-94D1-4ECC-8898-EFA79198C0AE}" dt="2022-04-06T18:46:01.715" v="25" actId="47"/>
        <pc:sldMkLst>
          <pc:docMk/>
          <pc:sldMk cId="14278386" sldId="1206"/>
        </pc:sldMkLst>
      </pc:sldChg>
      <pc:sldChg chg="addSp delSp modSp add mod">
        <pc:chgData name="Subramani K" userId="bf009f75-d47a-408b-a678-4666a6eafc4c" providerId="ADAL" clId="{FD2E963F-94D1-4ECC-8898-EFA79198C0AE}" dt="2022-04-06T18:46:34.109" v="34" actId="20577"/>
        <pc:sldMkLst>
          <pc:docMk/>
          <pc:sldMk cId="3152920549" sldId="1210"/>
        </pc:sldMkLst>
        <pc:spChg chg="add del mod">
          <ac:chgData name="Subramani K" userId="bf009f75-d47a-408b-a678-4666a6eafc4c" providerId="ADAL" clId="{FD2E963F-94D1-4ECC-8898-EFA79198C0AE}" dt="2022-04-06T18:46:25.332" v="29" actId="478"/>
          <ac:spMkLst>
            <pc:docMk/>
            <pc:sldMk cId="3152920549" sldId="1210"/>
            <ac:spMk id="28" creationId="{43546485-E0F2-4331-8271-E5EB4CF1E785}"/>
          </ac:spMkLst>
        </pc:spChg>
        <pc:spChg chg="add del mod">
          <ac:chgData name="Subramani K" userId="bf009f75-d47a-408b-a678-4666a6eafc4c" providerId="ADAL" clId="{FD2E963F-94D1-4ECC-8898-EFA79198C0AE}" dt="2022-04-06T18:46:25.332" v="29" actId="478"/>
          <ac:spMkLst>
            <pc:docMk/>
            <pc:sldMk cId="3152920549" sldId="1210"/>
            <ac:spMk id="31" creationId="{812B75A7-11D6-4425-B129-94A7C0A9F129}"/>
          </ac:spMkLst>
        </pc:spChg>
        <pc:spChg chg="add del mod">
          <ac:chgData name="Subramani K" userId="bf009f75-d47a-408b-a678-4666a6eafc4c" providerId="ADAL" clId="{FD2E963F-94D1-4ECC-8898-EFA79198C0AE}" dt="2022-04-06T18:46:25.332" v="29" actId="478"/>
          <ac:spMkLst>
            <pc:docMk/>
            <pc:sldMk cId="3152920549" sldId="1210"/>
            <ac:spMk id="32" creationId="{701910F4-7A15-472C-99B1-543796C6AE50}"/>
          </ac:spMkLst>
        </pc:spChg>
        <pc:spChg chg="mod">
          <ac:chgData name="Subramani K" userId="bf009f75-d47a-408b-a678-4666a6eafc4c" providerId="ADAL" clId="{FD2E963F-94D1-4ECC-8898-EFA79198C0AE}" dt="2022-04-06T18:46:34.109" v="34" actId="20577"/>
          <ac:spMkLst>
            <pc:docMk/>
            <pc:sldMk cId="3152920549" sldId="1210"/>
            <ac:spMk id="65" creationId="{BF1BB038-7E6B-42DE-B000-C5F717E37E0E}"/>
          </ac:spMkLst>
        </pc:spChg>
      </pc:sldChg>
      <pc:sldChg chg="delSp modSp add mod">
        <pc:chgData name="Subramani K" userId="bf009f75-d47a-408b-a678-4666a6eafc4c" providerId="ADAL" clId="{FD2E963F-94D1-4ECC-8898-EFA79198C0AE}" dt="2022-04-06T18:47:34.618" v="112" actId="1037"/>
        <pc:sldMkLst>
          <pc:docMk/>
          <pc:sldMk cId="3395082011" sldId="1211"/>
        </pc:sldMkLst>
        <pc:spChg chg="mod">
          <ac:chgData name="Subramani K" userId="bf009f75-d47a-408b-a678-4666a6eafc4c" providerId="ADAL" clId="{FD2E963F-94D1-4ECC-8898-EFA79198C0AE}" dt="2022-04-06T18:47:34.618" v="112" actId="1037"/>
          <ac:spMkLst>
            <pc:docMk/>
            <pc:sldMk cId="3395082011" sldId="1211"/>
            <ac:spMk id="28" creationId="{43546485-E0F2-4331-8271-E5EB4CF1E785}"/>
          </ac:spMkLst>
        </pc:spChg>
        <pc:spChg chg="mod">
          <ac:chgData name="Subramani K" userId="bf009f75-d47a-408b-a678-4666a6eafc4c" providerId="ADAL" clId="{FD2E963F-94D1-4ECC-8898-EFA79198C0AE}" dt="2022-04-06T18:47:34.618" v="112" actId="1037"/>
          <ac:spMkLst>
            <pc:docMk/>
            <pc:sldMk cId="3395082011" sldId="1211"/>
            <ac:spMk id="31" creationId="{812B75A7-11D6-4425-B129-94A7C0A9F129}"/>
          </ac:spMkLst>
        </pc:spChg>
        <pc:spChg chg="mod">
          <ac:chgData name="Subramani K" userId="bf009f75-d47a-408b-a678-4666a6eafc4c" providerId="ADAL" clId="{FD2E963F-94D1-4ECC-8898-EFA79198C0AE}" dt="2022-04-06T18:47:31.052" v="109" actId="1038"/>
          <ac:spMkLst>
            <pc:docMk/>
            <pc:sldMk cId="3395082011" sldId="1211"/>
            <ac:spMk id="32" creationId="{701910F4-7A15-472C-99B1-543796C6AE50}"/>
          </ac:spMkLst>
        </pc:spChg>
        <pc:spChg chg="mod">
          <ac:chgData name="Subramani K" userId="bf009f75-d47a-408b-a678-4666a6eafc4c" providerId="ADAL" clId="{FD2E963F-94D1-4ECC-8898-EFA79198C0AE}" dt="2022-04-06T18:47:16.201" v="91" actId="14100"/>
          <ac:spMkLst>
            <pc:docMk/>
            <pc:sldMk cId="3395082011" sldId="1211"/>
            <ac:spMk id="63" creationId="{9107623E-B0F5-45F0-9E66-24437DE122E8}"/>
          </ac:spMkLst>
        </pc:spChg>
        <pc:spChg chg="mod">
          <ac:chgData name="Subramani K" userId="bf009f75-d47a-408b-a678-4666a6eafc4c" providerId="ADAL" clId="{FD2E963F-94D1-4ECC-8898-EFA79198C0AE}" dt="2022-04-06T18:46:38.028" v="37" actId="20577"/>
          <ac:spMkLst>
            <pc:docMk/>
            <pc:sldMk cId="3395082011" sldId="1211"/>
            <ac:spMk id="65" creationId="{BF1BB038-7E6B-42DE-B000-C5F717E37E0E}"/>
          </ac:spMkLst>
        </pc:spChg>
        <pc:spChg chg="del">
          <ac:chgData name="Subramani K" userId="bf009f75-d47a-408b-a678-4666a6eafc4c" providerId="ADAL" clId="{FD2E963F-94D1-4ECC-8898-EFA79198C0AE}" dt="2022-04-06T18:46:41.539" v="38" actId="478"/>
          <ac:spMkLst>
            <pc:docMk/>
            <pc:sldMk cId="3395082011" sldId="1211"/>
            <ac:spMk id="66" creationId="{2249A36C-EBDF-4FED-A77B-A2FC7BDFEE7A}"/>
          </ac:spMkLst>
        </pc:spChg>
        <pc:spChg chg="del">
          <ac:chgData name="Subramani K" userId="bf009f75-d47a-408b-a678-4666a6eafc4c" providerId="ADAL" clId="{FD2E963F-94D1-4ECC-8898-EFA79198C0AE}" dt="2022-04-06T18:46:41.539" v="38" actId="478"/>
          <ac:spMkLst>
            <pc:docMk/>
            <pc:sldMk cId="3395082011" sldId="1211"/>
            <ac:spMk id="67" creationId="{C53ADDB8-DBBE-4FBD-9FF1-5CA3F06E35C1}"/>
          </ac:spMkLst>
        </pc:sp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2F66E8D-18DD-4856-BD32-CA83CA03C378}"/>
    <pc:docChg chg="undo custSel addSld delSld modSld">
      <pc:chgData name="Subramani K" userId="bf009f75-d47a-408b-a678-4666a6eafc4c" providerId="ADAL" clId="{B2F66E8D-18DD-4856-BD32-CA83CA03C378}" dt="2022-03-31T11:14:47.730" v="832" actId="1037"/>
      <pc:docMkLst>
        <pc:docMk/>
      </pc:docMkLst>
      <pc:sldChg chg="addSp delSp modSp mod">
        <pc:chgData name="Subramani K" userId="bf009f75-d47a-408b-a678-4666a6eafc4c" providerId="ADAL" clId="{B2F66E8D-18DD-4856-BD32-CA83CA03C378}" dt="2022-03-30T17:45:21.170" v="483" actId="21"/>
        <pc:sldMkLst>
          <pc:docMk/>
          <pc:sldMk cId="2508173990" sldId="1202"/>
        </pc:sldMkLst>
        <pc:spChg chg="mod">
          <ac:chgData name="Subramani K" userId="bf009f75-d47a-408b-a678-4666a6eafc4c" providerId="ADAL" clId="{B2F66E8D-18DD-4856-BD32-CA83CA03C378}" dt="2022-03-30T17:27:43.764" v="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B2F66E8D-18DD-4856-BD32-CA83CA03C378}" dt="2022-03-30T17:28:03.579" v="28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B2F66E8D-18DD-4856-BD32-CA83CA03C378}" dt="2022-03-30T17:37:20.942" v="344" actId="20577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B2F66E8D-18DD-4856-BD32-CA83CA03C378}" dt="2022-03-30T17:28:43.697" v="89" actId="20577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B2F66E8D-18DD-4856-BD32-CA83CA03C378}" dt="2022-03-30T17:28:46.575" v="92" actId="20577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B2F66E8D-18DD-4856-BD32-CA83CA03C378}" dt="2022-03-30T17:28:48.502" v="95" actId="20577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B2F66E8D-18DD-4856-BD32-CA83CA03C378}" dt="2022-03-30T17:27:59.307" v="27" actId="20577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3" creationId="{CC3E56D8-6819-4DD9-985F-B2CCA6D7B156}"/>
          </ac:spMkLst>
        </pc:spChg>
        <pc:spChg chg="mod">
          <ac:chgData name="Subramani K" userId="bf009f75-d47a-408b-a678-4666a6eafc4c" providerId="ADAL" clId="{B2F66E8D-18DD-4856-BD32-CA83CA03C378}" dt="2022-03-30T17:28:52.996" v="101" actId="20577"/>
          <ac:spMkLst>
            <pc:docMk/>
            <pc:sldMk cId="2508173990" sldId="1202"/>
            <ac:spMk id="65" creationId="{7F6E419C-79AB-4390-8FE3-9B3ED5D9E519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6" creationId="{C25E8C41-B30C-4DC1-885D-B3768FE8E36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7" creationId="{45CE70F8-A6CC-4FE6-8D7D-A355EC4A04B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8" creationId="{691344F2-374E-49C0-8CC7-512F8A352B2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1" creationId="{7B9C5EBE-C6B9-43FC-87EC-06614092EF78}"/>
          </ac:spMkLst>
        </pc:spChg>
        <pc:spChg chg="mod">
          <ac:chgData name="Subramani K" userId="bf009f75-d47a-408b-a678-4666a6eafc4c" providerId="ADAL" clId="{B2F66E8D-18DD-4856-BD32-CA83CA03C378}" dt="2022-03-30T17:28:55.669" v="104" actId="20577"/>
          <ac:spMkLst>
            <pc:docMk/>
            <pc:sldMk cId="2508173990" sldId="1202"/>
            <ac:spMk id="73" creationId="{6973B51C-85D9-4A02-8E3E-7DE469682A4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4" creationId="{1078DC8D-C566-4AFB-9671-DDF267D6C083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5" creationId="{ED46F459-2C8F-4735-83A9-4841B60092D2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6" creationId="{AD44FA9B-1C45-4D98-A908-DA97D596F697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9" creationId="{9F5BD17C-B75C-4E18-B6DC-F88608A34EFE}"/>
          </ac:spMkLst>
        </pc:spChg>
        <pc:spChg chg="mod">
          <ac:chgData name="Subramani K" userId="bf009f75-d47a-408b-a678-4666a6eafc4c" providerId="ADAL" clId="{B2F66E8D-18DD-4856-BD32-CA83CA03C378}" dt="2022-03-30T17:28:58.197" v="107" actId="20577"/>
          <ac:spMkLst>
            <pc:docMk/>
            <pc:sldMk cId="2508173990" sldId="1202"/>
            <ac:spMk id="81" creationId="{49B493CB-CA51-4D21-93F5-F3EEC579BA8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2" creationId="{A492EBCB-67C6-4C53-B77B-EF044AD467A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3" creationId="{BB306C15-89DA-42F9-983E-A194D70824BC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4" creationId="{74E485CD-BE10-4D02-B25F-E276DA84FDE5}"/>
          </ac:spMkLst>
        </pc:spChg>
        <pc:spChg chg="add del mod">
          <ac:chgData name="Subramani K" userId="bf009f75-d47a-408b-a678-4666a6eafc4c" providerId="ADAL" clId="{B2F66E8D-18DD-4856-BD32-CA83CA03C378}" dt="2022-03-30T17:45:21.170" v="483" actId="21"/>
          <ac:spMkLst>
            <pc:docMk/>
            <pc:sldMk cId="2508173990" sldId="1202"/>
            <ac:spMk id="86" creationId="{3F28B51F-9791-4ACB-A3DC-663E2ADC2022}"/>
          </ac:spMkLst>
        </pc:s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41" creationId="{A97582DD-110D-4C91-B040-EFC470078CEB}"/>
          </ac:grpSpMkLst>
        </pc:grpChg>
        <pc:grpChg chg="del">
          <ac:chgData name="Subramani K" userId="bf009f75-d47a-408b-a678-4666a6eafc4c" providerId="ADAL" clId="{B2F66E8D-18DD-4856-BD32-CA83CA03C378}" dt="2022-03-30T17:28:05.982" v="29" actId="478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B2F66E8D-18DD-4856-BD32-CA83CA03C378}" dt="2022-03-30T17:28:34.561" v="76" actId="1035"/>
          <ac:grpSpMkLst>
            <pc:docMk/>
            <pc:sldMk cId="2508173990" sldId="1202"/>
            <ac:grpSpMk id="57" creationId="{5464A22C-6720-4997-AFB0-FEC5992B68EC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62" creationId="{468AA1DC-EEB3-4E63-B84D-39A49D55DF2E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64" creationId="{A35CFC6E-37BC-40D4-A1A0-C2AA81EBAC41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0" creationId="{93500142-228E-4016-A997-4D7EF1E76565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72" creationId="{66ADD9E9-84EB-4B73-85CF-908C6392D058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8" creationId="{56127420-224E-4529-A9C2-869D4997E4C3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80" creationId="{D3B02FDC-7BFC-4F14-B00D-972BFBBC3E27}"/>
          </ac:grpSpMkLst>
        </pc:grp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69" creationId="{A79C614C-40FB-4A4A-B169-60BB166CFFF4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77" creationId="{F10DFBB8-D558-4405-B69A-40903F2F1ADF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85" creationId="{331ABBB1-B2F8-4615-A56B-AA80B11A079D}"/>
          </ac:picMkLst>
        </pc:picChg>
      </pc:sldChg>
      <pc:sldChg chg="del">
        <pc:chgData name="Subramani K" userId="bf009f75-d47a-408b-a678-4666a6eafc4c" providerId="ADAL" clId="{B2F66E8D-18DD-4856-BD32-CA83CA03C378}" dt="2022-03-30T17:30:24.598" v="113" actId="47"/>
        <pc:sldMkLst>
          <pc:docMk/>
          <pc:sldMk cId="2285015065" sldId="1203"/>
        </pc:sldMkLst>
      </pc:sldChg>
      <pc:sldChg chg="addSp delSp modSp add mod">
        <pc:chgData name="Subramani K" userId="bf009f75-d47a-408b-a678-4666a6eafc4c" providerId="ADAL" clId="{B2F66E8D-18DD-4856-BD32-CA83CA03C378}" dt="2022-03-30T17:42:02.218" v="463" actId="164"/>
        <pc:sldMkLst>
          <pc:docMk/>
          <pc:sldMk cId="1766288037" sldId="1204"/>
        </pc:sldMkLst>
        <pc:spChg chg="add del mod">
          <ac:chgData name="Subramani K" userId="bf009f75-d47a-408b-a678-4666a6eafc4c" providerId="ADAL" clId="{B2F66E8D-18DD-4856-BD32-CA83CA03C378}" dt="2022-03-30T17:38:17.181" v="358" actId="478"/>
          <ac:spMkLst>
            <pc:docMk/>
            <pc:sldMk cId="1766288037" sldId="1204"/>
            <ac:spMk id="2" creationId="{8E411F7D-D2F0-4B96-9458-B0AA887C91E9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" creationId="{AB8876C9-B7D9-4F63-B428-4D36E413FC33}"/>
          </ac:spMkLst>
        </pc:spChg>
        <pc:spChg chg="del">
          <ac:chgData name="Subramani K" userId="bf009f75-d47a-408b-a678-4666a6eafc4c" providerId="ADAL" clId="{B2F66E8D-18DD-4856-BD32-CA83CA03C378}" dt="2022-03-30T17:29:54.295" v="110" actId="478"/>
          <ac:spMkLst>
            <pc:docMk/>
            <pc:sldMk cId="1766288037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29:56.200" v="111" actId="478"/>
          <ac:spMkLst>
            <pc:docMk/>
            <pc:sldMk cId="1766288037" sldId="1204"/>
            <ac:spMk id="12" creationId="{B4BEA475-7A09-41F4-B29E-D01CEF32D3D4}"/>
          </ac:spMkLst>
        </pc:spChg>
        <pc:spChg chg="add mod">
          <ac:chgData name="Subramani K" userId="bf009f75-d47a-408b-a678-4666a6eafc4c" providerId="ADAL" clId="{B2F66E8D-18DD-4856-BD32-CA83CA03C378}" dt="2022-03-30T17:36:50.699" v="335" actId="20577"/>
          <ac:spMkLst>
            <pc:docMk/>
            <pc:sldMk cId="1766288037" sldId="1204"/>
            <ac:spMk id="29" creationId="{68318908-8FD6-4CD9-9B8C-B3EF39709062}"/>
          </ac:spMkLst>
        </pc:spChg>
        <pc:spChg chg="mod">
          <ac:chgData name="Subramani K" userId="bf009f75-d47a-408b-a678-4666a6eafc4c" providerId="ADAL" clId="{B2F66E8D-18DD-4856-BD32-CA83CA03C378}" dt="2022-03-30T17:31:13.773" v="290" actId="20577"/>
          <ac:spMkLst>
            <pc:docMk/>
            <pc:sldMk cId="1766288037" sldId="1204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2.930" v="294"/>
          <ac:spMkLst>
            <pc:docMk/>
            <pc:sldMk cId="1766288037" sldId="1204"/>
            <ac:spMk id="32" creationId="{1E91CEBB-CF07-4BD3-8BD8-59B3CAB6FF2C}"/>
          </ac:spMkLst>
        </pc:spChg>
        <pc:spChg chg="add del mod">
          <ac:chgData name="Subramani K" userId="bf009f75-d47a-408b-a678-4666a6eafc4c" providerId="ADAL" clId="{B2F66E8D-18DD-4856-BD32-CA83CA03C378}" dt="2022-03-30T17:38:30.674" v="372"/>
          <ac:spMkLst>
            <pc:docMk/>
            <pc:sldMk cId="1766288037" sldId="1204"/>
            <ac:spMk id="42" creationId="{CBAA851B-7880-48B6-9C45-E030184DCFE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3" creationId="{A48C043C-3639-4C7B-8F31-FEFDCDF6CA1D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8" creationId="{9DA5CD83-805E-4D0C-BE20-E5CEBDE601C6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9" creationId="{A85D49D1-A6FC-447C-A52A-683A8514DF5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2" creationId="{6213B4C0-D0C2-45EE-83C7-74DF7FBBDF73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3" creationId="{6A315F9B-4E85-4962-B045-B0F11782E01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4" creationId="{987D5496-A241-4E05-92B5-08EC1C219E2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5" creationId="{9688B5B0-E171-4A09-A01D-83130BAC8730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6" creationId="{1158F666-5CCE-46CE-9D78-0477BF6C79F1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9" creationId="{5AF056F6-E283-4A67-89A2-B2F1A12162A4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0" creationId="{8C1C7611-3F2F-4968-A563-1CD2051ADFF7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1" creationId="{256D82F7-0619-41D1-822A-1281DD0A0F46}"/>
          </ac:spMkLst>
        </pc:spChg>
        <pc:grpChg chg="add del mod">
          <ac:chgData name="Subramani K" userId="bf009f75-d47a-408b-a678-4666a6eafc4c" providerId="ADAL" clId="{B2F66E8D-18DD-4856-BD32-CA83CA03C378}" dt="2022-03-30T17:41:17.078" v="457" actId="165"/>
          <ac:grpSpMkLst>
            <pc:docMk/>
            <pc:sldMk cId="1766288037" sldId="1204"/>
            <ac:grpSpMk id="6" creationId="{0A3226EF-85EA-401A-8679-73C38EE5E104}"/>
          </ac:grpSpMkLst>
        </pc:grpChg>
        <pc:grpChg chg="add mod">
          <ac:chgData name="Subramani K" userId="bf009f75-d47a-408b-a678-4666a6eafc4c" providerId="ADAL" clId="{B2F66E8D-18DD-4856-BD32-CA83CA03C378}" dt="2022-03-30T17:42:02.218" v="463" actId="164"/>
          <ac:grpSpMkLst>
            <pc:docMk/>
            <pc:sldMk cId="1766288037" sldId="1204"/>
            <ac:grpSpMk id="7" creationId="{7E4C51FA-2749-46DD-8EA5-5DFC792A961E}"/>
          </ac:grpSpMkLst>
        </pc:grpChg>
        <pc:grpChg chg="del">
          <ac:chgData name="Subramani K" userId="bf009f75-d47a-408b-a678-4666a6eafc4c" providerId="ADAL" clId="{B2F66E8D-18DD-4856-BD32-CA83CA03C378}" dt="2022-03-30T17:30:19.057" v="112" actId="478"/>
          <ac:grpSpMkLst>
            <pc:docMk/>
            <pc:sldMk cId="1766288037" sldId="1204"/>
            <ac:grpSpMk id="46" creationId="{BE163DAB-70AC-4713-B40E-290A1DB65DC9}"/>
          </ac:grpSpMkLst>
        </pc:grpChg>
        <pc:cxnChg chg="del">
          <ac:chgData name="Subramani K" userId="bf009f75-d47a-408b-a678-4666a6eafc4c" providerId="ADAL" clId="{B2F66E8D-18DD-4856-BD32-CA83CA03C378}" dt="2022-03-30T17:33:46.013" v="297" actId="478"/>
          <ac:cxnSpMkLst>
            <pc:docMk/>
            <pc:sldMk cId="1766288037" sldId="1204"/>
            <ac:cxnSpMk id="4" creationId="{2EACDE21-5AA9-436E-BE2C-34964D3827F1}"/>
          </ac:cxnSpMkLst>
        </pc:cxnChg>
      </pc:sldChg>
      <pc:sldChg chg="del">
        <pc:chgData name="Subramani K" userId="bf009f75-d47a-408b-a678-4666a6eafc4c" providerId="ADAL" clId="{B2F66E8D-18DD-4856-BD32-CA83CA03C378}" dt="2022-03-30T17:29:34.730" v="108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B2F66E8D-18DD-4856-BD32-CA83CA03C378}" dt="2022-03-30T17:42:05.289" v="464"/>
        <pc:sldMkLst>
          <pc:docMk/>
          <pc:sldMk cId="3814842757" sldId="1205"/>
        </pc:sldMkLst>
        <pc:spChg chg="add mod">
          <ac:chgData name="Subramani K" userId="bf009f75-d47a-408b-a678-4666a6eafc4c" providerId="ADAL" clId="{B2F66E8D-18DD-4856-BD32-CA83CA03C378}" dt="2022-03-30T17:36:55.018" v="336"/>
          <ac:spMkLst>
            <pc:docMk/>
            <pc:sldMk cId="3814842757" sldId="1205"/>
            <ac:spMk id="24" creationId="{E251370F-0F1B-4A50-87BC-125F25C3E93F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6" creationId="{8382B1AF-4499-4F95-8F01-13148A6B3E3A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7" creationId="{6321A792-B995-4392-84A9-9CAF6DF6CB1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8" creationId="{E147161F-F223-4927-A090-F8244FFF8EE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9" creationId="{CE1214E2-EDB0-47C8-BFCE-160A5C2D22C6}"/>
          </ac:spMkLst>
        </pc:spChg>
        <pc:spChg chg="mod">
          <ac:chgData name="Subramani K" userId="bf009f75-d47a-408b-a678-4666a6eafc4c" providerId="ADAL" clId="{B2F66E8D-18DD-4856-BD32-CA83CA03C378}" dt="2022-03-30T17:31:17.601" v="291"/>
          <ac:spMkLst>
            <pc:docMk/>
            <pc:sldMk cId="3814842757" sldId="1205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5.863" v="295"/>
          <ac:spMkLst>
            <pc:docMk/>
            <pc:sldMk cId="3814842757" sldId="1205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2" creationId="{AF615A48-F72A-4919-826B-0C3BD224352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3" creationId="{95ECD04F-E0A3-4758-B470-3BBDC6FAC7A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6" creationId="{5283F4CB-A5A4-4BC2-BE84-25E1FF77C121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7" creationId="{C90B8E38-338D-496E-8A1A-3DCF97682FE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8" creationId="{CC294F42-1DCB-4309-AE6D-11241A52C997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9" creationId="{31F56382-2C34-4F26-A80E-CA167CF77906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0" creationId="{9B07A3B3-CFF0-43A1-B8CA-CB9F619AA14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2" creationId="{19A33925-C5D7-4CE4-B227-195043E021B8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4" creationId="{C993617A-B2C6-41D2-BFC1-87A6D83FA5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5" creationId="{708A1ED4-7C5D-4018-BEDC-259F141D8DE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6" creationId="{2A4029AC-F43E-4083-9F40-602D702C259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9" creationId="{A6973C3B-2DF0-43FD-920E-C01A16C3D64E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0" creationId="{31D7E59E-2FA3-4239-9D9E-6CC3EA2FDB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1" creationId="{4A65C247-BD8F-4652-AF0D-BDCDEE6D1211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2" creationId="{857B3F47-C988-44C5-910D-77D088B3CADD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3" creationId="{5546FA16-BDC7-4128-87D7-1A222C1B76BC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5" creationId="{D58CA5A7-290E-4659-A708-756FD2F2D37B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6" creationId="{4E279434-FA39-4B19-B621-6DE9A1DAC00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7" creationId="{C6555D48-D648-4B2D-A179-5DE0E694F94F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8" creationId="{C2D4E918-80E8-4179-BD53-A3A4FE4B158F}"/>
          </ac:spMkLst>
        </pc:spChg>
        <pc:grpChg chg="add del mod">
          <ac:chgData name="Subramani K" userId="bf009f75-d47a-408b-a678-4666a6eafc4c" providerId="ADAL" clId="{B2F66E8D-18DD-4856-BD32-CA83CA03C378}" dt="2022-03-30T17:40:41.387" v="454"/>
          <ac:grpSpMkLst>
            <pc:docMk/>
            <pc:sldMk cId="3814842757" sldId="1205"/>
            <ac:grpSpMk id="25" creationId="{B7A3B04B-2833-4B2C-9A55-B564F5BCFF3B}"/>
          </ac:grpSpMkLst>
        </pc:grpChg>
        <pc:grpChg chg="mod">
          <ac:chgData name="Subramani K" userId="bf009f75-d47a-408b-a678-4666a6eafc4c" providerId="ADAL" clId="{B2F66E8D-18DD-4856-BD32-CA83CA03C378}" dt="2022-03-30T17:30:45.178" v="201" actId="1037"/>
          <ac:grpSpMkLst>
            <pc:docMk/>
            <pc:sldMk cId="3814842757" sldId="1205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41.504" v="186" actId="1037"/>
          <ac:grpSpMkLst>
            <pc:docMk/>
            <pc:sldMk cId="3814842757" sldId="1205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B2F66E8D-18DD-4856-BD32-CA83CA03C378}" dt="2022-03-30T17:42:05.289" v="464"/>
          <ac:grpSpMkLst>
            <pc:docMk/>
            <pc:sldMk cId="3814842757" sldId="1205"/>
            <ac:grpSpMk id="53" creationId="{3365F4A9-BEBF-4B33-92E1-EAB706ECB686}"/>
          </ac:grpSpMkLst>
        </pc:grpChg>
        <pc:cxnChg chg="del">
          <ac:chgData name="Subramani K" userId="bf009f75-d47a-408b-a678-4666a6eafc4c" providerId="ADAL" clId="{B2F66E8D-18DD-4856-BD32-CA83CA03C378}" dt="2022-03-30T17:33:48.008" v="298" actId="478"/>
          <ac:cxnSpMkLst>
            <pc:docMk/>
            <pc:sldMk cId="3814842757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1T11:14:47.730" v="832" actId="1037"/>
        <pc:sldMkLst>
          <pc:docMk/>
          <pc:sldMk cId="14278386" sldId="1206"/>
        </pc:sldMkLst>
        <pc:spChg chg="add del mod">
          <ac:chgData name="Subramani K" userId="bf009f75-d47a-408b-a678-4666a6eafc4c" providerId="ADAL" clId="{B2F66E8D-18DD-4856-BD32-CA83CA03C378}" dt="2022-03-31T11:14:18.996" v="802" actId="478"/>
          <ac:spMkLst>
            <pc:docMk/>
            <pc:sldMk cId="14278386" sldId="1206"/>
            <ac:spMk id="24" creationId="{752D25F6-A771-4C68-A4EA-8743D12ACBA1}"/>
          </ac:spMkLst>
        </pc:spChg>
        <pc:spChg chg="add mod">
          <ac:chgData name="Subramani K" userId="bf009f75-d47a-408b-a678-4666a6eafc4c" providerId="ADAL" clId="{B2F66E8D-18DD-4856-BD32-CA83CA03C378}" dt="2022-03-30T17:36:57.420" v="337"/>
          <ac:spMkLst>
            <pc:docMk/>
            <pc:sldMk cId="14278386" sldId="1206"/>
            <ac:spMk id="25" creationId="{87451462-2F79-4A4C-9F11-7C0C94E6260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7" creationId="{B3704556-B4A5-4360-BAE8-98AF56B1DC2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8" creationId="{CDF4A8A3-68E2-44D6-B12F-A59B1C02C664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9" creationId="{14FBE735-97F8-4AEB-96A0-8CD021160D2E}"/>
          </ac:spMkLst>
        </pc:spChg>
        <pc:spChg chg="mod">
          <ac:chgData name="Subramani K" userId="bf009f75-d47a-408b-a678-4666a6eafc4c" providerId="ADAL" clId="{B2F66E8D-18DD-4856-BD32-CA83CA03C378}" dt="2022-03-30T17:31:21.382" v="293" actId="6549"/>
          <ac:spMkLst>
            <pc:docMk/>
            <pc:sldMk cId="14278386" sldId="1206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7.820" v="296"/>
          <ac:spMkLst>
            <pc:docMk/>
            <pc:sldMk cId="14278386" sldId="1206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2" creationId="{96E521E3-A7C4-46E7-B9F7-C93D1B15931A}"/>
          </ac:spMkLst>
        </pc:spChg>
        <pc:spChg chg="add mod">
          <ac:chgData name="Subramani K" userId="bf009f75-d47a-408b-a678-4666a6eafc4c" providerId="ADAL" clId="{B2F66E8D-18DD-4856-BD32-CA83CA03C378}" dt="2022-03-31T11:14:47.730" v="832" actId="1037"/>
          <ac:spMkLst>
            <pc:docMk/>
            <pc:sldMk cId="14278386" sldId="1206"/>
            <ac:spMk id="42" creationId="{A8BA4B8A-361A-428E-8A85-FDD991718DDF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3" creationId="{D47F597F-71F8-4499-886D-FDA689E3D1F2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6" creationId="{13396507-1BC9-4CEA-A2A5-3B7F52556D7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7" creationId="{3D3AD01B-D059-4638-99A5-1DBE1661B2E1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8" creationId="{7B172715-344C-4586-BF6A-5C5B210EB08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9" creationId="{98B8253C-2B2E-427F-9F4F-6C059C4AE7E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0" creationId="{AA10CCB2-2059-4C6C-93E5-55E14DB8EFF5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2" creationId="{62F2C0E1-7C33-4688-9707-21EFFD91515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3" creationId="{DE2EADC7-9176-496F-963C-C206BF7776EC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5" creationId="{AC14AAEF-21F0-40D9-8046-1BA3BEC78407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6" creationId="{0E42493C-5FA6-4E8B-990F-CDBFCB47136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9" creationId="{AB37AF07-682F-467D-BABE-E41D21A9886B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0" creationId="{137040AD-E335-4DF9-BD7C-6CBC2A155343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1" creationId="{45B30FC4-1C06-478A-8249-69D473DEC9B5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2" creationId="{F3E1D019-3E4E-40DF-8F01-4D54F31BAF7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3" creationId="{D95223F9-11DD-431C-B5AC-391A02122781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5" creationId="{EAC1038D-044E-4575-AF25-957A22047284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6" creationId="{7620DD44-759E-4B2F-816C-2AC50FC0CD6A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7" creationId="{D938F971-2618-4189-91D1-B4F9813AD1E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8" creationId="{712682C0-7DE4-4198-94B3-4CC87743FFF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9" creationId="{BC7A573C-FEDE-4133-A05C-2521C29C6DBD}"/>
          </ac:spMkLst>
        </pc:spChg>
        <pc:spChg chg="add mod">
          <ac:chgData name="Subramani K" userId="bf009f75-d47a-408b-a678-4666a6eafc4c" providerId="ADAL" clId="{B2F66E8D-18DD-4856-BD32-CA83CA03C378}" dt="2022-03-30T17:44:12.100" v="481" actId="1037"/>
          <ac:spMkLst>
            <pc:docMk/>
            <pc:sldMk cId="14278386" sldId="1206"/>
            <ac:spMk id="70" creationId="{597619DA-C7B7-49F9-8161-2DA821AC3275}"/>
          </ac:spMkLst>
        </pc:spChg>
        <pc:spChg chg="add mod">
          <ac:chgData name="Subramani K" userId="bf009f75-d47a-408b-a678-4666a6eafc4c" providerId="ADAL" clId="{B2F66E8D-18DD-4856-BD32-CA83CA03C378}" dt="2022-03-30T17:43:51.575" v="478" actId="1036"/>
          <ac:spMkLst>
            <pc:docMk/>
            <pc:sldMk cId="14278386" sldId="1206"/>
            <ac:spMk id="71" creationId="{09379027-7965-499F-8856-4C52E2753695}"/>
          </ac:spMkLst>
        </pc:spChg>
        <pc:grpChg chg="add del mod">
          <ac:chgData name="Subramani K" userId="bf009f75-d47a-408b-a678-4666a6eafc4c" providerId="ADAL" clId="{B2F66E8D-18DD-4856-BD32-CA83CA03C378}" dt="2022-03-30T17:40:40.987" v="453"/>
          <ac:grpSpMkLst>
            <pc:docMk/>
            <pc:sldMk cId="14278386" sldId="1206"/>
            <ac:grpSpMk id="26" creationId="{4A175607-1710-4ECE-A90B-206C123A7DDA}"/>
          </ac:grpSpMkLst>
        </pc:grpChg>
        <pc:grpChg chg="mod">
          <ac:chgData name="Subramani K" userId="bf009f75-d47a-408b-a678-4666a6eafc4c" providerId="ADAL" clId="{B2F66E8D-18DD-4856-BD32-CA83CA03C378}" dt="2022-03-30T17:30:58.221" v="278" actId="1038"/>
          <ac:grpSpMkLst>
            <pc:docMk/>
            <pc:sldMk cId="14278386" sldId="1206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55.149" v="263" actId="1037"/>
          <ac:grpSpMkLst>
            <pc:docMk/>
            <pc:sldMk cId="14278386" sldId="1206"/>
            <ac:grpSpMk id="51" creationId="{F7E94852-7C80-4080-AAD2-AC30285401C1}"/>
          </ac:grpSpMkLst>
        </pc:grpChg>
        <pc:grpChg chg="add mod">
          <ac:chgData name="Subramani K" userId="bf009f75-d47a-408b-a678-4666a6eafc4c" providerId="ADAL" clId="{B2F66E8D-18DD-4856-BD32-CA83CA03C378}" dt="2022-03-30T17:42:07.032" v="465"/>
          <ac:grpSpMkLst>
            <pc:docMk/>
            <pc:sldMk cId="14278386" sldId="1206"/>
            <ac:grpSpMk id="54" creationId="{8866966F-EBD8-43BC-98D0-2A2E987433D3}"/>
          </ac:grpSpMkLst>
        </pc:grpChg>
        <pc:picChg chg="mod">
          <ac:chgData name="Subramani K" userId="bf009f75-d47a-408b-a678-4666a6eafc4c" providerId="ADAL" clId="{B2F66E8D-18DD-4856-BD32-CA83CA03C378}" dt="2022-03-31T11:14:21.707" v="805" actId="1076"/>
          <ac:picMkLst>
            <pc:docMk/>
            <pc:sldMk cId="14278386" sldId="1206"/>
            <ac:picMk id="3" creationId="{9F822A2B-E4B5-40A6-83A1-E29749005007}"/>
          </ac:picMkLst>
        </pc:picChg>
        <pc:cxnChg chg="del">
          <ac:chgData name="Subramani K" userId="bf009f75-d47a-408b-a678-4666a6eafc4c" providerId="ADAL" clId="{B2F66E8D-18DD-4856-BD32-CA83CA03C378}" dt="2022-03-30T17:33:49.787" v="299" actId="478"/>
          <ac:cxnSpMkLst>
            <pc:docMk/>
            <pc:sldMk cId="14278386" sldId="1206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0T17:37:04.343" v="342" actId="478"/>
        <pc:sldMkLst>
          <pc:docMk/>
          <pc:sldMk cId="2068635860" sldId="1207"/>
        </pc:sldMkLst>
        <pc:spChg chg="del">
          <ac:chgData name="Subramani K" userId="bf009f75-d47a-408b-a678-4666a6eafc4c" providerId="ADAL" clId="{B2F66E8D-18DD-4856-BD32-CA83CA03C378}" dt="2022-03-30T17:37:04.343" v="342" actId="478"/>
          <ac:spMkLst>
            <pc:docMk/>
            <pc:sldMk cId="2068635860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37:02.020" v="340" actId="478"/>
          <ac:spMkLst>
            <pc:docMk/>
            <pc:sldMk cId="2068635860" sldId="1207"/>
            <ac:spMk id="12" creationId="{B4BEA475-7A09-41F4-B29E-D01CEF32D3D4}"/>
          </ac:spMkLst>
        </pc:spChg>
        <pc:spChg chg="add del mod">
          <ac:chgData name="Subramani K" userId="bf009f75-d47a-408b-a678-4666a6eafc4c" providerId="ADAL" clId="{B2F66E8D-18DD-4856-BD32-CA83CA03C378}" dt="2022-03-30T17:36:59.501" v="339"/>
          <ac:spMkLst>
            <pc:docMk/>
            <pc:sldMk cId="2068635860" sldId="1207"/>
            <ac:spMk id="52" creationId="{9339DD3D-A26A-4037-97AA-D3C91FCF449C}"/>
          </ac:spMkLst>
        </pc:spChg>
        <pc:spChg chg="add mod">
          <ac:chgData name="Subramani K" userId="bf009f75-d47a-408b-a678-4666a6eafc4c" providerId="ADAL" clId="{B2F66E8D-18DD-4856-BD32-CA83CA03C378}" dt="2022-03-30T17:37:02.288" v="341"/>
          <ac:spMkLst>
            <pc:docMk/>
            <pc:sldMk cId="2068635860" sldId="1207"/>
            <ac:spMk id="53" creationId="{ACDEEF53-F0D0-4BB8-BA75-E21A7A9A6956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37:07.699" v="343"/>
        <pc:sldMkLst>
          <pc:docMk/>
          <pc:sldMk cId="1940554314" sldId="1208"/>
        </pc:sldMkLst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8" creationId="{F487E12B-A908-4B44-AB98-712B8CBD91AB}"/>
          </ac:spMkLst>
        </pc:spChg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9" creationId="{A1794BB4-503D-4980-A176-958A10122B8E}"/>
          </ac:spMkLst>
        </pc:spChg>
        <pc:spChg chg="del">
          <ac:chgData name="Subramani K" userId="bf009f75-d47a-408b-a678-4666a6eafc4c" providerId="ADAL" clId="{B2F66E8D-18DD-4856-BD32-CA83CA03C378}" dt="2022-03-30T17:35:29.329" v="304" actId="478"/>
          <ac:spMkLst>
            <pc:docMk/>
            <pc:sldMk cId="1940554314" sldId="1208"/>
            <ac:spMk id="10" creationId="{5201151F-E49F-49A3-90EB-9B1909790777}"/>
          </ac:spMkLst>
        </pc:spChg>
        <pc:spChg chg="add mod">
          <ac:chgData name="Subramani K" userId="bf009f75-d47a-408b-a678-4666a6eafc4c" providerId="ADAL" clId="{B2F66E8D-18DD-4856-BD32-CA83CA03C378}" dt="2022-03-30T17:37:07.699" v="343"/>
          <ac:spMkLst>
            <pc:docMk/>
            <pc:sldMk cId="1940554314" sldId="1208"/>
            <ac:spMk id="12" creationId="{125BAB59-3478-420A-A594-EB4E9E31081A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49:24.815" v="801" actId="20577"/>
        <pc:sldMkLst>
          <pc:docMk/>
          <pc:sldMk cId="3580503901" sldId="1209"/>
        </pc:sldMkLst>
        <pc:spChg chg="mod">
          <ac:chgData name="Subramani K" userId="bf009f75-d47a-408b-a678-4666a6eafc4c" providerId="ADAL" clId="{B2F66E8D-18DD-4856-BD32-CA83CA03C378}" dt="2022-03-30T17:49:24.815" v="801" actId="20577"/>
          <ac:spMkLst>
            <pc:docMk/>
            <pc:sldMk cId="3580503901" sldId="1209"/>
            <ac:spMk id="14" creationId="{D4C948DF-669C-42CA-B0CC-3EF35C283FEC}"/>
          </ac:spMkLst>
        </pc:spChg>
        <pc:spChg chg="add del mod">
          <ac:chgData name="Subramani K" userId="bf009f75-d47a-408b-a678-4666a6eafc4c" providerId="ADAL" clId="{B2F66E8D-18DD-4856-BD32-CA83CA03C378}" dt="2022-03-30T17:45:24.146" v="485" actId="478"/>
          <ac:spMkLst>
            <pc:docMk/>
            <pc:sldMk cId="3580503901" sldId="1209"/>
            <ac:spMk id="86" creationId="{EBD541AE-DFB5-4020-9CA4-250DD3447451}"/>
          </ac:spMkLst>
        </pc:spChg>
        <pc:spChg chg="add mod">
          <ac:chgData name="Subramani K" userId="bf009f75-d47a-408b-a678-4666a6eafc4c" providerId="ADAL" clId="{B2F66E8D-18DD-4856-BD32-CA83CA03C378}" dt="2022-03-30T17:46:39.078" v="675" actId="1037"/>
          <ac:spMkLst>
            <pc:docMk/>
            <pc:sldMk cId="3580503901" sldId="1209"/>
            <ac:spMk id="87" creationId="{A6867347-BAA8-4F37-846F-DB450D650F43}"/>
          </ac:spMkLst>
        </pc:spChg>
        <pc:picChg chg="add mod">
          <ac:chgData name="Subramani K" userId="bf009f75-d47a-408b-a678-4666a6eafc4c" providerId="ADAL" clId="{B2F66E8D-18DD-4856-BD32-CA83CA03C378}" dt="2022-03-30T17:48:32.103" v="693" actId="208"/>
          <ac:picMkLst>
            <pc:docMk/>
            <pc:sldMk cId="3580503901" sldId="1209"/>
            <ac:picMk id="88" creationId="{F78D1C76-3AF4-4E9D-8201-D94A94F60D78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89" creationId="{15D6D483-0F0E-4AE6-8240-9CEBB21A590A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0" creationId="{F1C67839-27AF-4C26-BD00-ABF9D56EB646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1" creationId="{24F1AEEB-A7E3-49E1-A58F-E474BC24DD00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2" creationId="{6D3EF9C1-5629-4B6A-874D-99B3C38B94DD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3" creationId="{5A59A123-11BE-4551-8C17-9B516B65D504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25/05/2022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0759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668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8" y="41466"/>
            <a:ext cx="2383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G04-M-Branching-006-SL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0D83745-A496-4E03-B2CB-D6CBD50A0B23}"/>
              </a:ext>
            </a:extLst>
          </p:cNvPr>
          <p:cNvGrpSpPr/>
          <p:nvPr/>
        </p:nvGrpSpPr>
        <p:grpSpPr>
          <a:xfrm>
            <a:off x="285394" y="1784930"/>
            <a:ext cx="3869742" cy="338554"/>
            <a:chOff x="612466" y="2228467"/>
            <a:chExt cx="3640326" cy="318481"/>
          </a:xfrm>
        </p:grpSpPr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CB545BA1-4A32-4257-BE75-C2BB6FD36D02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case study to learn more.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B0C00374-1D11-4717-961E-0956AC213168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89" name="Graphic 88" descr="Direction">
                <a:extLst>
                  <a:ext uri="{FF2B5EF4-FFF2-40B4-BE49-F238E27FC236}">
                    <a16:creationId xmlns:a16="http://schemas.microsoft.com/office/drawing/2014/main" id="{ED27B9F6-269B-4B11-AA96-FB5E05820C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9972D343-C8AD-4C0F-ABF1-2AF50E3CDDF7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E7E059E5-E816-49E8-AF0B-CFD1574BD088}"/>
              </a:ext>
            </a:extLst>
          </p:cNvPr>
          <p:cNvSpPr/>
          <p:nvPr/>
        </p:nvSpPr>
        <p:spPr>
          <a:xfrm>
            <a:off x="287999" y="1110910"/>
            <a:ext cx="5561047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2CAA0E7-0292-452D-898F-25F8D0B2EC32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F86A21D8-9FE1-43EF-9AAC-54DDD31A0590}"/>
              </a:ext>
            </a:extLst>
          </p:cNvPr>
          <p:cNvGrpSpPr/>
          <p:nvPr/>
        </p:nvGrpSpPr>
        <p:grpSpPr>
          <a:xfrm>
            <a:off x="2310613" y="2293157"/>
            <a:ext cx="1488011" cy="1533497"/>
            <a:chOff x="491009" y="2846219"/>
            <a:chExt cx="1488011" cy="1533497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40BB0139-EF4A-4F89-9F0A-24C441C47DE5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3317EF17-BF6C-4E43-BF2F-0EC3997BBB10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97" name="Flowchart: Connector 96">
                <a:extLst>
                  <a:ext uri="{FF2B5EF4-FFF2-40B4-BE49-F238E27FC236}">
                    <a16:creationId xmlns:a16="http://schemas.microsoft.com/office/drawing/2014/main" id="{0F200189-C35F-41F7-B514-BED1090B3D2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Isosceles Triangle 97">
                <a:extLst>
                  <a:ext uri="{FF2B5EF4-FFF2-40B4-BE49-F238E27FC236}">
                    <a16:creationId xmlns:a16="http://schemas.microsoft.com/office/drawing/2014/main" id="{2EC1F79C-0128-4F8A-ABBE-F423FA411D68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Flowchart: Connector 98">
                <a:extLst>
                  <a:ext uri="{FF2B5EF4-FFF2-40B4-BE49-F238E27FC236}">
                    <a16:creationId xmlns:a16="http://schemas.microsoft.com/office/drawing/2014/main" id="{044F1DD1-D8FF-4770-9950-38D6FB7A0BB4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00" name="Graphic 99" descr="Network">
                <a:extLst>
                  <a:ext uri="{FF2B5EF4-FFF2-40B4-BE49-F238E27FC236}">
                    <a16:creationId xmlns:a16="http://schemas.microsoft.com/office/drawing/2014/main" id="{069F47B7-8AEE-425B-BEED-A479EEAE53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F2701EE7-B238-4038-8FF1-DDBB88A647BC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1</a:t>
              </a: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25C8AC59-70F8-466B-9CC3-A59597D242A8}"/>
              </a:ext>
            </a:extLst>
          </p:cNvPr>
          <p:cNvGrpSpPr/>
          <p:nvPr/>
        </p:nvGrpSpPr>
        <p:grpSpPr>
          <a:xfrm>
            <a:off x="3949436" y="2278167"/>
            <a:ext cx="1488011" cy="1533497"/>
            <a:chOff x="491009" y="2846219"/>
            <a:chExt cx="1488011" cy="1533497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A2BDB2EF-14C3-44AA-93FF-D274509B495F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056708BD-87C1-43FE-987F-B57712F2AE76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05" name="Flowchart: Connector 104">
                <a:extLst>
                  <a:ext uri="{FF2B5EF4-FFF2-40B4-BE49-F238E27FC236}">
                    <a16:creationId xmlns:a16="http://schemas.microsoft.com/office/drawing/2014/main" id="{C059601F-3E11-4A55-9D58-AD57ABCE80EC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Isosceles Triangle 105">
                <a:extLst>
                  <a:ext uri="{FF2B5EF4-FFF2-40B4-BE49-F238E27FC236}">
                    <a16:creationId xmlns:a16="http://schemas.microsoft.com/office/drawing/2014/main" id="{37754CC5-318F-498D-A2E4-45CEDA70E3A2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Flowchart: Connector 106">
                <a:extLst>
                  <a:ext uri="{FF2B5EF4-FFF2-40B4-BE49-F238E27FC236}">
                    <a16:creationId xmlns:a16="http://schemas.microsoft.com/office/drawing/2014/main" id="{23F98BEC-674C-45B6-A1A2-A31800B446F5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08" name="Graphic 107" descr="Network">
                <a:extLst>
                  <a:ext uri="{FF2B5EF4-FFF2-40B4-BE49-F238E27FC236}">
                    <a16:creationId xmlns:a16="http://schemas.microsoft.com/office/drawing/2014/main" id="{D11E30A3-795C-41C8-8908-F915AF955B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B4E0E9A7-2DCD-4B92-A29A-D1AA47332789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2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F5EF6F1C-BBD9-4421-8DA6-5863CB215A83}"/>
              </a:ext>
            </a:extLst>
          </p:cNvPr>
          <p:cNvGrpSpPr/>
          <p:nvPr/>
        </p:nvGrpSpPr>
        <p:grpSpPr>
          <a:xfrm>
            <a:off x="5588259" y="2278166"/>
            <a:ext cx="1488011" cy="1533497"/>
            <a:chOff x="491009" y="2846219"/>
            <a:chExt cx="1488011" cy="1533497"/>
          </a:xfrm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DCE666BB-11E0-4C36-B0A8-95B065A0779D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C5A8CA49-9E76-4937-B3A0-C19C54716DD2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13" name="Flowchart: Connector 112">
                <a:extLst>
                  <a:ext uri="{FF2B5EF4-FFF2-40B4-BE49-F238E27FC236}">
                    <a16:creationId xmlns:a16="http://schemas.microsoft.com/office/drawing/2014/main" id="{FA1C972E-D79D-4521-86FB-EA1CA90CE683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Isosceles Triangle 113">
                <a:extLst>
                  <a:ext uri="{FF2B5EF4-FFF2-40B4-BE49-F238E27FC236}">
                    <a16:creationId xmlns:a16="http://schemas.microsoft.com/office/drawing/2014/main" id="{F673CBD8-8D0F-4857-AFAB-4B6A1257475C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Flowchart: Connector 114">
                <a:extLst>
                  <a:ext uri="{FF2B5EF4-FFF2-40B4-BE49-F238E27FC236}">
                    <a16:creationId xmlns:a16="http://schemas.microsoft.com/office/drawing/2014/main" id="{C2423613-2739-40B6-8B65-1A15C5DBE133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16" name="Graphic 115" descr="Network">
                <a:extLst>
                  <a:ext uri="{FF2B5EF4-FFF2-40B4-BE49-F238E27FC236}">
                    <a16:creationId xmlns:a16="http://schemas.microsoft.com/office/drawing/2014/main" id="{62FB12C8-A65C-46D9-A044-CD2807475F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A799D0B5-022A-4632-8476-551488927C60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3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E5BAA56-885B-4C3E-B54F-7E93F6B7ED03}"/>
              </a:ext>
            </a:extLst>
          </p:cNvPr>
          <p:cNvGrpSpPr/>
          <p:nvPr/>
        </p:nvGrpSpPr>
        <p:grpSpPr>
          <a:xfrm>
            <a:off x="3029495" y="4072421"/>
            <a:ext cx="1488011" cy="1533497"/>
            <a:chOff x="491009" y="2846219"/>
            <a:chExt cx="1488011" cy="1533497"/>
          </a:xfrm>
        </p:grpSpPr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B9C6AB97-1A3C-4C62-8DE8-577BFBF26ABD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E2597A42-1F2C-42BE-B384-028ACD494CA2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21" name="Flowchart: Connector 120">
                <a:extLst>
                  <a:ext uri="{FF2B5EF4-FFF2-40B4-BE49-F238E27FC236}">
                    <a16:creationId xmlns:a16="http://schemas.microsoft.com/office/drawing/2014/main" id="{CA084229-81F9-42C0-B42B-1A6C15DCE744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Isosceles Triangle 121">
                <a:extLst>
                  <a:ext uri="{FF2B5EF4-FFF2-40B4-BE49-F238E27FC236}">
                    <a16:creationId xmlns:a16="http://schemas.microsoft.com/office/drawing/2014/main" id="{6E1397C4-B00C-463C-9C6E-51C35E5F5A01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Flowchart: Connector 122">
                <a:extLst>
                  <a:ext uri="{FF2B5EF4-FFF2-40B4-BE49-F238E27FC236}">
                    <a16:creationId xmlns:a16="http://schemas.microsoft.com/office/drawing/2014/main" id="{C75BA7B1-6965-4B05-AA17-A749A428D841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24" name="Graphic 123" descr="Network">
                <a:extLst>
                  <a:ext uri="{FF2B5EF4-FFF2-40B4-BE49-F238E27FC236}">
                    <a16:creationId xmlns:a16="http://schemas.microsoft.com/office/drawing/2014/main" id="{0CD75CA2-D421-4938-8586-A72A472839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82FEE680-D109-478E-92AE-F166734516C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4</a:t>
              </a: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3A318065-3261-4CE3-8925-ED949CE5E5A9}"/>
              </a:ext>
            </a:extLst>
          </p:cNvPr>
          <p:cNvGrpSpPr/>
          <p:nvPr/>
        </p:nvGrpSpPr>
        <p:grpSpPr>
          <a:xfrm>
            <a:off x="4668318" y="4057431"/>
            <a:ext cx="1488011" cy="1533497"/>
            <a:chOff x="491009" y="2846219"/>
            <a:chExt cx="1488011" cy="1533497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6D2CBA4B-6A9F-4EA6-A803-2926CCB9BAC1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3C6F3521-2D15-4681-A7CB-4968BD693E94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29" name="Flowchart: Connector 128">
                <a:extLst>
                  <a:ext uri="{FF2B5EF4-FFF2-40B4-BE49-F238E27FC236}">
                    <a16:creationId xmlns:a16="http://schemas.microsoft.com/office/drawing/2014/main" id="{D36366B3-AC72-40D9-B432-1C4CD6BA86EF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Isosceles Triangle 129">
                <a:extLst>
                  <a:ext uri="{FF2B5EF4-FFF2-40B4-BE49-F238E27FC236}">
                    <a16:creationId xmlns:a16="http://schemas.microsoft.com/office/drawing/2014/main" id="{DDBFD3C4-C36B-4C68-8D0A-EAA47D50EBD3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Flowchart: Connector 130">
                <a:extLst>
                  <a:ext uri="{FF2B5EF4-FFF2-40B4-BE49-F238E27FC236}">
                    <a16:creationId xmlns:a16="http://schemas.microsoft.com/office/drawing/2014/main" id="{0DAB4164-627F-435B-9549-82F664C6A9B4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32" name="Graphic 131" descr="Network">
                <a:extLst>
                  <a:ext uri="{FF2B5EF4-FFF2-40B4-BE49-F238E27FC236}">
                    <a16:creationId xmlns:a16="http://schemas.microsoft.com/office/drawing/2014/main" id="{1D37E9CC-918F-4223-AB87-DB04F6CD86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760EF2E7-9200-423B-8D3F-7666293EEDA9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5</a:t>
              </a: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F0AFAEFC-96E3-44E7-B080-1B1891E9CE2C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7291121" y="4427750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20230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options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442127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A949A8B-5AFE-43F1-8FEC-057752F15156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Topic1 | Branch 1 | Page 1</a:t>
            </a:r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477445DA-62A7-986A-E86F-FEE60DDC34D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26" t="1634" r="2026"/>
          <a:stretch/>
        </p:blipFill>
        <p:spPr>
          <a:xfrm>
            <a:off x="4422751" y="858833"/>
            <a:ext cx="4168288" cy="431659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5117E88-8B3B-8191-AE4F-3FBCDEBD31B1}"/>
              </a:ext>
            </a:extLst>
          </p:cNvPr>
          <p:cNvSpPr/>
          <p:nvPr/>
        </p:nvSpPr>
        <p:spPr>
          <a:xfrm>
            <a:off x="5243513" y="3971925"/>
            <a:ext cx="485775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FD38D42-6847-AFF2-3E23-20BC18F290BB}"/>
              </a:ext>
            </a:extLst>
          </p:cNvPr>
          <p:cNvSpPr/>
          <p:nvPr/>
        </p:nvSpPr>
        <p:spPr>
          <a:xfrm rot="19307453">
            <a:off x="6073467" y="3669379"/>
            <a:ext cx="538278" cy="4180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BBA2F4-BAC1-3F10-5C68-F4BBBF03C97D}"/>
              </a:ext>
            </a:extLst>
          </p:cNvPr>
          <p:cNvSpPr/>
          <p:nvPr/>
        </p:nvSpPr>
        <p:spPr>
          <a:xfrm>
            <a:off x="6972300" y="2871788"/>
            <a:ext cx="500062" cy="67589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06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EF074E-299E-42FC-B723-F08D966B8D4E}"/>
              </a:ext>
            </a:extLst>
          </p:cNvPr>
          <p:cNvSpPr/>
          <p:nvPr/>
        </p:nvSpPr>
        <p:spPr>
          <a:xfrm>
            <a:off x="827617" y="1091249"/>
            <a:ext cx="3654441" cy="18618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64358A-102A-434C-A7DF-CE50EA22E958}"/>
              </a:ext>
            </a:extLst>
          </p:cNvPr>
          <p:cNvSpPr/>
          <p:nvPr/>
        </p:nvSpPr>
        <p:spPr>
          <a:xfrm>
            <a:off x="4808862" y="1065055"/>
            <a:ext cx="3669432" cy="18615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1A04A7-4D2A-8C41-BCF5-D20BD00C3911}"/>
              </a:ext>
            </a:extLst>
          </p:cNvPr>
          <p:cNvSpPr/>
          <p:nvPr/>
        </p:nvSpPr>
        <p:spPr>
          <a:xfrm>
            <a:off x="4058164" y="346627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Go Back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4982915E-7937-8C4B-F50A-6BDEDAA2EE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264" y="840422"/>
            <a:ext cx="4587185" cy="433501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301771" y="4967396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20230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options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442127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86FD47-7343-1DA9-BDAB-1FB41954FB9B}"/>
              </a:ext>
            </a:extLst>
          </p:cNvPr>
          <p:cNvSpPr/>
          <p:nvPr/>
        </p:nvSpPr>
        <p:spPr>
          <a:xfrm>
            <a:off x="6317887" y="3142313"/>
            <a:ext cx="308720" cy="6356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D5A21A-A58E-C363-A50D-5E559CC6AA18}"/>
              </a:ext>
            </a:extLst>
          </p:cNvPr>
          <p:cNvSpPr/>
          <p:nvPr/>
        </p:nvSpPr>
        <p:spPr>
          <a:xfrm>
            <a:off x="6140034" y="2488051"/>
            <a:ext cx="308720" cy="6356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D7DC9B-7275-E901-D193-BCF720F30578}"/>
              </a:ext>
            </a:extLst>
          </p:cNvPr>
          <p:cNvSpPr/>
          <p:nvPr/>
        </p:nvSpPr>
        <p:spPr>
          <a:xfrm rot="19854432">
            <a:off x="5238993" y="3653606"/>
            <a:ext cx="1004046" cy="6356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7A1371-B708-B67A-695C-D4AEAD4C904D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Topic1 | Branch 2 | Page 1</a:t>
            </a:r>
          </a:p>
        </p:txBody>
      </p:sp>
    </p:spTree>
    <p:extLst>
      <p:ext uri="{BB962C8B-B14F-4D97-AF65-F5344CB8AC3E}">
        <p14:creationId xmlns:p14="http://schemas.microsoft.com/office/powerpoint/2010/main" val="301448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EF074E-299E-42FC-B723-F08D966B8D4E}"/>
              </a:ext>
            </a:extLst>
          </p:cNvPr>
          <p:cNvSpPr/>
          <p:nvPr/>
        </p:nvSpPr>
        <p:spPr>
          <a:xfrm>
            <a:off x="827617" y="1091249"/>
            <a:ext cx="3654441" cy="18618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64358A-102A-434C-A7DF-CE50EA22E958}"/>
              </a:ext>
            </a:extLst>
          </p:cNvPr>
          <p:cNvSpPr/>
          <p:nvPr/>
        </p:nvSpPr>
        <p:spPr>
          <a:xfrm>
            <a:off x="4808862" y="1065055"/>
            <a:ext cx="3669432" cy="18615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1A04A7-4D2A-8C41-BCF5-D20BD00C3911}"/>
              </a:ext>
            </a:extLst>
          </p:cNvPr>
          <p:cNvSpPr/>
          <p:nvPr/>
        </p:nvSpPr>
        <p:spPr>
          <a:xfrm>
            <a:off x="4058164" y="346627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Go Back</a:t>
            </a:r>
          </a:p>
        </p:txBody>
      </p:sp>
    </p:spTree>
    <p:extLst>
      <p:ext uri="{BB962C8B-B14F-4D97-AF65-F5344CB8AC3E}">
        <p14:creationId xmlns:p14="http://schemas.microsoft.com/office/powerpoint/2010/main" val="2380256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31A9D13-0AFF-570D-8336-9F3E74E2F675}"/>
              </a:ext>
            </a:extLst>
          </p:cNvPr>
          <p:cNvSpPr/>
          <p:nvPr/>
        </p:nvSpPr>
        <p:spPr>
          <a:xfrm>
            <a:off x="748069" y="1940895"/>
            <a:ext cx="8114596" cy="19299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Great job!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You have reviewed all of the case studies and answered the questions to understand the impact of each one… </a:t>
            </a:r>
          </a:p>
          <a:p>
            <a:endParaRPr lang="en-IN" sz="1600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Select next to learn about … </a:t>
            </a:r>
          </a:p>
        </p:txBody>
      </p:sp>
    </p:spTree>
    <p:extLst>
      <p:ext uri="{BB962C8B-B14F-4D97-AF65-F5344CB8AC3E}">
        <p14:creationId xmlns:p14="http://schemas.microsoft.com/office/powerpoint/2010/main" val="10977749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17286</TotalTime>
  <Words>355</Words>
  <Application>Microsoft Office PowerPoint</Application>
  <PresentationFormat>Custom</PresentationFormat>
  <Paragraphs>55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2432</cp:revision>
  <dcterms:created xsi:type="dcterms:W3CDTF">2017-07-21T05:01:19Z</dcterms:created>
  <dcterms:modified xsi:type="dcterms:W3CDTF">2022-05-25T14:48:07Z</dcterms:modified>
</cp:coreProperties>
</file>