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36F63-94EB-470D-8F9A-D114BEEE4931}" v="9" dt="2022-04-20T15:32:30.010"/>
    <p1510:client id="{DC6C34F2-4C7A-4B1D-A5A1-4B1376F6CA90}" v="4" dt="2022-04-20T15:42:38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  <pc:docChgLst>
    <pc:chgData name="Subramani K" userId="bf009f75-d47a-408b-a678-4666a6eafc4c" providerId="ADAL" clId="{DC6C34F2-4C7A-4B1D-A5A1-4B1376F6CA90}"/>
    <pc:docChg chg="undo custSel delSld modSld">
      <pc:chgData name="Subramani K" userId="bf009f75-d47a-408b-a678-4666a6eafc4c" providerId="ADAL" clId="{DC6C34F2-4C7A-4B1D-A5A1-4B1376F6CA90}" dt="2022-04-20T15:44:08.676" v="192" actId="1076"/>
      <pc:docMkLst>
        <pc:docMk/>
      </pc:docMkLst>
      <pc:sldChg chg="addSp delSp modSp mod">
        <pc:chgData name="Subramani K" userId="bf009f75-d47a-408b-a678-4666a6eafc4c" providerId="ADAL" clId="{DC6C34F2-4C7A-4B1D-A5A1-4B1376F6CA90}" dt="2022-04-20T15:44:08.676" v="192" actId="1076"/>
        <pc:sldMkLst>
          <pc:docMk/>
          <pc:sldMk cId="2508173990" sldId="1202"/>
        </pc:sldMkLst>
        <pc:spChg chg="mod">
          <ac:chgData name="Subramani K" userId="bf009f75-d47a-408b-a678-4666a6eafc4c" providerId="ADAL" clId="{DC6C34F2-4C7A-4B1D-A5A1-4B1376F6CA90}" dt="2022-04-20T15:36:24.437" v="61" actId="207"/>
          <ac:spMkLst>
            <pc:docMk/>
            <pc:sldMk cId="2508173990" sldId="1202"/>
            <ac:spMk id="10" creationId="{67ED8EF9-84F1-422C-A22B-545102E716C9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8" creationId="{89D8AC4B-CFF8-485E-858A-7669BCD5C8B7}"/>
          </ac:spMkLst>
        </pc:spChg>
        <pc:spChg chg="add del mod">
          <ac:chgData name="Subramani K" userId="bf009f75-d47a-408b-a678-4666a6eafc4c" providerId="ADAL" clId="{DC6C34F2-4C7A-4B1D-A5A1-4B1376F6CA90}" dt="2022-04-20T15:44:04.653" v="191" actId="478"/>
          <ac:spMkLst>
            <pc:docMk/>
            <pc:sldMk cId="2508173990" sldId="1202"/>
            <ac:spMk id="19" creationId="{C00244C4-73CE-4D8C-8B3D-C74A18C0A900}"/>
          </ac:spMkLst>
        </pc:spChg>
        <pc:spChg chg="mod">
          <ac:chgData name="Subramani K" userId="bf009f75-d47a-408b-a678-4666a6eafc4c" providerId="ADAL" clId="{DC6C34F2-4C7A-4B1D-A5A1-4B1376F6CA90}" dt="2022-04-20T15:40:21.390" v="116"/>
          <ac:spMkLst>
            <pc:docMk/>
            <pc:sldMk cId="2508173990" sldId="1202"/>
            <ac:spMk id="28" creationId="{434AA221-4D9E-4CF9-8EB9-17748FDE8C58}"/>
          </ac:spMkLst>
        </pc:spChg>
        <pc:spChg chg="add del">
          <ac:chgData name="Subramani K" userId="bf009f75-d47a-408b-a678-4666a6eafc4c" providerId="ADAL" clId="{DC6C34F2-4C7A-4B1D-A5A1-4B1376F6CA90}" dt="2022-04-20T15:36:45.732" v="65" actId="478"/>
          <ac:spMkLst>
            <pc:docMk/>
            <pc:sldMk cId="2508173990" sldId="1202"/>
            <ac:spMk id="31" creationId="{EB01FE03-E840-4682-AAB0-61F8AD73B02B}"/>
          </ac:spMkLst>
        </pc:spChg>
        <pc:spChg chg="add del mod">
          <ac:chgData name="Subramani K" userId="bf009f75-d47a-408b-a678-4666a6eafc4c" providerId="ADAL" clId="{DC6C34F2-4C7A-4B1D-A5A1-4B1376F6CA90}" dt="2022-04-20T15:39:18.829" v="91" actId="478"/>
          <ac:spMkLst>
            <pc:docMk/>
            <pc:sldMk cId="2508173990" sldId="1202"/>
            <ac:spMk id="48" creationId="{FD8679DE-5321-4E73-9BE1-DA04BAAE6719}"/>
          </ac:spMkLst>
        </pc:spChg>
        <pc:spChg chg="add mod">
          <ac:chgData name="Subramani K" userId="bf009f75-d47a-408b-a678-4666a6eafc4c" providerId="ADAL" clId="{DC6C34F2-4C7A-4B1D-A5A1-4B1376F6CA90}" dt="2022-04-20T15:39:57.212" v="114" actId="14100"/>
          <ac:spMkLst>
            <pc:docMk/>
            <pc:sldMk cId="2508173990" sldId="1202"/>
            <ac:spMk id="51" creationId="{DB1E54B5-01FC-49A2-B0EE-B9312EE770E2}"/>
          </ac:spMkLst>
        </pc:spChg>
        <pc:grpChg chg="mod">
          <ac:chgData name="Subramani K" userId="bf009f75-d47a-408b-a678-4666a6eafc4c" providerId="ADAL" clId="{DC6C34F2-4C7A-4B1D-A5A1-4B1376F6CA90}" dt="2022-04-20T15:39:40.229" v="101" actId="1036"/>
          <ac:grpSpMkLst>
            <pc:docMk/>
            <pc:sldMk cId="2508173990" sldId="1202"/>
            <ac:grpSpMk id="8" creationId="{3709086D-3CAF-4491-808E-34E505B0D811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9" creationId="{FEE357A3-33B9-40FF-A0B9-5624DB6C74D5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3" creationId="{99D58339-CC61-4C87-8199-D3DD6262423A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6" creationId="{AB0C41B8-CA12-4077-B3B6-272FAAAD8F6C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39" creationId="{9C8F19B3-FC5B-4558-89D2-5E5F4C28A758}"/>
          </ac:grpSpMkLst>
        </pc:grpChg>
        <pc:grpChg chg="del">
          <ac:chgData name="Subramani K" userId="bf009f75-d47a-408b-a678-4666a6eafc4c" providerId="ADAL" clId="{DC6C34F2-4C7A-4B1D-A5A1-4B1376F6CA90}" dt="2022-04-20T15:36:58.677" v="78" actId="478"/>
          <ac:grpSpMkLst>
            <pc:docMk/>
            <pc:sldMk cId="2508173990" sldId="1202"/>
            <ac:grpSpMk id="42" creationId="{DC2D87B2-3922-4974-8A2E-D1B4DF7BA08B}"/>
          </ac:grpSpMkLst>
        </pc:grpChg>
        <pc:grpChg chg="del">
          <ac:chgData name="Subramani K" userId="bf009f75-d47a-408b-a678-4666a6eafc4c" providerId="ADAL" clId="{DC6C34F2-4C7A-4B1D-A5A1-4B1376F6CA90}" dt="2022-04-20T15:37:00.386" v="79" actId="478"/>
          <ac:grpSpMkLst>
            <pc:docMk/>
            <pc:sldMk cId="2508173990" sldId="1202"/>
            <ac:grpSpMk id="45" creationId="{758D3438-60DA-43E4-B027-4B5E6FAB4C80}"/>
          </ac:grpSpMkLst>
        </pc:grpChg>
        <pc:picChg chg="add del mod">
          <ac:chgData name="Subramani K" userId="bf009f75-d47a-408b-a678-4666a6eafc4c" providerId="ADAL" clId="{DC6C34F2-4C7A-4B1D-A5A1-4B1376F6CA90}" dt="2022-04-20T15:42:59.849" v="190" actId="478"/>
          <ac:picMkLst>
            <pc:docMk/>
            <pc:sldMk cId="2508173990" sldId="1202"/>
            <ac:picMk id="4" creationId="{608CB77D-9847-4A7E-8732-51A097CFDE84}"/>
          </ac:picMkLst>
        </pc:picChg>
        <pc:picChg chg="add mod">
          <ac:chgData name="Subramani K" userId="bf009f75-d47a-408b-a678-4666a6eafc4c" providerId="ADAL" clId="{DC6C34F2-4C7A-4B1D-A5A1-4B1376F6CA90}" dt="2022-04-20T15:44:08.676" v="192" actId="1076"/>
          <ac:picMkLst>
            <pc:docMk/>
            <pc:sldMk cId="2508173990" sldId="1202"/>
            <ac:picMk id="6" creationId="{46BFC6D0-123A-4ECB-9167-B6EBC47135B0}"/>
          </ac:picMkLst>
        </pc:picChg>
        <pc:picChg chg="add del mod">
          <ac:chgData name="Subramani K" userId="bf009f75-d47a-408b-a678-4666a6eafc4c" providerId="ADAL" clId="{DC6C34F2-4C7A-4B1D-A5A1-4B1376F6CA90}" dt="2022-04-20T15:39:18.829" v="91" actId="478"/>
          <ac:picMkLst>
            <pc:docMk/>
            <pc:sldMk cId="2508173990" sldId="1202"/>
            <ac:picMk id="49" creationId="{057ABD9B-9B0A-477F-B0DF-E6637CE9BF55}"/>
          </ac:picMkLst>
        </pc:picChg>
        <pc:picChg chg="add mod">
          <ac:chgData name="Subramani K" userId="bf009f75-d47a-408b-a678-4666a6eafc4c" providerId="ADAL" clId="{DC6C34F2-4C7A-4B1D-A5A1-4B1376F6CA90}" dt="2022-04-20T15:39:43.459" v="102" actId="1076"/>
          <ac:picMkLst>
            <pc:docMk/>
            <pc:sldMk cId="2508173990" sldId="1202"/>
            <ac:picMk id="50" creationId="{08CFFC78-4CB1-4D5E-B681-FBC99717B08D}"/>
          </ac:picMkLst>
        </pc:picChg>
      </pc:sldChg>
      <pc:sldChg chg="delSp mod">
        <pc:chgData name="Subramani K" userId="bf009f75-d47a-408b-a678-4666a6eafc4c" providerId="ADAL" clId="{DC6C34F2-4C7A-4B1D-A5A1-4B1376F6CA90}" dt="2022-04-20T15:40:05.160" v="115" actId="478"/>
        <pc:sldMkLst>
          <pc:docMk/>
          <pc:sldMk cId="3082782398" sldId="1203"/>
        </pc:sldMkLst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7" creationId="{6BC2FB2D-16B7-487B-9C7F-0A3A818FBB00}"/>
          </ac:spMkLst>
        </pc:spChg>
        <pc:spChg chg="del">
          <ac:chgData name="Subramani K" userId="bf009f75-d47a-408b-a678-4666a6eafc4c" providerId="ADAL" clId="{DC6C34F2-4C7A-4B1D-A5A1-4B1376F6CA90}" dt="2022-04-20T15:40:05.160" v="115" actId="478"/>
          <ac:spMkLst>
            <pc:docMk/>
            <pc:sldMk cId="3082782398" sldId="1203"/>
            <ac:spMk id="18" creationId="{F7B84C51-4499-4804-BB1E-6E5686112817}"/>
          </ac:spMkLst>
        </pc:spChg>
      </pc:sldChg>
      <pc:sldChg chg="del">
        <pc:chgData name="Subramani K" userId="bf009f75-d47a-408b-a678-4666a6eafc4c" providerId="ADAL" clId="{DC6C34F2-4C7A-4B1D-A5A1-4B1376F6CA90}" dt="2022-04-20T15:36:40.104" v="64" actId="47"/>
        <pc:sldMkLst>
          <pc:docMk/>
          <pc:sldMk cId="3239859308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3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EAE1A2-CF00-48F0-980B-880A1FAEB4C6}"/>
              </a:ext>
            </a:extLst>
          </p:cNvPr>
          <p:cNvCxnSpPr/>
          <p:nvPr/>
        </p:nvCxnSpPr>
        <p:spPr>
          <a:xfrm>
            <a:off x="0" y="941294"/>
            <a:ext cx="174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Use the toggle button to find out more.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G04-M-Toggle-001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BFC6D0-123A-4ECB-9167-B6EBC47135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8546" y="1925651"/>
            <a:ext cx="676275" cy="39052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08CFFC78-4CB1-4D5E-B681-FBC99717B08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3998" t="16406"/>
          <a:stretch/>
        </p:blipFill>
        <p:spPr>
          <a:xfrm>
            <a:off x="288000" y="2548831"/>
            <a:ext cx="4217768" cy="2611592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B1E54B5-01FC-49A2-B0EE-B9312EE770E2}"/>
              </a:ext>
            </a:extLst>
          </p:cNvPr>
          <p:cNvSpPr/>
          <p:nvPr/>
        </p:nvSpPr>
        <p:spPr>
          <a:xfrm>
            <a:off x="4505768" y="2548831"/>
            <a:ext cx="4662447" cy="26115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Title Text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connecter.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55B33B-C693-4B50-85F3-68EBD87375AD}"/>
              </a:ext>
            </a:extLst>
          </p:cNvPr>
          <p:cNvSpPr/>
          <p:nvPr/>
        </p:nvSpPr>
        <p:spPr>
          <a:xfrm>
            <a:off x="628696" y="23819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F9BAB-9323-49D5-B4B6-A0D07055F32F}"/>
              </a:ext>
            </a:extLst>
          </p:cNvPr>
          <p:cNvSpPr txBox="1"/>
          <p:nvPr/>
        </p:nvSpPr>
        <p:spPr>
          <a:xfrm>
            <a:off x="8094394" y="251118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3082782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17351</TotalTime>
  <Words>209</Words>
  <Application>Microsoft Office PowerPoint</Application>
  <PresentationFormat>Custom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2424</cp:revision>
  <dcterms:created xsi:type="dcterms:W3CDTF">2017-07-21T05:01:19Z</dcterms:created>
  <dcterms:modified xsi:type="dcterms:W3CDTF">2022-08-17T17:55:10Z</dcterms:modified>
</cp:coreProperties>
</file>