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6F63-94EB-470D-8F9A-D114BEEE4931}" v="9" dt="2022-04-20T15:32:30.010"/>
    <p1510:client id="{DC6C34F2-4C7A-4B1D-A5A1-4B1376F6CA90}" v="4" dt="2022-04-20T15:42:38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4:08.676" v="192" actId="1076"/>
      <pc:docMkLst>
        <pc:docMk/>
      </pc:docMkLst>
      <pc:sldChg chg="addSp delSp modSp mod">
        <pc:chgData name="Subramani K" userId="bf009f75-d47a-408b-a678-4666a6eafc4c" providerId="ADAL" clId="{DC6C34F2-4C7A-4B1D-A5A1-4B1376F6CA90}" dt="2022-04-20T15:44:08.676" v="192" actId="1076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8" creationId="{89D8AC4B-CFF8-485E-858A-7669BCD5C8B7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4:08.676" v="192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toggle button to find out more.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G04-M-Toggle-001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FC6D0-123A-4ECB-9167-B6EBC47135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8546" y="1925651"/>
            <a:ext cx="676275" cy="39052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08CFFC78-4CB1-4D5E-B681-FBC99717B08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3998" t="16406"/>
          <a:stretch/>
        </p:blipFill>
        <p:spPr>
          <a:xfrm>
            <a:off x="288000" y="2548831"/>
            <a:ext cx="4217768" cy="2611592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1E54B5-01FC-49A2-B0EE-B9312EE770E2}"/>
              </a:ext>
            </a:extLst>
          </p:cNvPr>
          <p:cNvSpPr/>
          <p:nvPr/>
        </p:nvSpPr>
        <p:spPr>
          <a:xfrm>
            <a:off x="4505768" y="2548831"/>
            <a:ext cx="4662447" cy="26115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Title Text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connecter.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17351</TotalTime>
  <Words>209</Words>
  <Application>Microsoft Office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2424</cp:revision>
  <dcterms:created xsi:type="dcterms:W3CDTF">2017-07-21T05:01:19Z</dcterms:created>
  <dcterms:modified xsi:type="dcterms:W3CDTF">2022-08-17T17:55:10Z</dcterms:modified>
</cp:coreProperties>
</file>