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4" r:id="rId2"/>
    <p:sldId id="1205" r:id="rId3"/>
    <p:sldId id="1207" r:id="rId4"/>
    <p:sldId id="1206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  <p1510:client id="{DC6C34F2-4C7A-4B1D-A5A1-4B1376F6CA90}" v="4" dt="2022-04-20T15:42:38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66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2:59.849" v="190" actId="478"/>
      <pc:docMkLst>
        <pc:docMk/>
      </pc:docMkLst>
      <pc:sldChg chg="addSp delSp modSp mod">
        <pc:chgData name="Subramani K" userId="bf009f75-d47a-408b-a678-4666a6eafc4c" providerId="ADAL" clId="{DC6C34F2-4C7A-4B1D-A5A1-4B1376F6CA90}" dt="2022-04-20T15:42:59.849" v="190" actId="478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mod">
          <ac:chgData name="Subramani K" userId="bf009f75-d47a-408b-a678-4666a6eafc4c" providerId="ADAL" clId="{DC6C34F2-4C7A-4B1D-A5A1-4B1376F6CA90}" dt="2022-04-20T15:42:45.292" v="154" actId="554"/>
          <ac:spMkLst>
            <pc:docMk/>
            <pc:sldMk cId="2508173990" sldId="1202"/>
            <ac:spMk id="18" creationId="{89D8AC4B-CFF8-485E-858A-7669BCD5C8B7}"/>
          </ac:spMkLst>
        </pc:spChg>
        <pc:spChg chg="add mod">
          <ac:chgData name="Subramani K" userId="bf009f75-d47a-408b-a678-4666a6eafc4c" providerId="ADAL" clId="{DC6C34F2-4C7A-4B1D-A5A1-4B1376F6CA90}" dt="2022-04-20T15:42:55.101" v="189" actId="14100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1:50.083" v="117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79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91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70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G04-M-Toggle-002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451" y="5164504"/>
            <a:ext cx="676275" cy="3905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9D8AC4B-CFF8-485E-858A-7669BCD5C8B7}"/>
              </a:ext>
            </a:extLst>
          </p:cNvPr>
          <p:cNvSpPr/>
          <p:nvPr/>
        </p:nvSpPr>
        <p:spPr>
          <a:xfrm>
            <a:off x="2561937" y="5230805"/>
            <a:ext cx="206465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Office environment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0244C4-73CE-4D8C-8B3D-C74A18C0A900}"/>
              </a:ext>
            </a:extLst>
          </p:cNvPr>
          <p:cNvSpPr/>
          <p:nvPr/>
        </p:nvSpPr>
        <p:spPr>
          <a:xfrm>
            <a:off x="5003906" y="5230805"/>
            <a:ext cx="253989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Remote working environment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4043AD5-038A-EED2-2DCD-395415CC22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998" t="16406"/>
          <a:stretch/>
        </p:blipFill>
        <p:spPr>
          <a:xfrm>
            <a:off x="2689956" y="1592746"/>
            <a:ext cx="4217768" cy="2611592"/>
          </a:xfrm>
          <a:prstGeom prst="rect">
            <a:avLst/>
          </a:prstGeom>
        </p:spPr>
      </p:pic>
      <p:pic>
        <p:nvPicPr>
          <p:cNvPr id="4" name="Graphic 3" descr="Shield Tick outline">
            <a:extLst>
              <a:ext uri="{FF2B5EF4-FFF2-40B4-BE49-F238E27FC236}">
                <a16:creationId xmlns:a16="http://schemas.microsoft.com/office/drawing/2014/main" id="{5B19E275-9D47-1FE0-80CD-0E206C57EF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74115" y="1985505"/>
            <a:ext cx="2064651" cy="2064651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64C684A-15B4-57A4-BB36-5778C3FA6625}"/>
              </a:ext>
            </a:extLst>
          </p:cNvPr>
          <p:cNvGrpSpPr/>
          <p:nvPr/>
        </p:nvGrpSpPr>
        <p:grpSpPr>
          <a:xfrm>
            <a:off x="2151529" y="625307"/>
            <a:ext cx="6487540" cy="3080077"/>
            <a:chOff x="1990165" y="786671"/>
            <a:chExt cx="6487540" cy="3080077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02CB31-FC65-2456-D1D8-C7903CB8736D}"/>
                </a:ext>
              </a:extLst>
            </p:cNvPr>
            <p:cNvSpPr/>
            <p:nvPr/>
          </p:nvSpPr>
          <p:spPr>
            <a:xfrm>
              <a:off x="2097741" y="1015318"/>
              <a:ext cx="5843467" cy="2818715"/>
            </a:xfrm>
            <a:custGeom>
              <a:avLst/>
              <a:gdLst>
                <a:gd name="connsiteX0" fmla="*/ 0 w 5843467"/>
                <a:gd name="connsiteY0" fmla="*/ 840376 h 2818715"/>
                <a:gd name="connsiteX1" fmla="*/ 1116106 w 5843467"/>
                <a:gd name="connsiteY1" fmla="*/ 181470 h 2818715"/>
                <a:gd name="connsiteX2" fmla="*/ 4303059 w 5843467"/>
                <a:gd name="connsiteY2" fmla="*/ 127682 h 2818715"/>
                <a:gd name="connsiteX3" fmla="*/ 5728447 w 5843467"/>
                <a:gd name="connsiteY3" fmla="*/ 1727882 h 2818715"/>
                <a:gd name="connsiteX4" fmla="*/ 5755341 w 5843467"/>
                <a:gd name="connsiteY4" fmla="*/ 2722964 h 2818715"/>
                <a:gd name="connsiteX5" fmla="*/ 5741894 w 5843467"/>
                <a:gd name="connsiteY5" fmla="*/ 2722964 h 2818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43467" h="2818715">
                  <a:moveTo>
                    <a:pt x="0" y="840376"/>
                  </a:moveTo>
                  <a:cubicBezTo>
                    <a:pt x="199465" y="570314"/>
                    <a:pt x="398930" y="300252"/>
                    <a:pt x="1116106" y="181470"/>
                  </a:cubicBezTo>
                  <a:cubicBezTo>
                    <a:pt x="1833282" y="62688"/>
                    <a:pt x="3534336" y="-130053"/>
                    <a:pt x="4303059" y="127682"/>
                  </a:cubicBezTo>
                  <a:cubicBezTo>
                    <a:pt x="5071782" y="385417"/>
                    <a:pt x="5486400" y="1295335"/>
                    <a:pt x="5728447" y="1727882"/>
                  </a:cubicBezTo>
                  <a:cubicBezTo>
                    <a:pt x="5970494" y="2160429"/>
                    <a:pt x="5755341" y="2722964"/>
                    <a:pt x="5755341" y="2722964"/>
                  </a:cubicBezTo>
                  <a:cubicBezTo>
                    <a:pt x="5757582" y="2888811"/>
                    <a:pt x="5749738" y="2805887"/>
                    <a:pt x="5741894" y="2722964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1DBCBEA-E2B9-0CF8-36FD-21E8BF59615E}"/>
                </a:ext>
              </a:extLst>
            </p:cNvPr>
            <p:cNvSpPr/>
            <p:nvPr/>
          </p:nvSpPr>
          <p:spPr>
            <a:xfrm>
              <a:off x="2561936" y="786671"/>
              <a:ext cx="1875593" cy="75517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Employees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8532761-CBC3-4FBB-DF85-E95CC8FC5E87}"/>
                </a:ext>
              </a:extLst>
            </p:cNvPr>
            <p:cNvSpPr/>
            <p:nvPr/>
          </p:nvSpPr>
          <p:spPr>
            <a:xfrm>
              <a:off x="5447849" y="786671"/>
              <a:ext cx="1625304" cy="75517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Clients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20A39FD-4C60-C717-302D-1F4EB55AB25F}"/>
                </a:ext>
              </a:extLst>
            </p:cNvPr>
            <p:cNvSpPr/>
            <p:nvPr/>
          </p:nvSpPr>
          <p:spPr>
            <a:xfrm>
              <a:off x="6987266" y="2146869"/>
              <a:ext cx="1490439" cy="11014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Other assets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234C072-D4FB-DF27-976F-5C35F18141F6}"/>
                </a:ext>
              </a:extLst>
            </p:cNvPr>
            <p:cNvSpPr/>
            <p:nvPr/>
          </p:nvSpPr>
          <p:spPr>
            <a:xfrm>
              <a:off x="1990165" y="1713769"/>
              <a:ext cx="238577" cy="2385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39667F2-7CDD-CA6E-83AC-498B0A1FB4E8}"/>
                </a:ext>
              </a:extLst>
            </p:cNvPr>
            <p:cNvSpPr/>
            <p:nvPr/>
          </p:nvSpPr>
          <p:spPr>
            <a:xfrm>
              <a:off x="7732485" y="3628171"/>
              <a:ext cx="238577" cy="2385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B89F6F-DE01-6846-F387-9CEF271D488B}"/>
                </a:ext>
              </a:extLst>
            </p:cNvPr>
            <p:cNvSpPr/>
            <p:nvPr/>
          </p:nvSpPr>
          <p:spPr>
            <a:xfrm>
              <a:off x="4808218" y="898375"/>
              <a:ext cx="238577" cy="2385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B59C547-53E4-1306-5576-20D3701FCDDC}"/>
                </a:ext>
              </a:extLst>
            </p:cNvPr>
            <p:cNvSpPr/>
            <p:nvPr/>
          </p:nvSpPr>
          <p:spPr>
            <a:xfrm>
              <a:off x="7165498" y="1720754"/>
              <a:ext cx="238577" cy="2385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7C375DE-151B-99ED-3CB6-B50B2C99502F}"/>
              </a:ext>
            </a:extLst>
          </p:cNvPr>
          <p:cNvSpPr/>
          <p:nvPr/>
        </p:nvSpPr>
        <p:spPr>
          <a:xfrm>
            <a:off x="3160059" y="4087272"/>
            <a:ext cx="3160058" cy="7923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How is this different from remote working environments?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8FE872D-D893-AA81-6539-9079148E5BD0}"/>
              </a:ext>
            </a:extLst>
          </p:cNvPr>
          <p:cNvGrpSpPr/>
          <p:nvPr/>
        </p:nvGrpSpPr>
        <p:grpSpPr>
          <a:xfrm>
            <a:off x="3449310" y="5648224"/>
            <a:ext cx="2912619" cy="350442"/>
            <a:chOff x="612466" y="2228467"/>
            <a:chExt cx="2067212" cy="329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A288D-4F6F-C687-4C30-1EF394A30DE1}"/>
                </a:ext>
              </a:extLst>
            </p:cNvPr>
            <p:cNvSpPr txBox="1"/>
            <p:nvPr/>
          </p:nvSpPr>
          <p:spPr>
            <a:xfrm>
              <a:off x="877004" y="2228467"/>
              <a:ext cx="1802674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ﬁnd out.</a:t>
              </a:r>
              <a:endParaRPr lang="en-IN" sz="1600" b="1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2FDE88D-E635-07E2-6EE1-7ECD58927D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C1899775-DEB7-D244-4759-F6B1EFF1A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AE77558-4BD9-8330-A19A-A96108D28BB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250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288451" y="5164504"/>
            <a:ext cx="676275" cy="3905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9D8AC4B-CFF8-485E-858A-7669BCD5C8B7}"/>
              </a:ext>
            </a:extLst>
          </p:cNvPr>
          <p:cNvSpPr/>
          <p:nvPr/>
        </p:nvSpPr>
        <p:spPr>
          <a:xfrm>
            <a:off x="2561937" y="5230805"/>
            <a:ext cx="206465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Office environment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0244C4-73CE-4D8C-8B3D-C74A18C0A900}"/>
              </a:ext>
            </a:extLst>
          </p:cNvPr>
          <p:cNvSpPr/>
          <p:nvPr/>
        </p:nvSpPr>
        <p:spPr>
          <a:xfrm>
            <a:off x="5003906" y="5230805"/>
            <a:ext cx="253989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Remote working environment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4043AD5-038A-EED2-2DCD-395415CC22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998" t="16406"/>
          <a:stretch/>
        </p:blipFill>
        <p:spPr>
          <a:xfrm>
            <a:off x="874059" y="740816"/>
            <a:ext cx="8091119" cy="4240602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7C375DE-151B-99ED-3CB6-B50B2C99502F}"/>
              </a:ext>
            </a:extLst>
          </p:cNvPr>
          <p:cNvSpPr/>
          <p:nvPr/>
        </p:nvSpPr>
        <p:spPr>
          <a:xfrm>
            <a:off x="2510393" y="3320832"/>
            <a:ext cx="4259283" cy="828705"/>
          </a:xfrm>
          <a:prstGeom prst="roundRect">
            <a:avLst>
              <a:gd name="adj" fmla="val 1047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Follow the guidelines to maintain the same level of security as in the office!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8FE872D-D893-AA81-6539-9079148E5BD0}"/>
              </a:ext>
            </a:extLst>
          </p:cNvPr>
          <p:cNvGrpSpPr/>
          <p:nvPr/>
        </p:nvGrpSpPr>
        <p:grpSpPr>
          <a:xfrm>
            <a:off x="3449310" y="5648224"/>
            <a:ext cx="2912619" cy="350442"/>
            <a:chOff x="612466" y="2228467"/>
            <a:chExt cx="2067212" cy="329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A288D-4F6F-C687-4C30-1EF394A30DE1}"/>
                </a:ext>
              </a:extLst>
            </p:cNvPr>
            <p:cNvSpPr txBox="1"/>
            <p:nvPr/>
          </p:nvSpPr>
          <p:spPr>
            <a:xfrm>
              <a:off x="877004" y="2228467"/>
              <a:ext cx="1802674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ﬁnd out.</a:t>
              </a:r>
              <a:endParaRPr lang="en-IN" sz="1600" b="1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2FDE88D-E635-07E2-6EE1-7ECD58927D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C1899775-DEB7-D244-4759-F6B1EFF1A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AE77558-4BD9-8330-A19A-A96108D28BB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785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288451" y="5164504"/>
            <a:ext cx="676275" cy="39052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9D8AC4B-CFF8-485E-858A-7669BCD5C8B7}"/>
              </a:ext>
            </a:extLst>
          </p:cNvPr>
          <p:cNvSpPr/>
          <p:nvPr/>
        </p:nvSpPr>
        <p:spPr>
          <a:xfrm>
            <a:off x="2561937" y="5230805"/>
            <a:ext cx="2064651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Office environment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0244C4-73CE-4D8C-8B3D-C74A18C0A900}"/>
              </a:ext>
            </a:extLst>
          </p:cNvPr>
          <p:cNvSpPr/>
          <p:nvPr/>
        </p:nvSpPr>
        <p:spPr>
          <a:xfrm>
            <a:off x="5003906" y="5230805"/>
            <a:ext cx="2539894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Remote working environment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4043AD5-038A-EED2-2DCD-395415CC227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3998" t="16406"/>
          <a:stretch/>
        </p:blipFill>
        <p:spPr>
          <a:xfrm>
            <a:off x="874059" y="740816"/>
            <a:ext cx="8091119" cy="4240602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7C375DE-151B-99ED-3CB6-B50B2C99502F}"/>
              </a:ext>
            </a:extLst>
          </p:cNvPr>
          <p:cNvSpPr/>
          <p:nvPr/>
        </p:nvSpPr>
        <p:spPr>
          <a:xfrm>
            <a:off x="2510393" y="3320832"/>
            <a:ext cx="4259283" cy="1519992"/>
          </a:xfrm>
          <a:prstGeom prst="roundRect">
            <a:avLst>
              <a:gd name="adj" fmla="val 1047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Select the button to view the learning objectives of this course.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8FE872D-D893-AA81-6539-9079148E5BD0}"/>
              </a:ext>
            </a:extLst>
          </p:cNvPr>
          <p:cNvGrpSpPr/>
          <p:nvPr/>
        </p:nvGrpSpPr>
        <p:grpSpPr>
          <a:xfrm>
            <a:off x="3449310" y="5648224"/>
            <a:ext cx="2912619" cy="350442"/>
            <a:chOff x="612466" y="2228467"/>
            <a:chExt cx="2067212" cy="329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A288D-4F6F-C687-4C30-1EF394A30DE1}"/>
                </a:ext>
              </a:extLst>
            </p:cNvPr>
            <p:cNvSpPr txBox="1"/>
            <p:nvPr/>
          </p:nvSpPr>
          <p:spPr>
            <a:xfrm>
              <a:off x="877004" y="2228467"/>
              <a:ext cx="1802674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slider to ﬁnd out.</a:t>
              </a:r>
              <a:endParaRPr lang="en-IN" sz="1600" b="1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2FDE88D-E635-07E2-6EE1-7ECD58927D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35" name="Graphic 34" descr="Direction">
                <a:extLst>
                  <a:ext uri="{FF2B5EF4-FFF2-40B4-BE49-F238E27FC236}">
                    <a16:creationId xmlns:a16="http://schemas.microsoft.com/office/drawing/2014/main" id="{C1899775-DEB7-D244-4759-F6B1EFF1A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AE77558-4BD9-8330-A19A-A96108D28BB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CA6AC26-D163-05AA-3ECD-93E428328CE4}"/>
              </a:ext>
            </a:extLst>
          </p:cNvPr>
          <p:cNvSpPr/>
          <p:nvPr/>
        </p:nvSpPr>
        <p:spPr>
          <a:xfrm>
            <a:off x="3884415" y="4292063"/>
            <a:ext cx="143055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Tell me more!</a:t>
            </a:r>
          </a:p>
        </p:txBody>
      </p:sp>
    </p:spTree>
    <p:extLst>
      <p:ext uri="{BB962C8B-B14F-4D97-AF65-F5344CB8AC3E}">
        <p14:creationId xmlns:p14="http://schemas.microsoft.com/office/powerpoint/2010/main" val="96894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6CA932-F6B7-ED97-39A1-6EF2C5A57B13}"/>
              </a:ext>
            </a:extLst>
          </p:cNvPr>
          <p:cNvSpPr/>
          <p:nvPr/>
        </p:nvSpPr>
        <p:spPr>
          <a:xfrm>
            <a:off x="1156447" y="1196788"/>
            <a:ext cx="7436224" cy="34693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93137-B3CD-1672-68EA-A64D6A863328}"/>
              </a:ext>
            </a:extLst>
          </p:cNvPr>
          <p:cNvSpPr txBox="1"/>
          <p:nvPr/>
        </p:nvSpPr>
        <p:spPr>
          <a:xfrm>
            <a:off x="1640541" y="1734671"/>
            <a:ext cx="6615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Learning objectives  </a:t>
            </a:r>
          </a:p>
          <a:p>
            <a:endParaRPr lang="en-US" dirty="0"/>
          </a:p>
          <a:p>
            <a:r>
              <a:rPr lang="en-US" dirty="0"/>
              <a:t>By the end of this course. you will be able to: 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Apply best practices to maintain network and physical security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Understand ways to improve the experience of working remotely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217551-FEAC-F047-5C85-FABE2D7162EE}"/>
              </a:ext>
            </a:extLst>
          </p:cNvPr>
          <p:cNvSpPr/>
          <p:nvPr/>
        </p:nvSpPr>
        <p:spPr>
          <a:xfrm>
            <a:off x="4043546" y="3857603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  <p:sp>
        <p:nvSpPr>
          <p:cNvPr id="5" name="Flowchart: Summing Junction 4">
            <a:extLst>
              <a:ext uri="{FF2B5EF4-FFF2-40B4-BE49-F238E27FC236}">
                <a16:creationId xmlns:a16="http://schemas.microsoft.com/office/drawing/2014/main" id="{1700C925-8DAA-F558-5761-D8478EC6BFEB}"/>
              </a:ext>
            </a:extLst>
          </p:cNvPr>
          <p:cNvSpPr/>
          <p:nvPr/>
        </p:nvSpPr>
        <p:spPr>
          <a:xfrm>
            <a:off x="8289411" y="947316"/>
            <a:ext cx="498943" cy="498943"/>
          </a:xfrm>
          <a:prstGeom prst="flowChartSummingJunction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7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17371</TotalTime>
  <Words>165</Words>
  <Application>Microsoft Office PowerPoint</Application>
  <PresentationFormat>Custom</PresentationFormat>
  <Paragraphs>37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2426</cp:revision>
  <dcterms:created xsi:type="dcterms:W3CDTF">2017-07-21T05:01:19Z</dcterms:created>
  <dcterms:modified xsi:type="dcterms:W3CDTF">2022-08-19T12:08:10Z</dcterms:modified>
</cp:coreProperties>
</file>