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1204" r:id="rId2"/>
    <p:sldId id="1205" r:id="rId3"/>
    <p:sldId id="1207" r:id="rId4"/>
    <p:sldId id="1206" r:id="rId5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836F63-94EB-470D-8F9A-D114BEEE4931}" v="9" dt="2022-04-20T15:32:30.010"/>
    <p1510:client id="{DC6C34F2-4C7A-4B1D-A5A1-4B1376F6CA90}" v="4" dt="2022-04-20T15:42:38.6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88497" autoAdjust="0"/>
  </p:normalViewPr>
  <p:slideViewPr>
    <p:cSldViewPr snapToGrid="0">
      <p:cViewPr varScale="1">
        <p:scale>
          <a:sx n="84" d="100"/>
          <a:sy n="84" d="100"/>
        </p:scale>
        <p:origin x="66" y="8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F55EF519-69D8-495E-A7C3-A7DBA5ABDC08}"/>
    <pc:docChg chg="undo custSel modSld modMainMaster">
      <pc:chgData name="Subramani K" userId="bf009f75-d47a-408b-a678-4666a6eafc4c" providerId="ADAL" clId="{F55EF519-69D8-495E-A7C3-A7DBA5ABDC08}" dt="2022-03-22T03:58:56.782" v="118" actId="1076"/>
      <pc:docMkLst>
        <pc:docMk/>
      </pc:docMkLst>
      <pc:sldChg chg="addSp delSp modSp mod">
        <pc:chgData name="Subramani K" userId="bf009f75-d47a-408b-a678-4666a6eafc4c" providerId="ADAL" clId="{F55EF519-69D8-495E-A7C3-A7DBA5ABDC08}" dt="2022-03-22T03:58:56.782" v="118" actId="1076"/>
        <pc:sldMkLst>
          <pc:docMk/>
          <pc:sldMk cId="2508173990" sldId="1202"/>
        </pc:sldMkLst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1" creationId="{A7B00251-C2D9-4A67-B8BF-963F0B8C8DFD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2" creationId="{B4BEA475-7A09-41F4-B29E-D01CEF32D3D4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24" creationId="{B9C912E6-D486-4257-91AF-6E35635A766F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5" creationId="{3AF6BCF3-3C65-4A5F-BEC0-CCC5F3A5CF11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6" creationId="{45581601-7B6C-48A9-955F-DAB0C2EB4250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7" creationId="{E88A9A86-09F2-4CD5-9085-0BF323C71F98}"/>
          </ac:spMkLst>
        </pc:spChg>
        <pc:spChg chg="del mod topLvl">
          <ac:chgData name="Subramani K" userId="bf009f75-d47a-408b-a678-4666a6eafc4c" providerId="ADAL" clId="{F55EF519-69D8-495E-A7C3-A7DBA5ABDC08}" dt="2022-03-22T01:49:35.779" v="10" actId="478"/>
          <ac:spMkLst>
            <pc:docMk/>
            <pc:sldMk cId="2508173990" sldId="1202"/>
            <ac:spMk id="33" creationId="{86B30700-5472-47F3-9EE5-7479E2CF2E2D}"/>
          </ac:spMkLst>
        </pc:spChg>
        <pc:spChg chg="del mod topLvl">
          <ac:chgData name="Subramani K" userId="bf009f75-d47a-408b-a678-4666a6eafc4c" providerId="ADAL" clId="{F55EF519-69D8-495E-A7C3-A7DBA5ABDC08}" dt="2022-03-22T01:49:38.055" v="11" actId="478"/>
          <ac:spMkLst>
            <pc:docMk/>
            <pc:sldMk cId="2508173990" sldId="1202"/>
            <ac:spMk id="34" creationId="{5D63347A-C624-4101-8571-40AD3BFE643B}"/>
          </ac:spMkLst>
        </pc:spChg>
        <pc:spChg chg="mod topLvl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36" creationId="{57F9633B-D038-4611-B2F0-A48EB59F6BA9}"/>
          </ac:spMkLst>
        </pc:spChg>
        <pc:spChg chg="mod topLvl">
          <ac:chgData name="Subramani K" userId="bf009f75-d47a-408b-a678-4666a6eafc4c" providerId="ADAL" clId="{F55EF519-69D8-495E-A7C3-A7DBA5ABDC08}" dt="2022-03-22T03:58:56.782" v="118" actId="1076"/>
          <ac:spMkLst>
            <pc:docMk/>
            <pc:sldMk cId="2508173990" sldId="1202"/>
            <ac:spMk id="40" creationId="{7B203659-C711-4F82-AA90-FE6C34CC3D11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1" creationId="{60875197-89EE-4238-8077-DD493CB49FA3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4" creationId="{2C8DCCCC-C7F7-45A6-8FD7-78FE49859A41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5" creationId="{0CA54A3E-DFB4-47F8-ACE6-89B69B0B8D77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6" creationId="{5657C1F9-99FD-4ECE-BE5B-785A0950C0D8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7" creationId="{935E1D54-1615-4F71-B68C-A80ADD6595D8}"/>
          </ac:spMkLst>
        </pc:spChg>
        <pc:spChg chg="add mod or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48" creationId="{F32F7B72-381F-4CF8-A963-8942EBE9ACF1}"/>
          </ac:spMkLst>
        </pc:spChg>
        <pc:spChg chg="add mod ord">
          <ac:chgData name="Subramani K" userId="bf009f75-d47a-408b-a678-4666a6eafc4c" providerId="ADAL" clId="{F55EF519-69D8-495E-A7C3-A7DBA5ABDC08}" dt="2022-03-22T03:58:53.328" v="117" actId="1036"/>
          <ac:spMkLst>
            <pc:docMk/>
            <pc:sldMk cId="2508173990" sldId="1202"/>
            <ac:spMk id="49" creationId="{1A6CD4C7-A5FB-4482-87AA-79B3D3F9EDF4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F55EF519-69D8-495E-A7C3-A7DBA5ABDC08}" dt="2022-03-22T01:49:20.856" v="6" actId="165"/>
          <ac:grpSpMkLst>
            <pc:docMk/>
            <pc:sldMk cId="2508173990" sldId="1202"/>
            <ac:grpSpMk id="32" creationId="{ED3A9015-7B0C-455B-B71C-160FFDDC197B}"/>
          </ac:grpSpMkLst>
        </pc:grpChg>
        <pc:grpChg chg="del mod topLvl">
          <ac:chgData name="Subramani K" userId="bf009f75-d47a-408b-a678-4666a6eafc4c" providerId="ADAL" clId="{F55EF519-69D8-495E-A7C3-A7DBA5ABDC08}" dt="2022-03-22T01:49:24.145" v="7" actId="165"/>
          <ac:grpSpMkLst>
            <pc:docMk/>
            <pc:sldMk cId="2508173990" sldId="1202"/>
            <ac:grpSpMk id="35" creationId="{E23C97A8-C669-4D3D-8882-94108260A83A}"/>
          </ac:grpSpMkLst>
        </pc:grpChg>
        <pc:grpChg chg="del mod topLvl">
          <ac:chgData name="Subramani K" userId="bf009f75-d47a-408b-a678-4666a6eafc4c" providerId="ADAL" clId="{F55EF519-69D8-495E-A7C3-A7DBA5ABDC08}" dt="2022-03-22T01:49:46.517" v="12" actId="478"/>
          <ac:grpSpMkLst>
            <pc:docMk/>
            <pc:sldMk cId="2508173990" sldId="1202"/>
            <ac:grpSpMk id="37" creationId="{C99FAE3D-4254-4DE3-9BA7-14B74F7672C4}"/>
          </ac:grpSpMkLst>
        </pc:grpChg>
        <pc:grpChg chg="del mod topLvl">
          <ac:chgData name="Subramani K" userId="bf009f75-d47a-408b-a678-4666a6eafc4c" providerId="ADAL" clId="{F55EF519-69D8-495E-A7C3-A7DBA5ABDC08}" dt="2022-03-22T01:49:46.517" v="12" actId="478"/>
          <ac:grpSpMkLst>
            <pc:docMk/>
            <pc:sldMk cId="2508173990" sldId="1202"/>
            <ac:grpSpMk id="38" creationId="{3CC211DB-4A82-4B50-8C9A-7262092B82CF}"/>
          </ac:grpSpMkLst>
        </pc:grpChg>
        <pc:grpChg chg="del mod topLvl">
          <ac:chgData name="Subramani K" userId="bf009f75-d47a-408b-a678-4666a6eafc4c" providerId="ADAL" clId="{F55EF519-69D8-495E-A7C3-A7DBA5ABDC08}" dt="2022-03-22T01:49:26.816" v="9" actId="478"/>
          <ac:grpSpMkLst>
            <pc:docMk/>
            <pc:sldMk cId="2508173990" sldId="1202"/>
            <ac:grpSpMk id="39" creationId="{DC62C781-FEC0-49EF-83B0-4E90759CE494}"/>
          </ac:grpSpMkLst>
        </pc:grp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28" creationId="{594D56A6-DCC7-4FE4-8D82-3C83ED5A1EFB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29" creationId="{CFC5015E-FF26-4719-92B5-13FF37AC1686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30" creationId="{F43D7F8B-A578-42E0-BA5E-5663D2DAB898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31" creationId="{A44D5350-D3C0-4D07-B7E5-BD174584F181}"/>
          </ac:picMkLst>
        </pc:picChg>
        <pc:picChg chg="mod">
          <ac:chgData name="Subramani K" userId="bf009f75-d47a-408b-a678-4666a6eafc4c" providerId="ADAL" clId="{F55EF519-69D8-495E-A7C3-A7DBA5ABDC08}" dt="2022-03-22T01:49:24.145" v="7" actId="165"/>
          <ac:picMkLst>
            <pc:docMk/>
            <pc:sldMk cId="2508173990" sldId="1202"/>
            <ac:picMk id="43" creationId="{E4EFE7E6-6C35-4972-AD31-C986BBC2F99E}"/>
          </ac:picMkLst>
        </pc:picChg>
        <pc:picChg chg="add mod">
          <ac:chgData name="Subramani K" userId="bf009f75-d47a-408b-a678-4666a6eafc4c" providerId="ADAL" clId="{F55EF519-69D8-495E-A7C3-A7DBA5ABDC08}" dt="2022-03-22T01:52:44.944" v="111" actId="1036"/>
          <ac:picMkLst>
            <pc:docMk/>
            <pc:sldMk cId="2508173990" sldId="1202"/>
            <ac:picMk id="50" creationId="{7972664D-440A-4FE7-B6D7-BA6C58BF1DDE}"/>
          </ac:picMkLst>
        </pc:pic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3" creationId="{D2BAB3E4-17D6-4C40-988C-76181A47957B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modSldLayout">
        <pc:chgData name="Subramani K" userId="bf009f75-d47a-408b-a678-4666a6eafc4c" providerId="ADAL" clId="{F55EF519-69D8-495E-A7C3-A7DBA5ABDC08}" dt="2022-03-22T01:51:57.796" v="66" actId="478"/>
        <pc:sldMasterMkLst>
          <pc:docMk/>
          <pc:sldMasterMk cId="933481472" sldId="2147483684"/>
        </pc:sldMasterMkLst>
        <pc:sldLayoutChg chg="delSp mod">
          <pc:chgData name="Subramani K" userId="bf009f75-d47a-408b-a678-4666a6eafc4c" providerId="ADAL" clId="{F55EF519-69D8-495E-A7C3-A7DBA5ABDC08}" dt="2022-03-22T01:51:57.796" v="66" actId="478"/>
          <pc:sldLayoutMkLst>
            <pc:docMk/>
            <pc:sldMasterMk cId="933481472" sldId="2147483684"/>
            <pc:sldLayoutMk cId="76746210" sldId="2147483685"/>
          </pc:sldLayoutMkLst>
          <pc:cxnChg chg="del">
            <ac:chgData name="Subramani K" userId="bf009f75-d47a-408b-a678-4666a6eafc4c" providerId="ADAL" clId="{F55EF519-69D8-495E-A7C3-A7DBA5ABDC08}" dt="2022-03-22T01:51:57.796" v="66" actId="478"/>
            <ac:cxnSpMkLst>
              <pc:docMk/>
              <pc:sldMasterMk cId="933481472" sldId="2147483684"/>
              <pc:sldLayoutMk cId="76746210" sldId="2147483685"/>
              <ac:cxnSpMk id="17" creationId="{98AF7254-3759-493D-8C8A-63AFE22D510B}"/>
            </ac:cxnSpMkLst>
          </pc:cxnChg>
        </pc:sldLayoutChg>
      </pc:sldMaster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undo custSel modSld">
      <pc:chgData name="Subramani K" userId="bf009f75-d47a-408b-a678-4666a6eafc4c" providerId="ADAL" clId="{5FCE6499-D586-40CB-B01A-1C261EEF3A96}" dt="2022-03-22T01:28:41.742" v="90" actId="1036"/>
      <pc:docMkLst>
        <pc:docMk/>
      </pc:docMkLst>
      <pc:sldChg chg="addSp delSp modSp mod">
        <pc:chgData name="Subramani K" userId="bf009f75-d47a-408b-a678-4666a6eafc4c" providerId="ADAL" clId="{5FCE6499-D586-40CB-B01A-1C261EEF3A96}" dt="2022-03-22T01:28:41.742" v="90" actId="1036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7T12:58:07.889" v="68" actId="14100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22T01:28:12.363" v="78" actId="14100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  <pc:spChg chg="mod">
          <ac:chgData name="Subramani K" userId="bf009f75-d47a-408b-a678-4666a6eafc4c" providerId="ADAL" clId="{5FCE6499-D586-40CB-B01A-1C261EEF3A96}" dt="2022-03-22T01:28:37.788" v="89" actId="103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Subramani K" userId="bf009f75-d47a-408b-a678-4666a6eafc4c" providerId="ADAL" clId="{5FCE6499-D586-40CB-B01A-1C261EEF3A96}" dt="2022-03-22T01:28:35.302" v="88" actId="1036"/>
          <ac:spMkLst>
            <pc:docMk/>
            <pc:sldMk cId="2508173990" sldId="1202"/>
            <ac:spMk id="56" creationId="{24F21A2C-43BD-4D9B-955A-76AB60E7ECB2}"/>
          </ac:spMkLst>
        </pc:spChg>
        <pc:picChg chg="del">
          <ac:chgData name="Subramani K" userId="bf009f75-d47a-408b-a678-4666a6eafc4c" providerId="ADAL" clId="{5FCE6499-D586-40CB-B01A-1C261EEF3A96}" dt="2022-03-17T09:51:42.870" v="15" actId="478"/>
          <ac:picMkLst>
            <pc:docMk/>
            <pc:sldMk cId="2508173990" sldId="1202"/>
            <ac:picMk id="24" creationId="{9B7350A4-9B33-45A7-A8A2-418E3A339233}"/>
          </ac:picMkLst>
        </pc:picChg>
        <pc:picChg chg="add mod ord">
          <ac:chgData name="Subramani K" userId="bf009f75-d47a-408b-a678-4666a6eafc4c" providerId="ADAL" clId="{5FCE6499-D586-40CB-B01A-1C261EEF3A96}" dt="2022-03-22T01:28:41.742" v="90" actId="1036"/>
          <ac:picMkLst>
            <pc:docMk/>
            <pc:sldMk cId="2508173990" sldId="1202"/>
            <ac:picMk id="28" creationId="{594D56A6-DCC7-4FE4-8D82-3C83ED5A1EFB}"/>
          </ac:picMkLst>
        </pc:picChg>
        <pc:picChg chg="add mod ord">
          <ac:chgData name="Subramani K" userId="bf009f75-d47a-408b-a678-4666a6eafc4c" providerId="ADAL" clId="{5FCE6499-D586-40CB-B01A-1C261EEF3A96}" dt="2022-03-17T09:52:07.582" v="28" actId="167"/>
          <ac:picMkLst>
            <pc:docMk/>
            <pc:sldMk cId="2508173990" sldId="1202"/>
            <ac:picMk id="29" creationId="{CFC5015E-FF26-4719-92B5-13FF37AC1686}"/>
          </ac:picMkLst>
        </pc:picChg>
        <pc:picChg chg="add mod ord">
          <ac:chgData name="Subramani K" userId="bf009f75-d47a-408b-a678-4666a6eafc4c" providerId="ADAL" clId="{5FCE6499-D586-40CB-B01A-1C261EEF3A96}" dt="2022-03-22T01:28:15.075" v="79" actId="14100"/>
          <ac:picMkLst>
            <pc:docMk/>
            <pc:sldMk cId="2508173990" sldId="1202"/>
            <ac:picMk id="30" creationId="{F43D7F8B-A578-42E0-BA5E-5663D2DAB898}"/>
          </ac:picMkLst>
        </pc:picChg>
        <pc:picChg chg="add mod ord">
          <ac:chgData name="Subramani K" userId="bf009f75-d47a-408b-a678-4666a6eafc4c" providerId="ADAL" clId="{5FCE6499-D586-40CB-B01A-1C261EEF3A96}" dt="2022-03-17T09:52:31.149" v="57" actId="1035"/>
          <ac:picMkLst>
            <pc:docMk/>
            <pc:sldMk cId="2508173990" sldId="1202"/>
            <ac:picMk id="31" creationId="{A44D5350-D3C0-4D07-B7E5-BD174584F181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5FCE6499-D586-40CB-B01A-1C261EEF3A96}" dt="2022-03-17T09:51:58.826" v="25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Subramani K" userId="bf009f75-d47a-408b-a678-4666a6eafc4c" providerId="ADAL" clId="{5FCE6499-D586-40CB-B01A-1C261EEF3A96}" dt="2022-03-22T01:28:32.925" v="87" actId="1036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Subramani K" userId="bf009f75-d47a-408b-a678-4666a6eafc4c" providerId="ADAL" clId="{5FCE6499-D586-40CB-B01A-1C261EEF3A96}" dt="2022-03-17T09:51:48.683" v="20" actId="1076"/>
          <ac:cxnSpMkLst>
            <pc:docMk/>
            <pc:sldMk cId="2508173990" sldId="1202"/>
            <ac:cxnSpMk id="52" creationId="{62CBA750-8A82-49D6-BACD-D9D93E8AB6B2}"/>
          </ac:cxnSpMkLst>
        </pc:cxnChg>
      </pc:sldChg>
    </pc:docChg>
  </pc:docChgLst>
  <pc:docChgLst>
    <pc:chgData name="Subramani K" userId="bf009f75-d47a-408b-a678-4666a6eafc4c" providerId="ADAL" clId="{EE05B262-3DAE-4C1A-9AE3-79EE17508330}"/>
    <pc:docChg chg="custSel modSld">
      <pc:chgData name="Subramani K" userId="bf009f75-d47a-408b-a678-4666a6eafc4c" providerId="ADAL" clId="{EE05B262-3DAE-4C1A-9AE3-79EE17508330}" dt="2022-04-06T19:06:47.543" v="1" actId="478"/>
      <pc:docMkLst>
        <pc:docMk/>
      </pc:docMkLst>
      <pc:sldChg chg="delSp mod">
        <pc:chgData name="Subramani K" userId="bf009f75-d47a-408b-a678-4666a6eafc4c" providerId="ADAL" clId="{EE05B262-3DAE-4C1A-9AE3-79EE17508330}" dt="2022-04-06T19:06:47.543" v="1" actId="478"/>
        <pc:sldMkLst>
          <pc:docMk/>
          <pc:sldMk cId="2508173990" sldId="1202"/>
        </pc:sldMkLst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24" creationId="{B9C912E6-D486-4257-91AF-6E35635A766F}"/>
          </ac:spMkLst>
        </pc:spChg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36" creationId="{57F9633B-D038-4611-B2F0-A48EB59F6BA9}"/>
          </ac:spMkLst>
        </pc:spChg>
        <pc:spChg chg="del">
          <ac:chgData name="Subramani K" userId="bf009f75-d47a-408b-a678-4666a6eafc4c" providerId="ADAL" clId="{EE05B262-3DAE-4C1A-9AE3-79EE17508330}" dt="2022-04-06T19:06:47.543" v="1" actId="478"/>
          <ac:spMkLst>
            <pc:docMk/>
            <pc:sldMk cId="2508173990" sldId="1202"/>
            <ac:spMk id="40" creationId="{7B203659-C711-4F82-AA90-FE6C34CC3D11}"/>
          </ac:spMkLst>
        </pc:spChg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48" creationId="{F32F7B72-381F-4CF8-A963-8942EBE9ACF1}"/>
          </ac:spMkLst>
        </pc:spChg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49" creationId="{1A6CD4C7-A5FB-4482-87AA-79B3D3F9EDF4}"/>
          </ac:spMkLst>
        </pc:spChg>
        <pc:picChg chg="del">
          <ac:chgData name="Subramani K" userId="bf009f75-d47a-408b-a678-4666a6eafc4c" providerId="ADAL" clId="{EE05B262-3DAE-4C1A-9AE3-79EE17508330}" dt="2022-04-06T19:06:44.929" v="0" actId="478"/>
          <ac:picMkLst>
            <pc:docMk/>
            <pc:sldMk cId="2508173990" sldId="1202"/>
            <ac:picMk id="50" creationId="{7972664D-440A-4FE7-B6D7-BA6C58BF1DDE}"/>
          </ac:picMkLst>
        </pc:picChg>
      </pc:sldChg>
    </pc:docChg>
  </pc:docChgLst>
  <pc:docChgLst>
    <pc:chgData name="Subramani K" userId="bf009f75-d47a-408b-a678-4666a6eafc4c" providerId="ADAL" clId="{CC836F63-94EB-470D-8F9A-D114BEEE4931}"/>
    <pc:docChg chg="undo custSel addSld delSld modSld">
      <pc:chgData name="Subramani K" userId="bf009f75-d47a-408b-a678-4666a6eafc4c" providerId="ADAL" clId="{CC836F63-94EB-470D-8F9A-D114BEEE4931}" dt="2022-04-20T15:32:36.376" v="142" actId="20577"/>
      <pc:docMkLst>
        <pc:docMk/>
      </pc:docMkLst>
      <pc:sldChg chg="addSp delSp modSp mod">
        <pc:chgData name="Subramani K" userId="bf009f75-d47a-408b-a678-4666a6eafc4c" providerId="ADAL" clId="{CC836F63-94EB-470D-8F9A-D114BEEE4931}" dt="2022-04-20T15:32:36.376" v="142" actId="20577"/>
        <pc:sldMkLst>
          <pc:docMk/>
          <pc:sldMk cId="2508173990" sldId="1202"/>
        </pc:sldMkLst>
        <pc:spChg chg="mod">
          <ac:chgData name="Subramani K" userId="bf009f75-d47a-408b-a678-4666a6eafc4c" providerId="ADAL" clId="{CC836F63-94EB-470D-8F9A-D114BEEE4931}" dt="2022-04-20T15:31:37.093" v="120" actId="164"/>
          <ac:spMkLst>
            <pc:docMk/>
            <pc:sldMk cId="2508173990" sldId="1202"/>
            <ac:spMk id="2" creationId="{66024A90-B528-446D-A2F6-9F0158EE4715}"/>
          </ac:spMkLst>
        </pc:spChg>
        <pc:spChg chg="mod">
          <ac:chgData name="Subramani K" userId="bf009f75-d47a-408b-a678-4666a6eafc4c" providerId="ADAL" clId="{CC836F63-94EB-470D-8F9A-D114BEEE4931}" dt="2022-04-20T15:29:25.776" v="44" actId="20577"/>
          <ac:spMkLst>
            <pc:docMk/>
            <pc:sldMk cId="2508173990" sldId="1202"/>
            <ac:spMk id="10" creationId="{67ED8EF9-84F1-422C-A22B-545102E716C9}"/>
          </ac:spMkLst>
        </pc:spChg>
        <pc:spChg chg="del">
          <ac:chgData name="Subramani K" userId="bf009f75-d47a-408b-a678-4666a6eafc4c" providerId="ADAL" clId="{CC836F63-94EB-470D-8F9A-D114BEEE4931}" dt="2022-04-20T15:29:34.114" v="46" actId="478"/>
          <ac:spMkLst>
            <pc:docMk/>
            <pc:sldMk cId="2508173990" sldId="1202"/>
            <ac:spMk id="20" creationId="{ABD9B350-78D8-42DF-A5E8-EA181AC1A55A}"/>
          </ac:spMkLst>
        </pc:spChg>
        <pc:spChg chg="del mod">
          <ac:chgData name="Subramani K" userId="bf009f75-d47a-408b-a678-4666a6eafc4c" providerId="ADAL" clId="{CC836F63-94EB-470D-8F9A-D114BEEE4931}" dt="2022-04-20T15:30:37.865" v="93" actId="478"/>
          <ac:spMkLst>
            <pc:docMk/>
            <pc:sldMk cId="2508173990" sldId="1202"/>
            <ac:spMk id="21" creationId="{FCA90B1D-28C6-4F3B-A1B6-D9741AE688CE}"/>
          </ac:spMkLst>
        </pc:spChg>
        <pc:spChg chg="del mod">
          <ac:chgData name="Subramani K" userId="bf009f75-d47a-408b-a678-4666a6eafc4c" providerId="ADAL" clId="{CC836F63-94EB-470D-8F9A-D114BEEE4931}" dt="2022-04-20T15:30:37.865" v="93" actId="478"/>
          <ac:spMkLst>
            <pc:docMk/>
            <pc:sldMk cId="2508173990" sldId="1202"/>
            <ac:spMk id="22" creationId="{88B6C401-7D50-40F6-AC5F-50B97757BE52}"/>
          </ac:spMkLst>
        </pc:spChg>
        <pc:spChg chg="del">
          <ac:chgData name="Subramani K" userId="bf009f75-d47a-408b-a678-4666a6eafc4c" providerId="ADAL" clId="{CC836F63-94EB-470D-8F9A-D114BEEE4931}" dt="2022-04-20T15:29:36.456" v="47" actId="478"/>
          <ac:spMkLst>
            <pc:docMk/>
            <pc:sldMk cId="2508173990" sldId="1202"/>
            <ac:spMk id="23" creationId="{C4FD52E4-7F71-47A2-8C6F-E534016BB2CF}"/>
          </ac:spMkLst>
        </pc:spChg>
        <pc:spChg chg="del mod">
          <ac:chgData name="Subramani K" userId="bf009f75-d47a-408b-a678-4666a6eafc4c" providerId="ADAL" clId="{CC836F63-94EB-470D-8F9A-D114BEEE4931}" dt="2022-04-20T15:30:37.865" v="93" actId="478"/>
          <ac:spMkLst>
            <pc:docMk/>
            <pc:sldMk cId="2508173990" sldId="1202"/>
            <ac:spMk id="24" creationId="{45C1CC50-B8B3-4675-95E9-1A58341066FA}"/>
          </ac:spMkLst>
        </pc:spChg>
        <pc:spChg chg="del">
          <ac:chgData name="Subramani K" userId="bf009f75-d47a-408b-a678-4666a6eafc4c" providerId="ADAL" clId="{CC836F63-94EB-470D-8F9A-D114BEEE4931}" dt="2022-04-20T15:29:34.114" v="46" actId="478"/>
          <ac:spMkLst>
            <pc:docMk/>
            <pc:sldMk cId="2508173990" sldId="1202"/>
            <ac:spMk id="25" creationId="{926E2CF8-8EFA-47DA-AF29-961E56B39345}"/>
          </ac:spMkLst>
        </pc:spChg>
        <pc:spChg chg="del">
          <ac:chgData name="Subramani K" userId="bf009f75-d47a-408b-a678-4666a6eafc4c" providerId="ADAL" clId="{CC836F63-94EB-470D-8F9A-D114BEEE4931}" dt="2022-04-20T15:29:36.456" v="47" actId="478"/>
          <ac:spMkLst>
            <pc:docMk/>
            <pc:sldMk cId="2508173990" sldId="1202"/>
            <ac:spMk id="26" creationId="{0AF8A216-54EB-479D-A75B-498EC478AAD4}"/>
          </ac:spMkLst>
        </pc:spChg>
        <pc:spChg chg="del mod">
          <ac:chgData name="Subramani K" userId="bf009f75-d47a-408b-a678-4666a6eafc4c" providerId="ADAL" clId="{CC836F63-94EB-470D-8F9A-D114BEEE4931}" dt="2022-04-20T15:30:37.865" v="93" actId="478"/>
          <ac:spMkLst>
            <pc:docMk/>
            <pc:sldMk cId="2508173990" sldId="1202"/>
            <ac:spMk id="27" creationId="{E126DE42-C850-452B-8B48-875C99064A51}"/>
          </ac:spMkLst>
        </pc:spChg>
        <pc:spChg chg="mod">
          <ac:chgData name="Subramani K" userId="bf009f75-d47a-408b-a678-4666a6eafc4c" providerId="ADAL" clId="{CC836F63-94EB-470D-8F9A-D114BEEE4931}" dt="2022-04-20T15:32:36.376" v="142" actId="20577"/>
          <ac:spMkLst>
            <pc:docMk/>
            <pc:sldMk cId="2508173990" sldId="1202"/>
            <ac:spMk id="28" creationId="{434AA221-4D9E-4CF9-8EB9-17748FDE8C58}"/>
          </ac:spMkLst>
        </pc:spChg>
        <pc:spChg chg="del">
          <ac:chgData name="Subramani K" userId="bf009f75-d47a-408b-a678-4666a6eafc4c" providerId="ADAL" clId="{CC836F63-94EB-470D-8F9A-D114BEEE4931}" dt="2022-04-20T15:29:34.114" v="46" actId="478"/>
          <ac:spMkLst>
            <pc:docMk/>
            <pc:sldMk cId="2508173990" sldId="1202"/>
            <ac:spMk id="29" creationId="{F9923E11-9C2C-43C4-A049-65F16AB582A9}"/>
          </ac:spMkLst>
        </pc:spChg>
        <pc:spChg chg="add mod ord">
          <ac:chgData name="Subramani K" userId="bf009f75-d47a-408b-a678-4666a6eafc4c" providerId="ADAL" clId="{CC836F63-94EB-470D-8F9A-D114BEEE4931}" dt="2022-04-20T15:30:35.816" v="92" actId="167"/>
          <ac:spMkLst>
            <pc:docMk/>
            <pc:sldMk cId="2508173990" sldId="1202"/>
            <ac:spMk id="31" creationId="{EB01FE03-E840-4682-AAB0-61F8AD73B02B}"/>
          </ac:spMkLst>
        </pc:spChg>
        <pc:spChg chg="add mod">
          <ac:chgData name="Subramani K" userId="bf009f75-d47a-408b-a678-4666a6eafc4c" providerId="ADAL" clId="{CC836F63-94EB-470D-8F9A-D114BEEE4931}" dt="2022-04-20T15:31:37.093" v="120" actId="164"/>
          <ac:spMkLst>
            <pc:docMk/>
            <pc:sldMk cId="2508173990" sldId="1202"/>
            <ac:spMk id="32" creationId="{BBD9B873-4810-42B0-8EBB-39F761964D5B}"/>
          </ac:spMkLst>
        </pc:spChg>
        <pc:spChg chg="mod">
          <ac:chgData name="Subramani K" userId="bf009f75-d47a-408b-a678-4666a6eafc4c" providerId="ADAL" clId="{CC836F63-94EB-470D-8F9A-D114BEEE4931}" dt="2022-04-20T15:31:43.028" v="122"/>
          <ac:spMkLst>
            <pc:docMk/>
            <pc:sldMk cId="2508173990" sldId="1202"/>
            <ac:spMk id="34" creationId="{3E35F006-E269-46D6-94B3-8E53E90334E7}"/>
          </ac:spMkLst>
        </pc:spChg>
        <pc:spChg chg="mod">
          <ac:chgData name="Subramani K" userId="bf009f75-d47a-408b-a678-4666a6eafc4c" providerId="ADAL" clId="{CC836F63-94EB-470D-8F9A-D114BEEE4931}" dt="2022-04-20T15:31:47.655" v="124" actId="20577"/>
          <ac:spMkLst>
            <pc:docMk/>
            <pc:sldMk cId="2508173990" sldId="1202"/>
            <ac:spMk id="35" creationId="{E368563D-AA6E-43D2-A9F2-06D0715BAA6C}"/>
          </ac:spMkLst>
        </pc:spChg>
        <pc:spChg chg="mod">
          <ac:chgData name="Subramani K" userId="bf009f75-d47a-408b-a678-4666a6eafc4c" providerId="ADAL" clId="{CC836F63-94EB-470D-8F9A-D114BEEE4931}" dt="2022-04-20T15:31:49.208" v="125"/>
          <ac:spMkLst>
            <pc:docMk/>
            <pc:sldMk cId="2508173990" sldId="1202"/>
            <ac:spMk id="37" creationId="{DA7EF9E8-F85A-49E8-BBFE-C7EB3F7367FE}"/>
          </ac:spMkLst>
        </pc:spChg>
        <pc:spChg chg="mod">
          <ac:chgData name="Subramani K" userId="bf009f75-d47a-408b-a678-4666a6eafc4c" providerId="ADAL" clId="{CC836F63-94EB-470D-8F9A-D114BEEE4931}" dt="2022-04-20T15:31:54.012" v="127" actId="20577"/>
          <ac:spMkLst>
            <pc:docMk/>
            <pc:sldMk cId="2508173990" sldId="1202"/>
            <ac:spMk id="38" creationId="{3FF242F4-AF75-40F2-8C2F-49478A499F20}"/>
          </ac:spMkLst>
        </pc:spChg>
        <pc:spChg chg="mod">
          <ac:chgData name="Subramani K" userId="bf009f75-d47a-408b-a678-4666a6eafc4c" providerId="ADAL" clId="{CC836F63-94EB-470D-8F9A-D114BEEE4931}" dt="2022-04-20T15:31:54.758" v="128"/>
          <ac:spMkLst>
            <pc:docMk/>
            <pc:sldMk cId="2508173990" sldId="1202"/>
            <ac:spMk id="40" creationId="{5C4AD4AB-7236-4E11-A3D8-C0805A54F252}"/>
          </ac:spMkLst>
        </pc:spChg>
        <pc:spChg chg="mod">
          <ac:chgData name="Subramani K" userId="bf009f75-d47a-408b-a678-4666a6eafc4c" providerId="ADAL" clId="{CC836F63-94EB-470D-8F9A-D114BEEE4931}" dt="2022-04-20T15:31:59.815" v="132" actId="20577"/>
          <ac:spMkLst>
            <pc:docMk/>
            <pc:sldMk cId="2508173990" sldId="1202"/>
            <ac:spMk id="41" creationId="{8449636D-A881-42B7-A736-95D766B33AFD}"/>
          </ac:spMkLst>
        </pc:spChg>
        <pc:spChg chg="mod">
          <ac:chgData name="Subramani K" userId="bf009f75-d47a-408b-a678-4666a6eafc4c" providerId="ADAL" clId="{CC836F63-94EB-470D-8F9A-D114BEEE4931}" dt="2022-04-20T15:32:00.537" v="133"/>
          <ac:spMkLst>
            <pc:docMk/>
            <pc:sldMk cId="2508173990" sldId="1202"/>
            <ac:spMk id="43" creationId="{053389AD-E569-4EFB-813A-1C2F7EDC65D5}"/>
          </ac:spMkLst>
        </pc:spChg>
        <pc:spChg chg="mod">
          <ac:chgData name="Subramani K" userId="bf009f75-d47a-408b-a678-4666a6eafc4c" providerId="ADAL" clId="{CC836F63-94EB-470D-8F9A-D114BEEE4931}" dt="2022-04-20T15:32:05.472" v="135" actId="20577"/>
          <ac:spMkLst>
            <pc:docMk/>
            <pc:sldMk cId="2508173990" sldId="1202"/>
            <ac:spMk id="44" creationId="{6DDB9B31-7ABF-434C-9687-8F8BA587404F}"/>
          </ac:spMkLst>
        </pc:spChg>
        <pc:spChg chg="mod">
          <ac:chgData name="Subramani K" userId="bf009f75-d47a-408b-a678-4666a6eafc4c" providerId="ADAL" clId="{CC836F63-94EB-470D-8F9A-D114BEEE4931}" dt="2022-04-20T15:32:06.201" v="136"/>
          <ac:spMkLst>
            <pc:docMk/>
            <pc:sldMk cId="2508173990" sldId="1202"/>
            <ac:spMk id="46" creationId="{DAFBFBCB-464C-448F-9839-048238854BAA}"/>
          </ac:spMkLst>
        </pc:spChg>
        <pc:spChg chg="mod">
          <ac:chgData name="Subramani K" userId="bf009f75-d47a-408b-a678-4666a6eafc4c" providerId="ADAL" clId="{CC836F63-94EB-470D-8F9A-D114BEEE4931}" dt="2022-04-20T15:32:11.653" v="138" actId="20577"/>
          <ac:spMkLst>
            <pc:docMk/>
            <pc:sldMk cId="2508173990" sldId="1202"/>
            <ac:spMk id="47" creationId="{6D9DC150-619E-447C-B8F4-1C9AAFDBAA47}"/>
          </ac:spMkLst>
        </pc:spChg>
        <pc:grpChg chg="add mod">
          <ac:chgData name="Subramani K" userId="bf009f75-d47a-408b-a678-4666a6eafc4c" providerId="ADAL" clId="{CC836F63-94EB-470D-8F9A-D114BEEE4931}" dt="2022-04-20T15:31:40.483" v="121" actId="1076"/>
          <ac:grpSpMkLst>
            <pc:docMk/>
            <pc:sldMk cId="2508173990" sldId="1202"/>
            <ac:grpSpMk id="9" creationId="{FEE357A3-33B9-40FF-A0B9-5624DB6C74D5}"/>
          </ac:grpSpMkLst>
        </pc:grpChg>
        <pc:grpChg chg="add mod">
          <ac:chgData name="Subramani K" userId="bf009f75-d47a-408b-a678-4666a6eafc4c" providerId="ADAL" clId="{CC836F63-94EB-470D-8F9A-D114BEEE4931}" dt="2022-04-20T15:32:17.520" v="139" actId="408"/>
          <ac:grpSpMkLst>
            <pc:docMk/>
            <pc:sldMk cId="2508173990" sldId="1202"/>
            <ac:grpSpMk id="33" creationId="{99D58339-CC61-4C87-8199-D3DD6262423A}"/>
          </ac:grpSpMkLst>
        </pc:grpChg>
        <pc:grpChg chg="add mod">
          <ac:chgData name="Subramani K" userId="bf009f75-d47a-408b-a678-4666a6eafc4c" providerId="ADAL" clId="{CC836F63-94EB-470D-8F9A-D114BEEE4931}" dt="2022-04-20T15:32:17.520" v="139" actId="408"/>
          <ac:grpSpMkLst>
            <pc:docMk/>
            <pc:sldMk cId="2508173990" sldId="1202"/>
            <ac:grpSpMk id="36" creationId="{AB0C41B8-CA12-4077-B3B6-272FAAAD8F6C}"/>
          </ac:grpSpMkLst>
        </pc:grpChg>
        <pc:grpChg chg="add mod">
          <ac:chgData name="Subramani K" userId="bf009f75-d47a-408b-a678-4666a6eafc4c" providerId="ADAL" clId="{CC836F63-94EB-470D-8F9A-D114BEEE4931}" dt="2022-04-20T15:32:17.520" v="139" actId="408"/>
          <ac:grpSpMkLst>
            <pc:docMk/>
            <pc:sldMk cId="2508173990" sldId="1202"/>
            <ac:grpSpMk id="39" creationId="{9C8F19B3-FC5B-4558-89D2-5E5F4C28A758}"/>
          </ac:grpSpMkLst>
        </pc:grpChg>
        <pc:grpChg chg="add mod">
          <ac:chgData name="Subramani K" userId="bf009f75-d47a-408b-a678-4666a6eafc4c" providerId="ADAL" clId="{CC836F63-94EB-470D-8F9A-D114BEEE4931}" dt="2022-04-20T15:32:17.520" v="139" actId="408"/>
          <ac:grpSpMkLst>
            <pc:docMk/>
            <pc:sldMk cId="2508173990" sldId="1202"/>
            <ac:grpSpMk id="42" creationId="{DC2D87B2-3922-4974-8A2E-D1B4DF7BA08B}"/>
          </ac:grpSpMkLst>
        </pc:grpChg>
        <pc:grpChg chg="add mod">
          <ac:chgData name="Subramani K" userId="bf009f75-d47a-408b-a678-4666a6eafc4c" providerId="ADAL" clId="{CC836F63-94EB-470D-8F9A-D114BEEE4931}" dt="2022-04-20T15:32:09.822" v="137" actId="1076"/>
          <ac:grpSpMkLst>
            <pc:docMk/>
            <pc:sldMk cId="2508173990" sldId="1202"/>
            <ac:grpSpMk id="45" creationId="{758D3438-60DA-43E4-B027-4B5E6FAB4C80}"/>
          </ac:grpSpMkLst>
        </pc:grpChg>
        <pc:picChg chg="add del">
          <ac:chgData name="Subramani K" userId="bf009f75-d47a-408b-a678-4666a6eafc4c" providerId="ADAL" clId="{CC836F63-94EB-470D-8F9A-D114BEEE4931}" dt="2022-04-20T15:29:27.591" v="45" actId="478"/>
          <ac:picMkLst>
            <pc:docMk/>
            <pc:sldMk cId="2508173990" sldId="1202"/>
            <ac:picMk id="6" creationId="{A11A5870-4D21-45FB-AE59-E79905CB8BEE}"/>
          </ac:picMkLst>
        </pc:picChg>
        <pc:cxnChg chg="del mod">
          <ac:chgData name="Subramani K" userId="bf009f75-d47a-408b-a678-4666a6eafc4c" providerId="ADAL" clId="{CC836F63-94EB-470D-8F9A-D114BEEE4931}" dt="2022-04-20T15:30:28.852" v="89" actId="478"/>
          <ac:cxnSpMkLst>
            <pc:docMk/>
            <pc:sldMk cId="2508173990" sldId="1202"/>
            <ac:cxnSpMk id="5" creationId="{FF097ED8-35DF-459C-9109-448B91E3F8CA}"/>
          </ac:cxnSpMkLst>
        </pc:cxnChg>
      </pc:sldChg>
      <pc:sldChg chg="del">
        <pc:chgData name="Subramani K" userId="bf009f75-d47a-408b-a678-4666a6eafc4c" providerId="ADAL" clId="{CC836F63-94EB-470D-8F9A-D114BEEE4931}" dt="2022-04-20T15:32:28.843" v="140" actId="47"/>
        <pc:sldMkLst>
          <pc:docMk/>
          <pc:sldMk cId="1589884021" sldId="1204"/>
        </pc:sldMkLst>
      </pc:sldChg>
      <pc:sldChg chg="add">
        <pc:chgData name="Subramani K" userId="bf009f75-d47a-408b-a678-4666a6eafc4c" providerId="ADAL" clId="{CC836F63-94EB-470D-8F9A-D114BEEE4931}" dt="2022-04-20T15:32:30.010" v="141"/>
        <pc:sldMkLst>
          <pc:docMk/>
          <pc:sldMk cId="3239859308" sldId="1204"/>
        </pc:sldMkLst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4749EBFD-809A-42AC-91A1-BF1978D975C5}"/>
    <pc:docChg chg="undo custSel addSld modSld">
      <pc:chgData name="Subramani K" userId="bf009f75-d47a-408b-a678-4666a6eafc4c" providerId="ADAL" clId="{4749EBFD-809A-42AC-91A1-BF1978D975C5}" dt="2022-04-06T19:22:32.390" v="185" actId="1036"/>
      <pc:docMkLst>
        <pc:docMk/>
      </pc:docMkLst>
      <pc:sldChg chg="addSp delSp modSp mod">
        <pc:chgData name="Subramani K" userId="bf009f75-d47a-408b-a678-4666a6eafc4c" providerId="ADAL" clId="{4749EBFD-809A-42AC-91A1-BF1978D975C5}" dt="2022-04-06T19:22:32.390" v="185" actId="1036"/>
        <pc:sldMkLst>
          <pc:docMk/>
          <pc:sldMk cId="2508173990" sldId="1202"/>
        </pc:sldMkLst>
        <pc:spChg chg="add mod">
          <ac:chgData name="Subramani K" userId="bf009f75-d47a-408b-a678-4666a6eafc4c" providerId="ADAL" clId="{4749EBFD-809A-42AC-91A1-BF1978D975C5}" dt="2022-04-06T19:18:44.417" v="0"/>
          <ac:spMkLst>
            <pc:docMk/>
            <pc:sldMk cId="2508173990" sldId="1202"/>
            <ac:spMk id="7" creationId="{4F5E49A1-B6AF-486A-9D3F-34C132B0CBD1}"/>
          </ac:spMkLst>
        </pc:spChg>
        <pc:spChg chg="mod">
          <ac:chgData name="Subramani K" userId="bf009f75-d47a-408b-a678-4666a6eafc4c" providerId="ADAL" clId="{4749EBFD-809A-42AC-91A1-BF1978D975C5}" dt="2022-04-06T19:21:06.986" v="10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4749EBFD-809A-42AC-91A1-BF1978D975C5}" dt="2022-04-06T19:22:20.102" v="182" actId="20577"/>
          <ac:spMkLst>
            <pc:docMk/>
            <pc:sldMk cId="2508173990" sldId="1202"/>
            <ac:spMk id="10" creationId="{67ED8EF9-84F1-422C-A22B-545102E716C9}"/>
          </ac:spMkLst>
        </pc:spChg>
        <pc:spChg chg="mod">
          <ac:chgData name="Subramani K" userId="bf009f75-d47a-408b-a678-4666a6eafc4c" providerId="ADAL" clId="{4749EBFD-809A-42AC-91A1-BF1978D975C5}" dt="2022-04-06T19:22:27.410" v="183" actId="14100"/>
          <ac:spMkLst>
            <pc:docMk/>
            <pc:sldMk cId="2508173990" sldId="1202"/>
            <ac:spMk id="16" creationId="{B67DA262-B298-45E7-BFC0-550B980D3AAB}"/>
          </ac:spMkLst>
        </pc:spChg>
        <pc:spChg chg="add del mod">
          <ac:chgData name="Subramani K" userId="bf009f75-d47a-408b-a678-4666a6eafc4c" providerId="ADAL" clId="{4749EBFD-809A-42AC-91A1-BF1978D975C5}" dt="2022-04-06T19:20:04.070" v="34" actId="478"/>
          <ac:spMkLst>
            <pc:docMk/>
            <pc:sldMk cId="2508173990" sldId="1202"/>
            <ac:spMk id="17" creationId="{E5B708D1-A284-481D-A329-6F3FC8985BA4}"/>
          </ac:spMkLst>
        </pc:spChg>
        <pc:spChg chg="add del mod">
          <ac:chgData name="Subramani K" userId="bf009f75-d47a-408b-a678-4666a6eafc4c" providerId="ADAL" clId="{4749EBFD-809A-42AC-91A1-BF1978D975C5}" dt="2022-04-06T19:20:13.424" v="40" actId="478"/>
          <ac:spMkLst>
            <pc:docMk/>
            <pc:sldMk cId="2508173990" sldId="1202"/>
            <ac:spMk id="18" creationId="{9D458362-6148-4114-8D29-A789F027D2C4}"/>
          </ac:spMkLst>
        </pc:spChg>
        <pc:spChg chg="add mod">
          <ac:chgData name="Subramani K" userId="bf009f75-d47a-408b-a678-4666a6eafc4c" providerId="ADAL" clId="{4749EBFD-809A-42AC-91A1-BF1978D975C5}" dt="2022-04-06T19:19:53.190" v="31" actId="1038"/>
          <ac:spMkLst>
            <pc:docMk/>
            <pc:sldMk cId="2508173990" sldId="1202"/>
            <ac:spMk id="20" creationId="{ABD9B350-78D8-42DF-A5E8-EA181AC1A55A}"/>
          </ac:spMkLst>
        </pc:spChg>
        <pc:spChg chg="add del mod">
          <ac:chgData name="Subramani K" userId="bf009f75-d47a-408b-a678-4666a6eafc4c" providerId="ADAL" clId="{4749EBFD-809A-42AC-91A1-BF1978D975C5}" dt="2022-04-06T19:20:02.031" v="33" actId="478"/>
          <ac:spMkLst>
            <pc:docMk/>
            <pc:sldMk cId="2508173990" sldId="1202"/>
            <ac:spMk id="21" creationId="{F2914BC7-5B3F-4FFE-9969-812E92056249}"/>
          </ac:spMkLst>
        </pc:spChg>
        <pc:spChg chg="add del mod">
          <ac:chgData name="Subramani K" userId="bf009f75-d47a-408b-a678-4666a6eafc4c" providerId="ADAL" clId="{4749EBFD-809A-42AC-91A1-BF1978D975C5}" dt="2022-04-06T19:20:13.424" v="40" actId="478"/>
          <ac:spMkLst>
            <pc:docMk/>
            <pc:sldMk cId="2508173990" sldId="1202"/>
            <ac:spMk id="22" creationId="{E8E21FD9-A1CA-450E-B297-BB4E7BB5EEBD}"/>
          </ac:spMkLst>
        </pc:spChg>
        <pc:spChg chg="add mod">
          <ac:chgData name="Subramani K" userId="bf009f75-d47a-408b-a678-4666a6eafc4c" providerId="ADAL" clId="{4749EBFD-809A-42AC-91A1-BF1978D975C5}" dt="2022-04-06T19:19:53.190" v="31" actId="1038"/>
          <ac:spMkLst>
            <pc:docMk/>
            <pc:sldMk cId="2508173990" sldId="1202"/>
            <ac:spMk id="23" creationId="{C4FD52E4-7F71-47A2-8C6F-E534016BB2CF}"/>
          </ac:spMkLst>
        </pc:spChg>
        <pc:spChg chg="add mod">
          <ac:chgData name="Subramani K" userId="bf009f75-d47a-408b-a678-4666a6eafc4c" providerId="ADAL" clId="{4749EBFD-809A-42AC-91A1-BF1978D975C5}" dt="2022-04-06T19:20:06.684" v="35" actId="20577"/>
          <ac:spMkLst>
            <pc:docMk/>
            <pc:sldMk cId="2508173990" sldId="1202"/>
            <ac:spMk id="25" creationId="{926E2CF8-8EFA-47DA-AF29-961E56B39345}"/>
          </ac:spMkLst>
        </pc:spChg>
        <pc:spChg chg="add mod">
          <ac:chgData name="Subramani K" userId="bf009f75-d47a-408b-a678-4666a6eafc4c" providerId="ADAL" clId="{4749EBFD-809A-42AC-91A1-BF1978D975C5}" dt="2022-04-06T19:20:09.165" v="38" actId="20577"/>
          <ac:spMkLst>
            <pc:docMk/>
            <pc:sldMk cId="2508173990" sldId="1202"/>
            <ac:spMk id="26" creationId="{0AF8A216-54EB-479D-A75B-498EC478AAD4}"/>
          </ac:spMkLst>
        </pc:spChg>
        <pc:spChg chg="add del mod">
          <ac:chgData name="Subramani K" userId="bf009f75-d47a-408b-a678-4666a6eafc4c" providerId="ADAL" clId="{4749EBFD-809A-42AC-91A1-BF1978D975C5}" dt="2022-04-06T19:19:30.465" v="13"/>
          <ac:spMkLst>
            <pc:docMk/>
            <pc:sldMk cId="2508173990" sldId="1202"/>
            <ac:spMk id="27" creationId="{15BB25C5-79E3-48FC-81E8-5D34C5667A02}"/>
          </ac:spMkLst>
        </pc:spChg>
        <pc:spChg chg="add del mod">
          <ac:chgData name="Subramani K" userId="bf009f75-d47a-408b-a678-4666a6eafc4c" providerId="ADAL" clId="{4749EBFD-809A-42AC-91A1-BF1978D975C5}" dt="2022-04-06T19:19:30.465" v="13"/>
          <ac:spMkLst>
            <pc:docMk/>
            <pc:sldMk cId="2508173990" sldId="1202"/>
            <ac:spMk id="28" creationId="{18BA6149-CFD2-4727-BB9E-D9B09E92AFB0}"/>
          </ac:spMkLst>
        </pc:spChg>
        <pc:spChg chg="add mod">
          <ac:chgData name="Subramani K" userId="bf009f75-d47a-408b-a678-4666a6eafc4c" providerId="ADAL" clId="{4749EBFD-809A-42AC-91A1-BF1978D975C5}" dt="2022-04-06T19:20:11.105" v="39" actId="20577"/>
          <ac:spMkLst>
            <pc:docMk/>
            <pc:sldMk cId="2508173990" sldId="1202"/>
            <ac:spMk id="29" creationId="{F9923E11-9C2C-43C4-A049-65F16AB582A9}"/>
          </ac:spMkLst>
        </pc:spChg>
        <pc:grpChg chg="add mod">
          <ac:chgData name="Subramani K" userId="bf009f75-d47a-408b-a678-4666a6eafc4c" providerId="ADAL" clId="{4749EBFD-809A-42AC-91A1-BF1978D975C5}" dt="2022-04-06T19:18:44.417" v="0"/>
          <ac:grpSpMkLst>
            <pc:docMk/>
            <pc:sldMk cId="2508173990" sldId="1202"/>
            <ac:grpSpMk id="8" creationId="{3709086D-3CAF-4491-808E-34E505B0D811}"/>
          </ac:grpSpMkLst>
        </pc:grpChg>
        <pc:grpChg chg="mod">
          <ac:chgData name="Subramani K" userId="bf009f75-d47a-408b-a678-4666a6eafc4c" providerId="ADAL" clId="{4749EBFD-809A-42AC-91A1-BF1978D975C5}" dt="2022-04-06T19:18:44.417" v="0"/>
          <ac:grpSpMkLst>
            <pc:docMk/>
            <pc:sldMk cId="2508173990" sldId="1202"/>
            <ac:grpSpMk id="13" creationId="{5BA7499B-B64C-43BF-9F34-13DDF0FF800E}"/>
          </ac:grpSpMkLst>
        </pc:grpChg>
        <pc:picChg chg="mod">
          <ac:chgData name="Subramani K" userId="bf009f75-d47a-408b-a678-4666a6eafc4c" providerId="ADAL" clId="{4749EBFD-809A-42AC-91A1-BF1978D975C5}" dt="2022-04-06T19:22:32.390" v="185" actId="1036"/>
          <ac:picMkLst>
            <pc:docMk/>
            <pc:sldMk cId="2508173990" sldId="1202"/>
            <ac:picMk id="15" creationId="{880F66C0-7317-447B-BF57-13D60C690BDA}"/>
          </ac:picMkLst>
        </pc:picChg>
        <pc:picChg chg="add del mod">
          <ac:chgData name="Subramani K" userId="bf009f75-d47a-408b-a678-4666a6eafc4c" providerId="ADAL" clId="{4749EBFD-809A-42AC-91A1-BF1978D975C5}" dt="2022-04-06T19:18:50.138" v="1" actId="478"/>
          <ac:picMkLst>
            <pc:docMk/>
            <pc:sldMk cId="2508173990" sldId="1202"/>
            <ac:picMk id="24" creationId="{14FF5CAF-F70F-429F-B6CE-C667ADFB33A9}"/>
          </ac:picMkLst>
        </pc:picChg>
        <pc:cxnChg chg="add">
          <ac:chgData name="Subramani K" userId="bf009f75-d47a-408b-a678-4666a6eafc4c" providerId="ADAL" clId="{4749EBFD-809A-42AC-91A1-BF1978D975C5}" dt="2022-04-06T19:19:10.739" v="6" actId="11529"/>
          <ac:cxnSpMkLst>
            <pc:docMk/>
            <pc:sldMk cId="2508173990" sldId="1202"/>
            <ac:cxnSpMk id="5" creationId="{FF097ED8-35DF-459C-9109-448B91E3F8CA}"/>
          </ac:cxnSpMkLst>
        </pc:cxnChg>
        <pc:cxnChg chg="add del mod">
          <ac:chgData name="Subramani K" userId="bf009f75-d47a-408b-a678-4666a6eafc4c" providerId="ADAL" clId="{4749EBFD-809A-42AC-91A1-BF1978D975C5}" dt="2022-04-06T19:19:04.468" v="5" actId="478"/>
          <ac:cxnSpMkLst>
            <pc:docMk/>
            <pc:sldMk cId="2508173990" sldId="1202"/>
            <ac:cxnSpMk id="19" creationId="{8CAFC0AD-EA96-44B6-913F-BE3111D8AD29}"/>
          </ac:cxnSpMkLst>
        </pc:cxnChg>
      </pc:sldChg>
      <pc:sldChg chg="addSp delSp modSp add mod">
        <pc:chgData name="Subramani K" userId="bf009f75-d47a-408b-a678-4666a6eafc4c" providerId="ADAL" clId="{4749EBFD-809A-42AC-91A1-BF1978D975C5}" dt="2022-04-06T19:21:44.168" v="140" actId="20577"/>
        <pc:sldMkLst>
          <pc:docMk/>
          <pc:sldMk cId="3082782398" sldId="1203"/>
        </pc:sldMkLst>
        <pc:spChg chg="add mod">
          <ac:chgData name="Subramani K" userId="bf009f75-d47a-408b-a678-4666a6eafc4c" providerId="ADAL" clId="{4749EBFD-809A-42AC-91A1-BF1978D975C5}" dt="2022-04-06T19:21:25.102" v="115" actId="20577"/>
          <ac:spMkLst>
            <pc:docMk/>
            <pc:sldMk cId="3082782398" sldId="1203"/>
            <ac:spMk id="10" creationId="{0055B33B-C693-4B50-85F3-68EBD87375AD}"/>
          </ac:spMkLst>
        </pc:spChg>
        <pc:spChg chg="add mod">
          <ac:chgData name="Subramani K" userId="bf009f75-d47a-408b-a678-4666a6eafc4c" providerId="ADAL" clId="{4749EBFD-809A-42AC-91A1-BF1978D975C5}" dt="2022-04-06T19:21:23.352" v="113" actId="1076"/>
          <ac:spMkLst>
            <pc:docMk/>
            <pc:sldMk cId="3082782398" sldId="1203"/>
            <ac:spMk id="13" creationId="{A53F9BAB-9323-49D5-B4B6-A0D07055F32F}"/>
          </ac:spMkLst>
        </pc:spChg>
        <pc:spChg chg="add del mod">
          <ac:chgData name="Subramani K" userId="bf009f75-d47a-408b-a678-4666a6eafc4c" providerId="ADAL" clId="{4749EBFD-809A-42AC-91A1-BF1978D975C5}" dt="2022-04-06T19:21:35.301" v="118" actId="478"/>
          <ac:spMkLst>
            <pc:docMk/>
            <pc:sldMk cId="3082782398" sldId="1203"/>
            <ac:spMk id="15" creationId="{D1DBC5AE-0F17-4D1A-A209-3C07F270EA18}"/>
          </ac:spMkLst>
        </pc:spChg>
        <pc:spChg chg="add mod">
          <ac:chgData name="Subramani K" userId="bf009f75-d47a-408b-a678-4666a6eafc4c" providerId="ADAL" clId="{4749EBFD-809A-42AC-91A1-BF1978D975C5}" dt="2022-04-06T19:21:32.914" v="117" actId="1076"/>
          <ac:spMkLst>
            <pc:docMk/>
            <pc:sldMk cId="3082782398" sldId="1203"/>
            <ac:spMk id="16" creationId="{255BF45A-ECF7-4C38-8A2B-AA926EEF5492}"/>
          </ac:spMkLst>
        </pc:spChg>
        <pc:spChg chg="add mod">
          <ac:chgData name="Subramani K" userId="bf009f75-d47a-408b-a678-4666a6eafc4c" providerId="ADAL" clId="{4749EBFD-809A-42AC-91A1-BF1978D975C5}" dt="2022-04-06T19:21:44.168" v="140" actId="20577"/>
          <ac:spMkLst>
            <pc:docMk/>
            <pc:sldMk cId="3082782398" sldId="1203"/>
            <ac:spMk id="17" creationId="{6BC2FB2D-16B7-487B-9C7F-0A3A818FBB00}"/>
          </ac:spMkLst>
        </pc:spChg>
        <pc:spChg chg="add mod">
          <ac:chgData name="Subramani K" userId="bf009f75-d47a-408b-a678-4666a6eafc4c" providerId="ADAL" clId="{4749EBFD-809A-42AC-91A1-BF1978D975C5}" dt="2022-04-06T19:21:41.411" v="138" actId="1035"/>
          <ac:spMkLst>
            <pc:docMk/>
            <pc:sldMk cId="3082782398" sldId="1203"/>
            <ac:spMk id="18" creationId="{F7B84C51-4499-4804-BB1E-6E5686112817}"/>
          </ac:spMkLst>
        </pc:spChg>
        <pc:spChg chg="mod">
          <ac:chgData name="Subramani K" userId="bf009f75-d47a-408b-a678-4666a6eafc4c" providerId="ADAL" clId="{4749EBFD-809A-42AC-91A1-BF1978D975C5}" dt="2022-04-06T19:21:20.506" v="111" actId="1076"/>
          <ac:spMkLst>
            <pc:docMk/>
            <pc:sldMk cId="3082782398" sldId="1203"/>
            <ac:spMk id="34" creationId="{031BA563-5F0D-4EB3-AF26-311CAE025EFC}"/>
          </ac:spMkLst>
        </pc:spChg>
        <pc:spChg chg="mod">
          <ac:chgData name="Subramani K" userId="bf009f75-d47a-408b-a678-4666a6eafc4c" providerId="ADAL" clId="{4749EBFD-809A-42AC-91A1-BF1978D975C5}" dt="2022-04-06T19:21:20.506" v="111" actId="1076"/>
          <ac:spMkLst>
            <pc:docMk/>
            <pc:sldMk cId="3082782398" sldId="1203"/>
            <ac:spMk id="35" creationId="{42E999D0-62D3-4574-AC94-4909121C0126}"/>
          </ac:spMkLst>
        </pc:spChg>
        <pc:spChg chg="del">
          <ac:chgData name="Subramani K" userId="bf009f75-d47a-408b-a678-4666a6eafc4c" providerId="ADAL" clId="{4749EBFD-809A-42AC-91A1-BF1978D975C5}" dt="2022-04-06T19:21:11.636" v="107" actId="478"/>
          <ac:spMkLst>
            <pc:docMk/>
            <pc:sldMk cId="3082782398" sldId="1203"/>
            <ac:spMk id="36" creationId="{C73FE5F3-2A13-406E-A996-CCAFD9AF4413}"/>
          </ac:spMkLst>
        </pc:spChg>
        <pc:spChg chg="del">
          <ac:chgData name="Subramani K" userId="bf009f75-d47a-408b-a678-4666a6eafc4c" providerId="ADAL" clId="{4749EBFD-809A-42AC-91A1-BF1978D975C5}" dt="2022-04-06T19:21:11.636" v="107" actId="478"/>
          <ac:spMkLst>
            <pc:docMk/>
            <pc:sldMk cId="3082782398" sldId="1203"/>
            <ac:spMk id="37" creationId="{770CE015-93D7-4850-B0A7-37E5C55F443C}"/>
          </ac:spMkLst>
        </pc:spChg>
      </pc:sldChg>
      <pc:sldChg chg="delSp modSp add mod">
        <pc:chgData name="Subramani K" userId="bf009f75-d47a-408b-a678-4666a6eafc4c" providerId="ADAL" clId="{4749EBFD-809A-42AC-91A1-BF1978D975C5}" dt="2022-04-06T19:21:53.486" v="146" actId="20577"/>
        <pc:sldMkLst>
          <pc:docMk/>
          <pc:sldMk cId="1589884021" sldId="1204"/>
        </pc:sldMkLst>
        <pc:spChg chg="mod">
          <ac:chgData name="Subramani K" userId="bf009f75-d47a-408b-a678-4666a6eafc4c" providerId="ADAL" clId="{4749EBFD-809A-42AC-91A1-BF1978D975C5}" dt="2022-04-06T19:21:53.486" v="146" actId="20577"/>
          <ac:spMkLst>
            <pc:docMk/>
            <pc:sldMk cId="1589884021" sldId="1204"/>
            <ac:spMk id="10" creationId="{0055B33B-C693-4B50-85F3-68EBD87375AD}"/>
          </ac:spMkLst>
        </pc:spChg>
        <pc:spChg chg="del">
          <ac:chgData name="Subramani K" userId="bf009f75-d47a-408b-a678-4666a6eafc4c" providerId="ADAL" clId="{4749EBFD-809A-42AC-91A1-BF1978D975C5}" dt="2022-04-06T19:21:49.700" v="142" actId="478"/>
          <ac:spMkLst>
            <pc:docMk/>
            <pc:sldMk cId="1589884021" sldId="1204"/>
            <ac:spMk id="17" creationId="{6BC2FB2D-16B7-487B-9C7F-0A3A818FBB00}"/>
          </ac:spMkLst>
        </pc:spChg>
        <pc:spChg chg="del">
          <ac:chgData name="Subramani K" userId="bf009f75-d47a-408b-a678-4666a6eafc4c" providerId="ADAL" clId="{4749EBFD-809A-42AC-91A1-BF1978D975C5}" dt="2022-04-06T19:21:49.700" v="142" actId="478"/>
          <ac:spMkLst>
            <pc:docMk/>
            <pc:sldMk cId="1589884021" sldId="1204"/>
            <ac:spMk id="18" creationId="{F7B84C51-4499-4804-BB1E-6E5686112817}"/>
          </ac:spMkLst>
        </pc:spChg>
        <pc:spChg chg="mod">
          <ac:chgData name="Subramani K" userId="bf009f75-d47a-408b-a678-4666a6eafc4c" providerId="ADAL" clId="{4749EBFD-809A-42AC-91A1-BF1978D975C5}" dt="2022-04-06T19:21:51.669" v="144" actId="20577"/>
          <ac:spMkLst>
            <pc:docMk/>
            <pc:sldMk cId="1589884021" sldId="1204"/>
            <ac:spMk id="34" creationId="{031BA563-5F0D-4EB3-AF26-311CAE025EFC}"/>
          </ac:spMkLst>
        </pc:sp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1FA77FB1-4389-4E5B-A4F6-900FBF70C9EB}"/>
    <pc:docChg chg="modSld">
      <pc:chgData name="Subramani K" userId="bf009f75-d47a-408b-a678-4666a6eafc4c" providerId="ADAL" clId="{1FA77FB1-4389-4E5B-A4F6-900FBF70C9EB}" dt="2022-04-06T19:11:01.340" v="14" actId="11529"/>
      <pc:docMkLst>
        <pc:docMk/>
      </pc:docMkLst>
      <pc:sldChg chg="addSp modSp mod">
        <pc:chgData name="Subramani K" userId="bf009f75-d47a-408b-a678-4666a6eafc4c" providerId="ADAL" clId="{1FA77FB1-4389-4E5B-A4F6-900FBF70C9EB}" dt="2022-04-06T19:11:01.340" v="14" actId="11529"/>
        <pc:sldMkLst>
          <pc:docMk/>
          <pc:sldMk cId="2508173990" sldId="1202"/>
        </pc:sldMkLst>
        <pc:spChg chg="mod">
          <ac:chgData name="Subramani K" userId="bf009f75-d47a-408b-a678-4666a6eafc4c" providerId="ADAL" clId="{1FA77FB1-4389-4E5B-A4F6-900FBF70C9EB}" dt="2022-04-06T19:08:33.994" v="5" actId="1038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1FA77FB1-4389-4E5B-A4F6-900FBF70C9EB}" dt="2022-04-06T19:08:39.154" v="13" actId="1035"/>
          <ac:spMkLst>
            <pc:docMk/>
            <pc:sldMk cId="2508173990" sldId="1202"/>
            <ac:spMk id="12" creationId="{B4BEA475-7A09-41F4-B29E-D01CEF32D3D4}"/>
          </ac:spMkLst>
        </pc:spChg>
        <pc:cxnChg chg="add">
          <ac:chgData name="Subramani K" userId="bf009f75-d47a-408b-a678-4666a6eafc4c" providerId="ADAL" clId="{1FA77FB1-4389-4E5B-A4F6-900FBF70C9EB}" dt="2022-04-06T19:11:01.340" v="14" actId="11529"/>
          <ac:cxnSpMkLst>
            <pc:docMk/>
            <pc:sldMk cId="2508173990" sldId="1202"/>
            <ac:cxnSpMk id="3" creationId="{59EAE1A2-CF00-48F0-980B-880A1FAEB4C6}"/>
          </ac:cxnSpMkLst>
        </pc:cxnChg>
      </pc:sldChg>
    </pc:docChg>
  </pc:docChgLst>
  <pc:docChgLst>
    <pc:chgData name="Subramani K" userId="bf009f75-d47a-408b-a678-4666a6eafc4c" providerId="ADAL" clId="{DC6C34F2-4C7A-4B1D-A5A1-4B1376F6CA90}"/>
    <pc:docChg chg="undo custSel delSld modSld">
      <pc:chgData name="Subramani K" userId="bf009f75-d47a-408b-a678-4666a6eafc4c" providerId="ADAL" clId="{DC6C34F2-4C7A-4B1D-A5A1-4B1376F6CA90}" dt="2022-04-20T15:42:59.849" v="190" actId="478"/>
      <pc:docMkLst>
        <pc:docMk/>
      </pc:docMkLst>
      <pc:sldChg chg="addSp delSp modSp mod">
        <pc:chgData name="Subramani K" userId="bf009f75-d47a-408b-a678-4666a6eafc4c" providerId="ADAL" clId="{DC6C34F2-4C7A-4B1D-A5A1-4B1376F6CA90}" dt="2022-04-20T15:42:59.849" v="190" actId="478"/>
        <pc:sldMkLst>
          <pc:docMk/>
          <pc:sldMk cId="2508173990" sldId="1202"/>
        </pc:sldMkLst>
        <pc:spChg chg="mod">
          <ac:chgData name="Subramani K" userId="bf009f75-d47a-408b-a678-4666a6eafc4c" providerId="ADAL" clId="{DC6C34F2-4C7A-4B1D-A5A1-4B1376F6CA90}" dt="2022-04-20T15:36:24.437" v="61" actId="207"/>
          <ac:spMkLst>
            <pc:docMk/>
            <pc:sldMk cId="2508173990" sldId="1202"/>
            <ac:spMk id="10" creationId="{67ED8EF9-84F1-422C-A22B-545102E716C9}"/>
          </ac:spMkLst>
        </pc:spChg>
        <pc:spChg chg="add mod">
          <ac:chgData name="Subramani K" userId="bf009f75-d47a-408b-a678-4666a6eafc4c" providerId="ADAL" clId="{DC6C34F2-4C7A-4B1D-A5A1-4B1376F6CA90}" dt="2022-04-20T15:42:45.292" v="154" actId="554"/>
          <ac:spMkLst>
            <pc:docMk/>
            <pc:sldMk cId="2508173990" sldId="1202"/>
            <ac:spMk id="18" creationId="{89D8AC4B-CFF8-485E-858A-7669BCD5C8B7}"/>
          </ac:spMkLst>
        </pc:spChg>
        <pc:spChg chg="add mod">
          <ac:chgData name="Subramani K" userId="bf009f75-d47a-408b-a678-4666a6eafc4c" providerId="ADAL" clId="{DC6C34F2-4C7A-4B1D-A5A1-4B1376F6CA90}" dt="2022-04-20T15:42:55.101" v="189" actId="14100"/>
          <ac:spMkLst>
            <pc:docMk/>
            <pc:sldMk cId="2508173990" sldId="1202"/>
            <ac:spMk id="19" creationId="{C00244C4-73CE-4D8C-8B3D-C74A18C0A900}"/>
          </ac:spMkLst>
        </pc:spChg>
        <pc:spChg chg="mod">
          <ac:chgData name="Subramani K" userId="bf009f75-d47a-408b-a678-4666a6eafc4c" providerId="ADAL" clId="{DC6C34F2-4C7A-4B1D-A5A1-4B1376F6CA90}" dt="2022-04-20T15:40:21.390" v="116"/>
          <ac:spMkLst>
            <pc:docMk/>
            <pc:sldMk cId="2508173990" sldId="1202"/>
            <ac:spMk id="28" creationId="{434AA221-4D9E-4CF9-8EB9-17748FDE8C58}"/>
          </ac:spMkLst>
        </pc:spChg>
        <pc:spChg chg="add del">
          <ac:chgData name="Subramani K" userId="bf009f75-d47a-408b-a678-4666a6eafc4c" providerId="ADAL" clId="{DC6C34F2-4C7A-4B1D-A5A1-4B1376F6CA90}" dt="2022-04-20T15:36:45.732" v="65" actId="478"/>
          <ac:spMkLst>
            <pc:docMk/>
            <pc:sldMk cId="2508173990" sldId="1202"/>
            <ac:spMk id="31" creationId="{EB01FE03-E840-4682-AAB0-61F8AD73B02B}"/>
          </ac:spMkLst>
        </pc:spChg>
        <pc:spChg chg="add del mod">
          <ac:chgData name="Subramani K" userId="bf009f75-d47a-408b-a678-4666a6eafc4c" providerId="ADAL" clId="{DC6C34F2-4C7A-4B1D-A5A1-4B1376F6CA90}" dt="2022-04-20T15:39:18.829" v="91" actId="478"/>
          <ac:spMkLst>
            <pc:docMk/>
            <pc:sldMk cId="2508173990" sldId="1202"/>
            <ac:spMk id="48" creationId="{FD8679DE-5321-4E73-9BE1-DA04BAAE6719}"/>
          </ac:spMkLst>
        </pc:spChg>
        <pc:spChg chg="add mod">
          <ac:chgData name="Subramani K" userId="bf009f75-d47a-408b-a678-4666a6eafc4c" providerId="ADAL" clId="{DC6C34F2-4C7A-4B1D-A5A1-4B1376F6CA90}" dt="2022-04-20T15:39:57.212" v="114" actId="14100"/>
          <ac:spMkLst>
            <pc:docMk/>
            <pc:sldMk cId="2508173990" sldId="1202"/>
            <ac:spMk id="51" creationId="{DB1E54B5-01FC-49A2-B0EE-B9312EE770E2}"/>
          </ac:spMkLst>
        </pc:spChg>
        <pc:grpChg chg="mod">
          <ac:chgData name="Subramani K" userId="bf009f75-d47a-408b-a678-4666a6eafc4c" providerId="ADAL" clId="{DC6C34F2-4C7A-4B1D-A5A1-4B1376F6CA90}" dt="2022-04-20T15:39:40.229" v="101" actId="1036"/>
          <ac:grpSpMkLst>
            <pc:docMk/>
            <pc:sldMk cId="2508173990" sldId="1202"/>
            <ac:grpSpMk id="8" creationId="{3709086D-3CAF-4491-808E-34E505B0D811}"/>
          </ac:grpSpMkLst>
        </pc:grpChg>
        <pc:grpChg chg="del">
          <ac:chgData name="Subramani K" userId="bf009f75-d47a-408b-a678-4666a6eafc4c" providerId="ADAL" clId="{DC6C34F2-4C7A-4B1D-A5A1-4B1376F6CA90}" dt="2022-04-20T15:36:58.677" v="78" actId="478"/>
          <ac:grpSpMkLst>
            <pc:docMk/>
            <pc:sldMk cId="2508173990" sldId="1202"/>
            <ac:grpSpMk id="9" creationId="{FEE357A3-33B9-40FF-A0B9-5624DB6C74D5}"/>
          </ac:grpSpMkLst>
        </pc:grpChg>
        <pc:grpChg chg="del">
          <ac:chgData name="Subramani K" userId="bf009f75-d47a-408b-a678-4666a6eafc4c" providerId="ADAL" clId="{DC6C34F2-4C7A-4B1D-A5A1-4B1376F6CA90}" dt="2022-04-20T15:36:58.677" v="78" actId="478"/>
          <ac:grpSpMkLst>
            <pc:docMk/>
            <pc:sldMk cId="2508173990" sldId="1202"/>
            <ac:grpSpMk id="33" creationId="{99D58339-CC61-4C87-8199-D3DD6262423A}"/>
          </ac:grpSpMkLst>
        </pc:grpChg>
        <pc:grpChg chg="del">
          <ac:chgData name="Subramani K" userId="bf009f75-d47a-408b-a678-4666a6eafc4c" providerId="ADAL" clId="{DC6C34F2-4C7A-4B1D-A5A1-4B1376F6CA90}" dt="2022-04-20T15:36:58.677" v="78" actId="478"/>
          <ac:grpSpMkLst>
            <pc:docMk/>
            <pc:sldMk cId="2508173990" sldId="1202"/>
            <ac:grpSpMk id="36" creationId="{AB0C41B8-CA12-4077-B3B6-272FAAAD8F6C}"/>
          </ac:grpSpMkLst>
        </pc:grpChg>
        <pc:grpChg chg="del">
          <ac:chgData name="Subramani K" userId="bf009f75-d47a-408b-a678-4666a6eafc4c" providerId="ADAL" clId="{DC6C34F2-4C7A-4B1D-A5A1-4B1376F6CA90}" dt="2022-04-20T15:36:58.677" v="78" actId="478"/>
          <ac:grpSpMkLst>
            <pc:docMk/>
            <pc:sldMk cId="2508173990" sldId="1202"/>
            <ac:grpSpMk id="39" creationId="{9C8F19B3-FC5B-4558-89D2-5E5F4C28A758}"/>
          </ac:grpSpMkLst>
        </pc:grpChg>
        <pc:grpChg chg="del">
          <ac:chgData name="Subramani K" userId="bf009f75-d47a-408b-a678-4666a6eafc4c" providerId="ADAL" clId="{DC6C34F2-4C7A-4B1D-A5A1-4B1376F6CA90}" dt="2022-04-20T15:36:58.677" v="78" actId="478"/>
          <ac:grpSpMkLst>
            <pc:docMk/>
            <pc:sldMk cId="2508173990" sldId="1202"/>
            <ac:grpSpMk id="42" creationId="{DC2D87B2-3922-4974-8A2E-D1B4DF7BA08B}"/>
          </ac:grpSpMkLst>
        </pc:grpChg>
        <pc:grpChg chg="del">
          <ac:chgData name="Subramani K" userId="bf009f75-d47a-408b-a678-4666a6eafc4c" providerId="ADAL" clId="{DC6C34F2-4C7A-4B1D-A5A1-4B1376F6CA90}" dt="2022-04-20T15:37:00.386" v="79" actId="478"/>
          <ac:grpSpMkLst>
            <pc:docMk/>
            <pc:sldMk cId="2508173990" sldId="1202"/>
            <ac:grpSpMk id="45" creationId="{758D3438-60DA-43E4-B027-4B5E6FAB4C80}"/>
          </ac:grpSpMkLst>
        </pc:grpChg>
        <pc:picChg chg="add del mod">
          <ac:chgData name="Subramani K" userId="bf009f75-d47a-408b-a678-4666a6eafc4c" providerId="ADAL" clId="{DC6C34F2-4C7A-4B1D-A5A1-4B1376F6CA90}" dt="2022-04-20T15:42:59.849" v="190" actId="478"/>
          <ac:picMkLst>
            <pc:docMk/>
            <pc:sldMk cId="2508173990" sldId="1202"/>
            <ac:picMk id="4" creationId="{608CB77D-9847-4A7E-8732-51A097CFDE84}"/>
          </ac:picMkLst>
        </pc:picChg>
        <pc:picChg chg="add mod">
          <ac:chgData name="Subramani K" userId="bf009f75-d47a-408b-a678-4666a6eafc4c" providerId="ADAL" clId="{DC6C34F2-4C7A-4B1D-A5A1-4B1376F6CA90}" dt="2022-04-20T15:41:50.083" v="117" actId="1076"/>
          <ac:picMkLst>
            <pc:docMk/>
            <pc:sldMk cId="2508173990" sldId="1202"/>
            <ac:picMk id="6" creationId="{46BFC6D0-123A-4ECB-9167-B6EBC47135B0}"/>
          </ac:picMkLst>
        </pc:picChg>
        <pc:picChg chg="add del mod">
          <ac:chgData name="Subramani K" userId="bf009f75-d47a-408b-a678-4666a6eafc4c" providerId="ADAL" clId="{DC6C34F2-4C7A-4B1D-A5A1-4B1376F6CA90}" dt="2022-04-20T15:39:18.829" v="91" actId="478"/>
          <ac:picMkLst>
            <pc:docMk/>
            <pc:sldMk cId="2508173990" sldId="1202"/>
            <ac:picMk id="49" creationId="{057ABD9B-9B0A-477F-B0DF-E6637CE9BF55}"/>
          </ac:picMkLst>
        </pc:picChg>
        <pc:picChg chg="add mod">
          <ac:chgData name="Subramani K" userId="bf009f75-d47a-408b-a678-4666a6eafc4c" providerId="ADAL" clId="{DC6C34F2-4C7A-4B1D-A5A1-4B1376F6CA90}" dt="2022-04-20T15:39:43.459" v="102" actId="1076"/>
          <ac:picMkLst>
            <pc:docMk/>
            <pc:sldMk cId="2508173990" sldId="1202"/>
            <ac:picMk id="50" creationId="{08CFFC78-4CB1-4D5E-B681-FBC99717B08D}"/>
          </ac:picMkLst>
        </pc:picChg>
      </pc:sldChg>
      <pc:sldChg chg="delSp mod">
        <pc:chgData name="Subramani K" userId="bf009f75-d47a-408b-a678-4666a6eafc4c" providerId="ADAL" clId="{DC6C34F2-4C7A-4B1D-A5A1-4B1376F6CA90}" dt="2022-04-20T15:40:05.160" v="115" actId="478"/>
        <pc:sldMkLst>
          <pc:docMk/>
          <pc:sldMk cId="3082782398" sldId="1203"/>
        </pc:sldMkLst>
        <pc:spChg chg="del">
          <ac:chgData name="Subramani K" userId="bf009f75-d47a-408b-a678-4666a6eafc4c" providerId="ADAL" clId="{DC6C34F2-4C7A-4B1D-A5A1-4B1376F6CA90}" dt="2022-04-20T15:40:05.160" v="115" actId="478"/>
          <ac:spMkLst>
            <pc:docMk/>
            <pc:sldMk cId="3082782398" sldId="1203"/>
            <ac:spMk id="17" creationId="{6BC2FB2D-16B7-487B-9C7F-0A3A818FBB00}"/>
          </ac:spMkLst>
        </pc:spChg>
        <pc:spChg chg="del">
          <ac:chgData name="Subramani K" userId="bf009f75-d47a-408b-a678-4666a6eafc4c" providerId="ADAL" clId="{DC6C34F2-4C7A-4B1D-A5A1-4B1376F6CA90}" dt="2022-04-20T15:40:05.160" v="115" actId="478"/>
          <ac:spMkLst>
            <pc:docMk/>
            <pc:sldMk cId="3082782398" sldId="1203"/>
            <ac:spMk id="18" creationId="{F7B84C51-4499-4804-BB1E-6E5686112817}"/>
          </ac:spMkLst>
        </pc:spChg>
      </pc:sldChg>
      <pc:sldChg chg="del">
        <pc:chgData name="Subramani K" userId="bf009f75-d47a-408b-a678-4666a6eafc4c" providerId="ADAL" clId="{DC6C34F2-4C7A-4B1D-A5A1-4B1376F6CA90}" dt="2022-04-20T15:36:40.104" v="64" actId="47"/>
        <pc:sldMkLst>
          <pc:docMk/>
          <pc:sldMk cId="3239859308" sldId="120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19/08/2022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8791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3916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3700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9EAE1A2-CF00-48F0-980B-880A1FAEB4C6}"/>
              </a:ext>
            </a:extLst>
          </p:cNvPr>
          <p:cNvCxnSpPr/>
          <p:nvPr/>
        </p:nvCxnSpPr>
        <p:spPr>
          <a:xfrm>
            <a:off x="0" y="941294"/>
            <a:ext cx="1748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4F5E49A1-B6AF-486A-9D3F-34C132B0CBD1}"/>
              </a:ext>
            </a:extLst>
          </p:cNvPr>
          <p:cNvSpPr/>
          <p:nvPr/>
        </p:nvSpPr>
        <p:spPr>
          <a:xfrm>
            <a:off x="288000" y="720000"/>
            <a:ext cx="8677178" cy="2462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34AA221-4D9E-4CF9-8EB9-17748FDE8C5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G04-M-Toggle-002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701B524-58FB-4049-8CA6-90A2BC415FD8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6BFC6D0-123A-4ECB-9167-B6EBC47135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8451" y="5164504"/>
            <a:ext cx="676275" cy="390525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89D8AC4B-CFF8-485E-858A-7669BCD5C8B7}"/>
              </a:ext>
            </a:extLst>
          </p:cNvPr>
          <p:cNvSpPr/>
          <p:nvPr/>
        </p:nvSpPr>
        <p:spPr>
          <a:xfrm>
            <a:off x="2561937" y="5230805"/>
            <a:ext cx="2064651" cy="2462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Office environment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00244C4-73CE-4D8C-8B3D-C74A18C0A900}"/>
              </a:ext>
            </a:extLst>
          </p:cNvPr>
          <p:cNvSpPr/>
          <p:nvPr/>
        </p:nvSpPr>
        <p:spPr>
          <a:xfrm>
            <a:off x="5003906" y="5230805"/>
            <a:ext cx="2539894" cy="2462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Remote working environment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44043AD5-038A-EED2-2DCD-395415CC227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3998" t="16406"/>
          <a:stretch/>
        </p:blipFill>
        <p:spPr>
          <a:xfrm>
            <a:off x="2689956" y="1592746"/>
            <a:ext cx="4217768" cy="2611592"/>
          </a:xfrm>
          <a:prstGeom prst="rect">
            <a:avLst/>
          </a:prstGeom>
        </p:spPr>
      </p:pic>
      <p:pic>
        <p:nvPicPr>
          <p:cNvPr id="4" name="Graphic 3" descr="Shield Tick outline">
            <a:extLst>
              <a:ext uri="{FF2B5EF4-FFF2-40B4-BE49-F238E27FC236}">
                <a16:creationId xmlns:a16="http://schemas.microsoft.com/office/drawing/2014/main" id="{5B19E275-9D47-1FE0-80CD-0E206C57EF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274115" y="1985505"/>
            <a:ext cx="2064651" cy="2064651"/>
          </a:xfrm>
          <a:prstGeom prst="rect">
            <a:avLst/>
          </a:prstGeom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E64C684A-15B4-57A4-BB36-5778C3FA6625}"/>
              </a:ext>
            </a:extLst>
          </p:cNvPr>
          <p:cNvGrpSpPr/>
          <p:nvPr/>
        </p:nvGrpSpPr>
        <p:grpSpPr>
          <a:xfrm>
            <a:off x="2151529" y="625307"/>
            <a:ext cx="6487540" cy="3080077"/>
            <a:chOff x="1990165" y="786671"/>
            <a:chExt cx="6487540" cy="3080077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D02CB31-FC65-2456-D1D8-C7903CB8736D}"/>
                </a:ext>
              </a:extLst>
            </p:cNvPr>
            <p:cNvSpPr/>
            <p:nvPr/>
          </p:nvSpPr>
          <p:spPr>
            <a:xfrm>
              <a:off x="2097741" y="1015318"/>
              <a:ext cx="5843467" cy="2818715"/>
            </a:xfrm>
            <a:custGeom>
              <a:avLst/>
              <a:gdLst>
                <a:gd name="connsiteX0" fmla="*/ 0 w 5843467"/>
                <a:gd name="connsiteY0" fmla="*/ 840376 h 2818715"/>
                <a:gd name="connsiteX1" fmla="*/ 1116106 w 5843467"/>
                <a:gd name="connsiteY1" fmla="*/ 181470 h 2818715"/>
                <a:gd name="connsiteX2" fmla="*/ 4303059 w 5843467"/>
                <a:gd name="connsiteY2" fmla="*/ 127682 h 2818715"/>
                <a:gd name="connsiteX3" fmla="*/ 5728447 w 5843467"/>
                <a:gd name="connsiteY3" fmla="*/ 1727882 h 2818715"/>
                <a:gd name="connsiteX4" fmla="*/ 5755341 w 5843467"/>
                <a:gd name="connsiteY4" fmla="*/ 2722964 h 2818715"/>
                <a:gd name="connsiteX5" fmla="*/ 5741894 w 5843467"/>
                <a:gd name="connsiteY5" fmla="*/ 2722964 h 2818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843467" h="2818715">
                  <a:moveTo>
                    <a:pt x="0" y="840376"/>
                  </a:moveTo>
                  <a:cubicBezTo>
                    <a:pt x="199465" y="570314"/>
                    <a:pt x="398930" y="300252"/>
                    <a:pt x="1116106" y="181470"/>
                  </a:cubicBezTo>
                  <a:cubicBezTo>
                    <a:pt x="1833282" y="62688"/>
                    <a:pt x="3534336" y="-130053"/>
                    <a:pt x="4303059" y="127682"/>
                  </a:cubicBezTo>
                  <a:cubicBezTo>
                    <a:pt x="5071782" y="385417"/>
                    <a:pt x="5486400" y="1295335"/>
                    <a:pt x="5728447" y="1727882"/>
                  </a:cubicBezTo>
                  <a:cubicBezTo>
                    <a:pt x="5970494" y="2160429"/>
                    <a:pt x="5755341" y="2722964"/>
                    <a:pt x="5755341" y="2722964"/>
                  </a:cubicBezTo>
                  <a:cubicBezTo>
                    <a:pt x="5757582" y="2888811"/>
                    <a:pt x="5749738" y="2805887"/>
                    <a:pt x="5741894" y="2722964"/>
                  </a:cubicBezTo>
                </a:path>
              </a:pathLst>
            </a:cu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21DBCBEA-E2B9-0CF8-36FD-21E8BF59615E}"/>
                </a:ext>
              </a:extLst>
            </p:cNvPr>
            <p:cNvSpPr/>
            <p:nvPr/>
          </p:nvSpPr>
          <p:spPr>
            <a:xfrm>
              <a:off x="2561936" y="786671"/>
              <a:ext cx="1875593" cy="75517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Employees</a:t>
              </a: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68532761-CBC3-4FBB-DF85-E95CC8FC5E87}"/>
                </a:ext>
              </a:extLst>
            </p:cNvPr>
            <p:cNvSpPr/>
            <p:nvPr/>
          </p:nvSpPr>
          <p:spPr>
            <a:xfrm>
              <a:off x="5447849" y="786671"/>
              <a:ext cx="1625304" cy="75517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Clients</a:t>
              </a: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820A39FD-4C60-C717-302D-1F4EB55AB25F}"/>
                </a:ext>
              </a:extLst>
            </p:cNvPr>
            <p:cNvSpPr/>
            <p:nvPr/>
          </p:nvSpPr>
          <p:spPr>
            <a:xfrm>
              <a:off x="6987266" y="2146869"/>
              <a:ext cx="1490439" cy="110140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Other assets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1234C072-D4FB-DF27-976F-5C35F18141F6}"/>
                </a:ext>
              </a:extLst>
            </p:cNvPr>
            <p:cNvSpPr/>
            <p:nvPr/>
          </p:nvSpPr>
          <p:spPr>
            <a:xfrm>
              <a:off x="1990165" y="1713769"/>
              <a:ext cx="238577" cy="23857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439667F2-7CDD-CA6E-83AC-498B0A1FB4E8}"/>
                </a:ext>
              </a:extLst>
            </p:cNvPr>
            <p:cNvSpPr/>
            <p:nvPr/>
          </p:nvSpPr>
          <p:spPr>
            <a:xfrm>
              <a:off x="7732485" y="3628171"/>
              <a:ext cx="238577" cy="23857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64B89F6F-DE01-6846-F387-9CEF271D488B}"/>
                </a:ext>
              </a:extLst>
            </p:cNvPr>
            <p:cNvSpPr/>
            <p:nvPr/>
          </p:nvSpPr>
          <p:spPr>
            <a:xfrm>
              <a:off x="4808218" y="898375"/>
              <a:ext cx="238577" cy="23857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AB59C547-53E4-1306-5576-20D3701FCDDC}"/>
                </a:ext>
              </a:extLst>
            </p:cNvPr>
            <p:cNvSpPr/>
            <p:nvPr/>
          </p:nvSpPr>
          <p:spPr>
            <a:xfrm>
              <a:off x="7165498" y="1720754"/>
              <a:ext cx="238577" cy="23857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C7C375DE-151B-99ED-3CB6-B50B2C99502F}"/>
              </a:ext>
            </a:extLst>
          </p:cNvPr>
          <p:cNvSpPr/>
          <p:nvPr/>
        </p:nvSpPr>
        <p:spPr>
          <a:xfrm>
            <a:off x="3160059" y="4087272"/>
            <a:ext cx="3160058" cy="79234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How is this different from remote working environments?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48FE872D-D893-AA81-6539-9079148E5BD0}"/>
              </a:ext>
            </a:extLst>
          </p:cNvPr>
          <p:cNvGrpSpPr/>
          <p:nvPr/>
        </p:nvGrpSpPr>
        <p:grpSpPr>
          <a:xfrm>
            <a:off x="3449310" y="5648224"/>
            <a:ext cx="2912619" cy="350442"/>
            <a:chOff x="612466" y="2228467"/>
            <a:chExt cx="2067212" cy="329664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CD4A288D-4F6F-C687-4C30-1EF394A30DE1}"/>
                </a:ext>
              </a:extLst>
            </p:cNvPr>
            <p:cNvSpPr txBox="1"/>
            <p:nvPr/>
          </p:nvSpPr>
          <p:spPr>
            <a:xfrm>
              <a:off x="877004" y="2228467"/>
              <a:ext cx="1802674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Use the slider to ﬁnd out.</a:t>
              </a:r>
              <a:endParaRPr lang="en-IN" sz="1600" b="1" dirty="0"/>
            </a:p>
          </p:txBody>
        </p: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92FDE88D-E635-07E2-6EE1-7ECD58927D90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318481"/>
              <a:chOff x="6452558" y="1319837"/>
              <a:chExt cx="254631" cy="318481"/>
            </a:xfrm>
          </p:grpSpPr>
          <p:pic>
            <p:nvPicPr>
              <p:cNvPr id="35" name="Graphic 34" descr="Direction">
                <a:extLst>
                  <a:ext uri="{FF2B5EF4-FFF2-40B4-BE49-F238E27FC236}">
                    <a16:creationId xmlns:a16="http://schemas.microsoft.com/office/drawing/2014/main" id="{C1899775-DEB7-D244-4759-F6B1EFF1A7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4090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2AE77558-4BD9-8330-A19A-A96108D28BB6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31848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82503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9EAE1A2-CF00-48F0-980B-880A1FAEB4C6}"/>
              </a:ext>
            </a:extLst>
          </p:cNvPr>
          <p:cNvCxnSpPr/>
          <p:nvPr/>
        </p:nvCxnSpPr>
        <p:spPr>
          <a:xfrm>
            <a:off x="0" y="941294"/>
            <a:ext cx="1748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4F5E49A1-B6AF-486A-9D3F-34C132B0CBD1}"/>
              </a:ext>
            </a:extLst>
          </p:cNvPr>
          <p:cNvSpPr/>
          <p:nvPr/>
        </p:nvSpPr>
        <p:spPr>
          <a:xfrm>
            <a:off x="288000" y="720000"/>
            <a:ext cx="8677178" cy="2462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6BFC6D0-123A-4ECB-9167-B6EBC47135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4288451" y="5164504"/>
            <a:ext cx="676275" cy="390525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89D8AC4B-CFF8-485E-858A-7669BCD5C8B7}"/>
              </a:ext>
            </a:extLst>
          </p:cNvPr>
          <p:cNvSpPr/>
          <p:nvPr/>
        </p:nvSpPr>
        <p:spPr>
          <a:xfrm>
            <a:off x="2561937" y="5230805"/>
            <a:ext cx="2064651" cy="2462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Office environment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00244C4-73CE-4D8C-8B3D-C74A18C0A900}"/>
              </a:ext>
            </a:extLst>
          </p:cNvPr>
          <p:cNvSpPr/>
          <p:nvPr/>
        </p:nvSpPr>
        <p:spPr>
          <a:xfrm>
            <a:off x="5003906" y="5230805"/>
            <a:ext cx="2539894" cy="2462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Remote working environment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44043AD5-038A-EED2-2DCD-395415CC227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3998" t="16406"/>
          <a:stretch/>
        </p:blipFill>
        <p:spPr>
          <a:xfrm>
            <a:off x="874059" y="740816"/>
            <a:ext cx="8091119" cy="4240602"/>
          </a:xfrm>
          <a:prstGeom prst="rect">
            <a:avLst/>
          </a:prstGeom>
        </p:spPr>
      </p:pic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C7C375DE-151B-99ED-3CB6-B50B2C99502F}"/>
              </a:ext>
            </a:extLst>
          </p:cNvPr>
          <p:cNvSpPr/>
          <p:nvPr/>
        </p:nvSpPr>
        <p:spPr>
          <a:xfrm>
            <a:off x="2510393" y="3320832"/>
            <a:ext cx="4259283" cy="828705"/>
          </a:xfrm>
          <a:prstGeom prst="roundRect">
            <a:avLst>
              <a:gd name="adj" fmla="val 10474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Follow the guidelines to maintain the same level of security as in the office!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48FE872D-D893-AA81-6539-9079148E5BD0}"/>
              </a:ext>
            </a:extLst>
          </p:cNvPr>
          <p:cNvGrpSpPr/>
          <p:nvPr/>
        </p:nvGrpSpPr>
        <p:grpSpPr>
          <a:xfrm>
            <a:off x="3449310" y="5648224"/>
            <a:ext cx="2912619" cy="350442"/>
            <a:chOff x="612466" y="2228467"/>
            <a:chExt cx="2067212" cy="329664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CD4A288D-4F6F-C687-4C30-1EF394A30DE1}"/>
                </a:ext>
              </a:extLst>
            </p:cNvPr>
            <p:cNvSpPr txBox="1"/>
            <p:nvPr/>
          </p:nvSpPr>
          <p:spPr>
            <a:xfrm>
              <a:off x="877004" y="2228467"/>
              <a:ext cx="1802674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Use the slider to ﬁnd out.</a:t>
              </a:r>
              <a:endParaRPr lang="en-IN" sz="1600" b="1" dirty="0"/>
            </a:p>
          </p:txBody>
        </p: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92FDE88D-E635-07E2-6EE1-7ECD58927D90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318481"/>
              <a:chOff x="6452558" y="1319837"/>
              <a:chExt cx="254631" cy="318481"/>
            </a:xfrm>
          </p:grpSpPr>
          <p:pic>
            <p:nvPicPr>
              <p:cNvPr id="35" name="Graphic 34" descr="Direction">
                <a:extLst>
                  <a:ext uri="{FF2B5EF4-FFF2-40B4-BE49-F238E27FC236}">
                    <a16:creationId xmlns:a16="http://schemas.microsoft.com/office/drawing/2014/main" id="{C1899775-DEB7-D244-4759-F6B1EFF1A7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4090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2AE77558-4BD9-8330-A19A-A96108D28BB6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31848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87851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9EAE1A2-CF00-48F0-980B-880A1FAEB4C6}"/>
              </a:ext>
            </a:extLst>
          </p:cNvPr>
          <p:cNvCxnSpPr/>
          <p:nvPr/>
        </p:nvCxnSpPr>
        <p:spPr>
          <a:xfrm>
            <a:off x="0" y="941294"/>
            <a:ext cx="1748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4F5E49A1-B6AF-486A-9D3F-34C132B0CBD1}"/>
              </a:ext>
            </a:extLst>
          </p:cNvPr>
          <p:cNvSpPr/>
          <p:nvPr/>
        </p:nvSpPr>
        <p:spPr>
          <a:xfrm>
            <a:off x="288000" y="720000"/>
            <a:ext cx="8677178" cy="2462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6BFC6D0-123A-4ECB-9167-B6EBC47135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4288451" y="5164504"/>
            <a:ext cx="676275" cy="390525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89D8AC4B-CFF8-485E-858A-7669BCD5C8B7}"/>
              </a:ext>
            </a:extLst>
          </p:cNvPr>
          <p:cNvSpPr/>
          <p:nvPr/>
        </p:nvSpPr>
        <p:spPr>
          <a:xfrm>
            <a:off x="2561937" y="5230805"/>
            <a:ext cx="2064651" cy="2462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Office environment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00244C4-73CE-4D8C-8B3D-C74A18C0A900}"/>
              </a:ext>
            </a:extLst>
          </p:cNvPr>
          <p:cNvSpPr/>
          <p:nvPr/>
        </p:nvSpPr>
        <p:spPr>
          <a:xfrm>
            <a:off x="5003906" y="5230805"/>
            <a:ext cx="2539894" cy="2462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Remote working environment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44043AD5-038A-EED2-2DCD-395415CC227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3998" t="16406"/>
          <a:stretch/>
        </p:blipFill>
        <p:spPr>
          <a:xfrm>
            <a:off x="874059" y="740816"/>
            <a:ext cx="8091119" cy="4240602"/>
          </a:xfrm>
          <a:prstGeom prst="rect">
            <a:avLst/>
          </a:prstGeom>
        </p:spPr>
      </p:pic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C7C375DE-151B-99ED-3CB6-B50B2C99502F}"/>
              </a:ext>
            </a:extLst>
          </p:cNvPr>
          <p:cNvSpPr/>
          <p:nvPr/>
        </p:nvSpPr>
        <p:spPr>
          <a:xfrm>
            <a:off x="2510393" y="3320832"/>
            <a:ext cx="4259283" cy="1519992"/>
          </a:xfrm>
          <a:prstGeom prst="roundRect">
            <a:avLst>
              <a:gd name="adj" fmla="val 10474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Select the button to view the learning objectives of this course.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48FE872D-D893-AA81-6539-9079148E5BD0}"/>
              </a:ext>
            </a:extLst>
          </p:cNvPr>
          <p:cNvGrpSpPr/>
          <p:nvPr/>
        </p:nvGrpSpPr>
        <p:grpSpPr>
          <a:xfrm>
            <a:off x="3449310" y="5648224"/>
            <a:ext cx="2912619" cy="350442"/>
            <a:chOff x="612466" y="2228467"/>
            <a:chExt cx="2067212" cy="329664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CD4A288D-4F6F-C687-4C30-1EF394A30DE1}"/>
                </a:ext>
              </a:extLst>
            </p:cNvPr>
            <p:cNvSpPr txBox="1"/>
            <p:nvPr/>
          </p:nvSpPr>
          <p:spPr>
            <a:xfrm>
              <a:off x="877004" y="2228467"/>
              <a:ext cx="1802674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Use the slider to ﬁnd out.</a:t>
              </a:r>
              <a:endParaRPr lang="en-IN" sz="1600" b="1" dirty="0"/>
            </a:p>
          </p:txBody>
        </p: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92FDE88D-E635-07E2-6EE1-7ECD58927D90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318481"/>
              <a:chOff x="6452558" y="1319837"/>
              <a:chExt cx="254631" cy="318481"/>
            </a:xfrm>
          </p:grpSpPr>
          <p:pic>
            <p:nvPicPr>
              <p:cNvPr id="35" name="Graphic 34" descr="Direction">
                <a:extLst>
                  <a:ext uri="{FF2B5EF4-FFF2-40B4-BE49-F238E27FC236}">
                    <a16:creationId xmlns:a16="http://schemas.microsoft.com/office/drawing/2014/main" id="{C1899775-DEB7-D244-4759-F6B1EFF1A7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4090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2AE77558-4BD9-8330-A19A-A96108D28BB6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31848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BCA6AC26-D163-05AA-3ECD-93E428328CE4}"/>
              </a:ext>
            </a:extLst>
          </p:cNvPr>
          <p:cNvSpPr/>
          <p:nvPr/>
        </p:nvSpPr>
        <p:spPr>
          <a:xfrm>
            <a:off x="3884415" y="4292063"/>
            <a:ext cx="1430556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Tell me more!</a:t>
            </a:r>
          </a:p>
        </p:txBody>
      </p:sp>
    </p:spTree>
    <p:extLst>
      <p:ext uri="{BB962C8B-B14F-4D97-AF65-F5344CB8AC3E}">
        <p14:creationId xmlns:p14="http://schemas.microsoft.com/office/powerpoint/2010/main" val="968948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6CA932-F6B7-ED97-39A1-6EF2C5A57B13}"/>
              </a:ext>
            </a:extLst>
          </p:cNvPr>
          <p:cNvSpPr/>
          <p:nvPr/>
        </p:nvSpPr>
        <p:spPr>
          <a:xfrm>
            <a:off x="1156447" y="1196788"/>
            <a:ext cx="7436224" cy="34693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F93137-B3CD-1672-68EA-A64D6A863328}"/>
              </a:ext>
            </a:extLst>
          </p:cNvPr>
          <p:cNvSpPr txBox="1"/>
          <p:nvPr/>
        </p:nvSpPr>
        <p:spPr>
          <a:xfrm>
            <a:off x="1640541" y="1734671"/>
            <a:ext cx="661595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Learning objectives  </a:t>
            </a:r>
          </a:p>
          <a:p>
            <a:endParaRPr lang="en-US" dirty="0"/>
          </a:p>
          <a:p>
            <a:r>
              <a:rPr lang="en-US" dirty="0"/>
              <a:t>By the end of this course. you will be able to:  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Apply best practices to maintain network and physical security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Understand ways to improve the experience of working remotely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E217551-FEAC-F047-5C85-FABE2D7162EE}"/>
              </a:ext>
            </a:extLst>
          </p:cNvPr>
          <p:cNvSpPr/>
          <p:nvPr/>
        </p:nvSpPr>
        <p:spPr>
          <a:xfrm>
            <a:off x="4043546" y="3857603"/>
            <a:ext cx="1430556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Continue</a:t>
            </a:r>
          </a:p>
        </p:txBody>
      </p:sp>
      <p:sp>
        <p:nvSpPr>
          <p:cNvPr id="5" name="Flowchart: Summing Junction 4">
            <a:extLst>
              <a:ext uri="{FF2B5EF4-FFF2-40B4-BE49-F238E27FC236}">
                <a16:creationId xmlns:a16="http://schemas.microsoft.com/office/drawing/2014/main" id="{1700C925-8DAA-F558-5761-D8478EC6BFEB}"/>
              </a:ext>
            </a:extLst>
          </p:cNvPr>
          <p:cNvSpPr/>
          <p:nvPr/>
        </p:nvSpPr>
        <p:spPr>
          <a:xfrm>
            <a:off x="8289411" y="947316"/>
            <a:ext cx="498943" cy="498943"/>
          </a:xfrm>
          <a:prstGeom prst="flowChartSummingJunction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371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17371</TotalTime>
  <Words>165</Words>
  <Application>Microsoft Office PowerPoint</Application>
  <PresentationFormat>Custom</PresentationFormat>
  <Paragraphs>37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lakshmikanth</cp:lastModifiedBy>
  <cp:revision>2426</cp:revision>
  <dcterms:created xsi:type="dcterms:W3CDTF">2017-07-21T05:01:19Z</dcterms:created>
  <dcterms:modified xsi:type="dcterms:W3CDTF">2022-08-19T12:08:10Z</dcterms:modified>
</cp:coreProperties>
</file>