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1226" r:id="rId2"/>
    <p:sldId id="1227" r:id="rId3"/>
    <p:sldId id="1228" r:id="rId4"/>
    <p:sldId id="1229" r:id="rId5"/>
    <p:sldId id="1230" r:id="rId6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2E2E2"/>
    <a:srgbClr val="F7F7F7"/>
    <a:srgbClr val="F0F0F0"/>
    <a:srgbClr val="F4F4F4"/>
    <a:srgbClr val="B4B4B4"/>
    <a:srgbClr val="FDF3ED"/>
    <a:srgbClr val="FDF3D5"/>
    <a:srgbClr val="FFF5D5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1ECA0E-44EA-4E82-AD00-9DB870E04209}" v="6" dt="2022-03-17T08:36:04.367"/>
    <p1510:client id="{74D6F937-1F37-4E25-933E-1896BE5D4DD0}" v="5" dt="2022-03-16T09:39:08.1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7" d="100"/>
          <a:sy n="67" d="100"/>
        </p:scale>
        <p:origin x="72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74D6F937-1F37-4E25-933E-1896BE5D4DD0}"/>
    <pc:docChg chg="undo custSel addSld modSld">
      <pc:chgData name="Subramani K" userId="bf009f75-d47a-408b-a678-4666a6eafc4c" providerId="ADAL" clId="{74D6F937-1F37-4E25-933E-1896BE5D4DD0}" dt="2022-03-16T09:39:08.108" v="35"/>
      <pc:docMkLst>
        <pc:docMk/>
      </pc:docMkLst>
      <pc:sldChg chg="addSp delSp modSp mod">
        <pc:chgData name="Subramani K" userId="bf009f75-d47a-408b-a678-4666a6eafc4c" providerId="ADAL" clId="{74D6F937-1F37-4E25-933E-1896BE5D4DD0}" dt="2022-03-16T09:38:31.600" v="27"/>
        <pc:sldMkLst>
          <pc:docMk/>
          <pc:sldMk cId="2508173990" sldId="1202"/>
        </pc:sldMkLst>
        <pc:spChg chg="mod">
          <ac:chgData name="Subramani K" userId="bf009f75-d47a-408b-a678-4666a6eafc4c" providerId="ADAL" clId="{74D6F937-1F37-4E25-933E-1896BE5D4DD0}" dt="2022-03-16T07:28:27.950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74D6F937-1F37-4E25-933E-1896BE5D4DD0}" dt="2022-03-16T07:28:38.477" v="1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74D6F937-1F37-4E25-933E-1896BE5D4DD0}" dt="2022-03-16T09:38:31.600" v="27"/>
          <ac:spMkLst>
            <pc:docMk/>
            <pc:sldMk cId="2508173990" sldId="1202"/>
            <ac:spMk id="15" creationId="{00A95AC6-B860-483F-A64C-9A6E9B910A8A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4" creationId="{BB4ED635-B0BB-4BD8-8588-37AC6F1F8E73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5" creationId="{98789434-D8C8-453B-B1DC-E5E37F7D74F0}"/>
          </ac:spMkLst>
        </pc:spChg>
        <pc:spChg chg="del">
          <ac:chgData name="Subramani K" userId="bf009f75-d47a-408b-a678-4666a6eafc4c" providerId="ADAL" clId="{74D6F937-1F37-4E25-933E-1896BE5D4DD0}" dt="2022-03-16T07:30:19.737" v="3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0" creationId="{CAF7BCE8-CA8D-4620-86E6-3CEDC55DF1F9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1" creationId="{2EE7CFF7-2D3A-46BF-8F82-E1B69AB72BF0}"/>
          </ac:spMkLst>
        </pc:s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3" creationId="{5E1BB71B-1A5B-4C9B-8236-99DB73313A80}"/>
          </ac:grpSpMkLst>
        </pc:gr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9" creationId="{56AAD72A-2702-4ECC-B8E0-781E02F3A059}"/>
          </ac:grpSpMkLst>
        </pc:grpChg>
        <pc:picChg chg="add 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8:50.949" v="32"/>
        <pc:sldMkLst>
          <pc:docMk/>
          <pc:sldMk cId="1546849054" sldId="1203"/>
        </pc:sldMkLst>
        <pc:spChg chg="del mod">
          <ac:chgData name="Subramani K" userId="bf009f75-d47a-408b-a678-4666a6eafc4c" providerId="ADAL" clId="{74D6F937-1F37-4E25-933E-1896BE5D4DD0}" dt="2022-03-16T09:38:47.326" v="31" actId="478"/>
          <ac:spMkLst>
            <pc:docMk/>
            <pc:sldMk cId="1546849054" sldId="1203"/>
            <ac:spMk id="10" creationId="{BC95729D-B7AA-469F-AC09-0690AD9DD1CD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2" creationId="{CDEF56F0-AC6C-4D95-8DF9-D5511B1863F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8" creationId="{F5C45E52-EAF3-4B2E-9643-68C65B0D3A81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2" creationId="{FB406327-CE63-445D-B50C-6C3E1FB3763A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4" creationId="{F0D4D71E-9AA0-4804-AC45-554B29E2680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7" creationId="{10D37744-547B-4DAF-97BA-6F667CB19B1C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8" creationId="{BBC42A60-3F65-4E60-9BD2-CE1E2E65CD86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9" creationId="{EE984272-4FDD-4200-8D10-E912A1A23622}"/>
          </ac:spMkLst>
        </pc:s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3" creationId="{5E1BB71B-1A5B-4C9B-8236-99DB73313A80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9" creationId="{56AAD72A-2702-4ECC-B8E0-781E02F3A059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3" creationId="{F9044E73-E4D9-4176-8B4C-AF848067113B}"/>
          </ac:grpSpMkLst>
        </pc:grpChg>
        <pc:grpChg chg="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5" creationId="{E00A553B-E1F6-4A7D-8DDF-59F8E4E6B972}"/>
          </ac:grpSpMkLst>
        </pc:grp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6" creationId="{790E7E84-D335-452B-9991-84A8FAC0A853}"/>
          </ac:picMkLst>
        </pc:pic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7" creationId="{1C887B42-FB89-4FF2-8D82-31C00464F397}"/>
          </ac:picMkLst>
        </pc:picChg>
        <pc:picChg chg="mod">
          <ac:chgData name="Subramani K" userId="bf009f75-d47a-408b-a678-4666a6eafc4c" providerId="ADAL" clId="{74D6F937-1F37-4E25-933E-1896BE5D4DD0}" dt="2022-03-16T09:38:50.949" v="32"/>
          <ac:picMkLst>
            <pc:docMk/>
            <pc:sldMk cId="1546849054" sldId="1203"/>
            <ac:picMk id="36" creationId="{3921ED5A-1998-498D-809B-FF368F8AB1D3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9:08.108" v="35"/>
        <pc:sldMkLst>
          <pc:docMk/>
          <pc:sldMk cId="796193602" sldId="1204"/>
        </pc:sldMkLst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18" creationId="{94BF894B-87EC-4C2D-8DC3-063361E11F37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3" creationId="{654543BF-66DA-41DE-87CF-A72CBE2018E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4" creationId="{3FE24878-C048-468C-A944-7A1BEE76E410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5" creationId="{960FFB69-1C36-4CCD-B3EE-225C0064671D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6" creationId="{285A2C97-996B-4F00-836B-FFE18D33C992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7" creationId="{9FA8A42F-15F7-4288-8A73-0E5918145CEE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8" creationId="{BBC42A60-3F65-4E60-9BD2-CE1E2E65CD86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9" creationId="{EE984272-4FDD-4200-8D10-E912A1A23622}"/>
          </ac:spMkLst>
        </pc:spChg>
        <pc:grpChg chg="add mod">
          <ac:chgData name="Subramani K" userId="bf009f75-d47a-408b-a678-4666a6eafc4c" providerId="ADAL" clId="{74D6F937-1F37-4E25-933E-1896BE5D4DD0}" dt="2022-03-16T09:39:08.108" v="35"/>
          <ac:grpSpMkLst>
            <pc:docMk/>
            <pc:sldMk cId="796193602" sldId="1204"/>
            <ac:grpSpMk id="19" creationId="{ACE86A16-21F9-419D-A6E5-45047ED69573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33" creationId="{F9044E73-E4D9-4176-8B4C-AF848067113B}"/>
          </ac:grpSpMkLst>
        </pc:grpChg>
        <pc:picChg chg="add mod">
          <ac:chgData name="Subramani K" userId="bf009f75-d47a-408b-a678-4666a6eafc4c" providerId="ADAL" clId="{74D6F937-1F37-4E25-933E-1896BE5D4DD0}" dt="2022-03-16T09:39:08.108" v="35"/>
          <ac:picMkLst>
            <pc:docMk/>
            <pc:sldMk cId="796193602" sldId="1204"/>
            <ac:picMk id="29" creationId="{B378DC3F-5E4D-4FD5-A273-800C616C695E}"/>
          </ac:picMkLst>
        </pc:pic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lakshmikanth" userId="34ec4a14-2b32-4e23-8e6c-bf79444b9b1f" providerId="ADAL" clId="{2D1ECA0E-44EA-4E82-AD00-9DB870E04209}"/>
    <pc:docChg chg="undo custSel modSld delMainMaster">
      <pc:chgData name="lakshmikanth" userId="34ec4a14-2b32-4e23-8e6c-bf79444b9b1f" providerId="ADAL" clId="{2D1ECA0E-44EA-4E82-AD00-9DB870E04209}" dt="2022-03-17T08:36:43.574" v="37" actId="20577"/>
      <pc:docMkLst>
        <pc:docMk/>
      </pc:docMkLst>
      <pc:sldChg chg="modSp mod">
        <pc:chgData name="lakshmikanth" userId="34ec4a14-2b32-4e23-8e6c-bf79444b9b1f" providerId="ADAL" clId="{2D1ECA0E-44EA-4E82-AD00-9DB870E04209}" dt="2022-03-17T08:36:19.367" v="33" actId="1076"/>
        <pc:sldMkLst>
          <pc:docMk/>
          <pc:sldMk cId="2508173990" sldId="1202"/>
        </pc:sldMkLst>
        <pc:spChg chg="mod">
          <ac:chgData name="lakshmikanth" userId="34ec4a14-2b32-4e23-8e6c-bf79444b9b1f" providerId="ADAL" clId="{2D1ECA0E-44EA-4E82-AD00-9DB870E04209}" dt="2022-03-16T14:01:51.202" v="11" actId="654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2D1ECA0E-44EA-4E82-AD00-9DB870E04209}" dt="2022-03-17T08:36:19.367" v="33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3" creationId="{5E1BB71B-1A5B-4C9B-8236-99DB73313A80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9" creationId="{56AAD72A-2702-4ECC-B8E0-781E02F3A059}"/>
          </ac:grpSpMkLst>
        </pc:grp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mod">
        <pc:chgData name="lakshmikanth" userId="34ec4a14-2b32-4e23-8e6c-bf79444b9b1f" providerId="ADAL" clId="{2D1ECA0E-44EA-4E82-AD00-9DB870E04209}" dt="2022-03-17T08:36:40.073" v="36" actId="20577"/>
        <pc:sldMkLst>
          <pc:docMk/>
          <pc:sldMk cId="1546849054" sldId="1203"/>
        </pc:sldMkLst>
        <pc:spChg chg="del">
          <ac:chgData name="lakshmikanth" userId="34ec4a14-2b32-4e23-8e6c-bf79444b9b1f" providerId="ADAL" clId="{2D1ECA0E-44EA-4E82-AD00-9DB870E04209}" dt="2022-03-16T13:58:27.105" v="7" actId="478"/>
          <ac:spMkLst>
            <pc:docMk/>
            <pc:sldMk cId="1546849054" sldId="1203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1:57.839" v="12" actId="478"/>
          <ac:spMkLst>
            <pc:docMk/>
            <pc:sldMk cId="1546849054" sldId="1203"/>
            <ac:spMk id="18" creationId="{13B5DC6C-B666-4F57-A839-103DEF79F36B}"/>
          </ac:spMkLst>
        </pc:spChg>
        <pc:spChg chg="add mod">
          <ac:chgData name="lakshmikanth" userId="34ec4a14-2b32-4e23-8e6c-bf79444b9b1f" providerId="ADAL" clId="{2D1ECA0E-44EA-4E82-AD00-9DB870E04209}" dt="2022-03-17T08:36:40.073" v="36" actId="20577"/>
          <ac:spMkLst>
            <pc:docMk/>
            <pc:sldMk cId="1546849054" sldId="1203"/>
            <ac:spMk id="19" creationId="{087BDAE1-CAC7-4C65-B38F-3B4232C21AA2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8" creationId="{BBC42A60-3F65-4E60-9BD2-CE1E2E65CD86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9" creationId="{EE984272-4FDD-4200-8D10-E912A1A23622}"/>
          </ac:spMkLst>
        </pc:s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21" creationId="{AF5E5829-521F-46AC-BE83-4FF3CF2CC661}"/>
          </ac:grpSpMkLst>
        </pc:gr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33" creationId="{F9044E73-E4D9-4176-8B4C-AF848067113B}"/>
          </ac:grpSpMkLst>
        </pc:grpChg>
      </pc:sldChg>
      <pc:sldChg chg="addSp delSp modSp mod">
        <pc:chgData name="lakshmikanth" userId="34ec4a14-2b32-4e23-8e6c-bf79444b9b1f" providerId="ADAL" clId="{2D1ECA0E-44EA-4E82-AD00-9DB870E04209}" dt="2022-03-17T08:36:43.574" v="37" actId="20577"/>
        <pc:sldMkLst>
          <pc:docMk/>
          <pc:sldMk cId="796193602" sldId="1204"/>
        </pc:sldMkLst>
        <pc:spChg chg="del">
          <ac:chgData name="lakshmikanth" userId="34ec4a14-2b32-4e23-8e6c-bf79444b9b1f" providerId="ADAL" clId="{2D1ECA0E-44EA-4E82-AD00-9DB870E04209}" dt="2022-03-16T13:58:30.964" v="9" actId="478"/>
          <ac:spMkLst>
            <pc:docMk/>
            <pc:sldMk cId="796193602" sldId="1204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2:01.701" v="14" actId="478"/>
          <ac:spMkLst>
            <pc:docMk/>
            <pc:sldMk cId="796193602" sldId="1204"/>
            <ac:spMk id="15" creationId="{79D26253-6909-445A-B39C-9ADFD2326A55}"/>
          </ac:spMkLst>
        </pc:spChg>
        <pc:spChg chg="add mod">
          <ac:chgData name="lakshmikanth" userId="34ec4a14-2b32-4e23-8e6c-bf79444b9b1f" providerId="ADAL" clId="{2D1ECA0E-44EA-4E82-AD00-9DB870E04209}" dt="2022-03-17T08:36:43.574" v="37" actId="20577"/>
          <ac:spMkLst>
            <pc:docMk/>
            <pc:sldMk cId="796193602" sldId="1204"/>
            <ac:spMk id="16" creationId="{2AB1DC7C-A386-494E-861E-0DB16BD5013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18" creationId="{94BF894B-87EC-4C2D-8DC3-063361E11F37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6" creationId="{285A2C97-996B-4F00-836B-FFE18D33C99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7" creationId="{9FA8A42F-15F7-4288-8A73-0E5918145CEE}"/>
          </ac:spMkLst>
        </pc:spChg>
        <pc:grpChg chg="mod">
          <ac:chgData name="lakshmikanth" userId="34ec4a14-2b32-4e23-8e6c-bf79444b9b1f" providerId="ADAL" clId="{2D1ECA0E-44EA-4E82-AD00-9DB870E04209}" dt="2022-03-17T08:36:31.370" v="35" actId="1076"/>
          <ac:grpSpMkLst>
            <pc:docMk/>
            <pc:sldMk cId="796193602" sldId="1204"/>
            <ac:grpSpMk id="19" creationId="{ACE86A16-21F9-419D-A6E5-45047ED69573}"/>
          </ac:grpSpMkLst>
        </pc:grpChg>
        <pc:picChg chg="mod">
          <ac:chgData name="lakshmikanth" userId="34ec4a14-2b32-4e23-8e6c-bf79444b9b1f" providerId="ADAL" clId="{2D1ECA0E-44EA-4E82-AD00-9DB870E04209}" dt="2022-03-17T08:36:31.370" v="35" actId="1076"/>
          <ac:picMkLst>
            <pc:docMk/>
            <pc:sldMk cId="796193602" sldId="1204"/>
            <ac:picMk id="29" creationId="{B378DC3F-5E4D-4FD5-A273-800C616C695E}"/>
          </ac:picMkLst>
        </pc:picChg>
      </pc:sldChg>
      <pc:sldMasterChg chg="del delSldLayout">
        <pc:chgData name="lakshmikanth" userId="34ec4a14-2b32-4e23-8e6c-bf79444b9b1f" providerId="ADAL" clId="{2D1ECA0E-44EA-4E82-AD00-9DB870E04209}" dt="2022-03-17T08:36:00.263" v="27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2D1ECA0E-44EA-4E82-AD00-9DB870E04209}" dt="2022-03-17T08:36:00.257" v="22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2D1ECA0E-44EA-4E82-AD00-9DB870E04209}" dt="2022-03-17T08:36:00.259" v="23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2D1ECA0E-44EA-4E82-AD00-9DB870E04209}" dt="2022-03-17T08:36:00.260" v="24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2D1ECA0E-44EA-4E82-AD00-9DB870E04209}" dt="2022-03-17T08:36:00.261" v="25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2D1ECA0E-44EA-4E82-AD00-9DB870E04209}" dt="2022-03-17T08:36:00.262" v="26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2D1ECA0E-44EA-4E82-AD00-9DB870E04209}" dt="2022-03-17T08:36:06.871" v="30" actId="2696"/>
        <pc:sldMasterMkLst>
          <pc:docMk/>
          <pc:sldMasterMk cId="3538645204" sldId="2147483684"/>
        </pc:sldMasterMkLst>
        <pc:sldLayoutChg chg="del">
          <pc:chgData name="lakshmikanth" userId="34ec4a14-2b32-4e23-8e6c-bf79444b9b1f" providerId="ADAL" clId="{2D1ECA0E-44EA-4E82-AD00-9DB870E04209}" dt="2022-03-17T08:36:06.871" v="30" actId="2696"/>
          <pc:sldLayoutMkLst>
            <pc:docMk/>
            <pc:sldMasterMk cId="3538645204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2D1ECA0E-44EA-4E82-AD00-9DB870E04209}" dt="2022-03-17T08:36:06.035" v="28" actId="2696"/>
          <pc:sldLayoutMkLst>
            <pc:docMk/>
            <pc:sldMasterMk cId="3538645204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2D1ECA0E-44EA-4E82-AD00-9DB870E04209}" dt="2022-03-17T08:36:06.378" v="29" actId="2696"/>
          <pc:sldLayoutMkLst>
            <pc:docMk/>
            <pc:sldMasterMk cId="3538645204" sldId="2147483684"/>
            <pc:sldLayoutMk cId="2228977936" sldId="2147483666"/>
          </pc:sldLayoutMkLst>
        </pc:sldLayoutChg>
      </pc:sldMasterChg>
    </pc:docChg>
  </pc:docChgLst>
  <pc:docChgLst>
    <pc:chgData name="subramani@eidesign.net" userId="bf009f75-d47a-408b-a678-4666a6eafc4c" providerId="ADAL" clId="{74D6F937-1F37-4E25-933E-1896BE5D4DD0}"/>
    <pc:docChg chg="custSel modSld">
      <pc:chgData name="subramani@eidesign.net" userId="bf009f75-d47a-408b-a678-4666a6eafc4c" providerId="ADAL" clId="{74D6F937-1F37-4E25-933E-1896BE5D4DD0}" dt="2022-03-17T13:09:55.166" v="1" actId="478"/>
      <pc:docMkLst>
        <pc:docMk/>
      </pc:docMkLst>
      <pc:sldChg chg="delSp mod">
        <pc:chgData name="subramani@eidesign.net" userId="bf009f75-d47a-408b-a678-4666a6eafc4c" providerId="ADAL" clId="{74D6F937-1F37-4E25-933E-1896BE5D4DD0}" dt="2022-03-17T13:09:49.477" v="0" actId="478"/>
        <pc:sldMkLst>
          <pc:docMk/>
          <pc:sldMk cId="1546849054" sldId="1203"/>
        </pc:sldMkLst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9" creationId="{087BDAE1-CAC7-4C65-B38F-3B4232C21AA2}"/>
          </ac:spMkLst>
        </pc:spChg>
      </pc:sldChg>
      <pc:sldChg chg="delSp mod">
        <pc:chgData name="subramani@eidesign.net" userId="bf009f75-d47a-408b-a678-4666a6eafc4c" providerId="ADAL" clId="{74D6F937-1F37-4E25-933E-1896BE5D4DD0}" dt="2022-03-17T13:09:55.166" v="1" actId="478"/>
        <pc:sldMkLst>
          <pc:docMk/>
          <pc:sldMk cId="796193602" sldId="1204"/>
        </pc:sldMkLst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6" creationId="{2AB1DC7C-A386-494E-861E-0DB16BD5013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14/06/2022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188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53864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ADD29D-0022-9F70-2995-9B05A927DFE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/>
              <a:t>G04-M-Toggle-003</a:t>
            </a:r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6B66B7-BE4B-C675-BEF7-27C5700296CA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1"/>
            <a:ext cx="8770275" cy="1123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What is happening? 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Selah and </a:t>
            </a:r>
            <a:r>
              <a:rPr lang="en-US" sz="1600" dirty="0" err="1">
                <a:solidFill>
                  <a:schemeClr val="tx1"/>
                </a:solidFill>
              </a:rPr>
              <a:t>Virran</a:t>
            </a:r>
            <a:r>
              <a:rPr lang="en-US" sz="1600" dirty="0">
                <a:solidFill>
                  <a:schemeClr val="tx1"/>
                </a:solidFill>
              </a:rPr>
              <a:t> experience the workplace in different ways! Here are a few reasons why </a:t>
            </a:r>
            <a:r>
              <a:rPr lang="en-US" sz="1600" dirty="0" err="1">
                <a:solidFill>
                  <a:schemeClr val="tx1"/>
                </a:solidFill>
              </a:rPr>
              <a:t>Virran</a:t>
            </a:r>
            <a:r>
              <a:rPr lang="en-US" sz="1600" dirty="0">
                <a:solidFill>
                  <a:schemeClr val="tx1"/>
                </a:solidFill>
              </a:rPr>
              <a:t> does not feel psychologically safe.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D36B541-CE0E-E2AE-0304-29F9DE4B135A}"/>
              </a:ext>
            </a:extLst>
          </p:cNvPr>
          <p:cNvSpPr/>
          <p:nvPr/>
        </p:nvSpPr>
        <p:spPr>
          <a:xfrm>
            <a:off x="0" y="1921906"/>
            <a:ext cx="2886075" cy="41666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4" name="Graphic 23" descr="Image outline">
            <a:extLst>
              <a:ext uri="{FF2B5EF4-FFF2-40B4-BE49-F238E27FC236}">
                <a16:creationId xmlns:a16="http://schemas.microsoft.com/office/drawing/2014/main" id="{9A6304F3-75DB-DA1A-C701-1C39C7A9BF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0848" y="2736291"/>
            <a:ext cx="2537849" cy="2537849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767F285-AF20-962A-0507-702F5D82158B}"/>
              </a:ext>
            </a:extLst>
          </p:cNvPr>
          <p:cNvSpPr/>
          <p:nvPr/>
        </p:nvSpPr>
        <p:spPr>
          <a:xfrm>
            <a:off x="3260178" y="2220142"/>
            <a:ext cx="3912148" cy="465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dirty="0">
                <a:solidFill>
                  <a:schemeClr val="tx1"/>
                </a:solidFill>
              </a:rPr>
              <a:t>Psychological safety: 45%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8D11A64-FBEE-5B4F-CE0F-4738D292E556}"/>
              </a:ext>
            </a:extLst>
          </p:cNvPr>
          <p:cNvSpPr/>
          <p:nvPr/>
        </p:nvSpPr>
        <p:spPr>
          <a:xfrm>
            <a:off x="3260178" y="2586038"/>
            <a:ext cx="6012410" cy="1359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C98CC4A-C910-FD46-1833-33B1CBA1BAD1}"/>
              </a:ext>
            </a:extLst>
          </p:cNvPr>
          <p:cNvSpPr/>
          <p:nvPr/>
        </p:nvSpPr>
        <p:spPr>
          <a:xfrm>
            <a:off x="3260178" y="2594251"/>
            <a:ext cx="2383201" cy="13597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310AEB-9895-182E-4FF7-A22703DF1A88}"/>
              </a:ext>
            </a:extLst>
          </p:cNvPr>
          <p:cNvSpPr/>
          <p:nvPr/>
        </p:nvSpPr>
        <p:spPr>
          <a:xfrm>
            <a:off x="3511429" y="2955737"/>
            <a:ext cx="6195166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i="1" dirty="0">
                <a:solidFill>
                  <a:schemeClr val="tx1"/>
                </a:solidFill>
              </a:rPr>
              <a:t>See what happens to </a:t>
            </a:r>
            <a:r>
              <a:rPr lang="en-US" sz="1400" i="1" dirty="0" err="1">
                <a:solidFill>
                  <a:schemeClr val="tx1"/>
                </a:solidFill>
              </a:rPr>
              <a:t>Virran's</a:t>
            </a:r>
            <a:r>
              <a:rPr lang="en-US" sz="1400" i="1" dirty="0">
                <a:solidFill>
                  <a:schemeClr val="tx1"/>
                </a:solidFill>
              </a:rPr>
              <a:t> feeling of psychological safety by toggling the sliders. </a:t>
            </a:r>
          </a:p>
        </p:txBody>
      </p:sp>
      <p:pic>
        <p:nvPicPr>
          <p:cNvPr id="32" name="Graphic 31" descr="Cursor with solid fill">
            <a:extLst>
              <a:ext uri="{FF2B5EF4-FFF2-40B4-BE49-F238E27FC236}">
                <a16:creationId xmlns:a16="http://schemas.microsoft.com/office/drawing/2014/main" id="{F763DF64-E9F8-B81E-3C19-ABB30429330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65668" y="2932762"/>
            <a:ext cx="274320" cy="27432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25FD402C-253E-6F27-C45E-92DA640C512F}"/>
              </a:ext>
            </a:extLst>
          </p:cNvPr>
          <p:cNvGrpSpPr/>
          <p:nvPr/>
        </p:nvGrpSpPr>
        <p:grpSpPr>
          <a:xfrm>
            <a:off x="3179957" y="3471863"/>
            <a:ext cx="6092632" cy="1745133"/>
            <a:chOff x="3179956" y="3814763"/>
            <a:chExt cx="6831251" cy="1771672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9F7E681-F8A1-986D-8596-C1BD2F94BC9B}"/>
                </a:ext>
              </a:extLst>
            </p:cNvPr>
            <p:cNvSpPr/>
            <p:nvPr/>
          </p:nvSpPr>
          <p:spPr>
            <a:xfrm>
              <a:off x="3179956" y="3814763"/>
              <a:ext cx="2192145" cy="17422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B0DC3BF-0258-48E7-CD64-2464C9D1A5D2}"/>
                </a:ext>
              </a:extLst>
            </p:cNvPr>
            <p:cNvSpPr/>
            <p:nvPr/>
          </p:nvSpPr>
          <p:spPr>
            <a:xfrm>
              <a:off x="5496122" y="3814763"/>
              <a:ext cx="2192145" cy="17422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0F02D43-A1A5-9E87-A3FB-BDD0C8401EB8}"/>
                </a:ext>
              </a:extLst>
            </p:cNvPr>
            <p:cNvSpPr/>
            <p:nvPr/>
          </p:nvSpPr>
          <p:spPr>
            <a:xfrm>
              <a:off x="7819062" y="3844222"/>
              <a:ext cx="2192145" cy="17422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62CAB66C-B10B-2958-AEF7-69CBE233546C}"/>
              </a:ext>
            </a:extLst>
          </p:cNvPr>
          <p:cNvSpPr/>
          <p:nvPr/>
        </p:nvSpPr>
        <p:spPr>
          <a:xfrm>
            <a:off x="3322332" y="3588745"/>
            <a:ext cx="1746129" cy="6546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 feel like others are not listening to my ideas.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D211737-06EA-FEA6-858F-6EF60C6BAF66}"/>
              </a:ext>
            </a:extLst>
          </p:cNvPr>
          <p:cNvSpPr txBox="1"/>
          <p:nvPr/>
        </p:nvSpPr>
        <p:spPr>
          <a:xfrm>
            <a:off x="5154189" y="3561021"/>
            <a:ext cx="213235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I feel like addressing certain things could negatively affect my position.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9BC59E2-D479-949A-F10A-83B94107DF48}"/>
              </a:ext>
            </a:extLst>
          </p:cNvPr>
          <p:cNvSpPr txBox="1"/>
          <p:nvPr/>
        </p:nvSpPr>
        <p:spPr>
          <a:xfrm>
            <a:off x="7327988" y="3542153"/>
            <a:ext cx="19112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I feel like I am not respected.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F8A2165-2884-F0B8-4800-A548273547D2}"/>
              </a:ext>
            </a:extLst>
          </p:cNvPr>
          <p:cNvSpPr/>
          <p:nvPr/>
        </p:nvSpPr>
        <p:spPr>
          <a:xfrm>
            <a:off x="3772831" y="4695896"/>
            <a:ext cx="737887" cy="231974"/>
          </a:xfrm>
          <a:prstGeom prst="roundRect">
            <a:avLst>
              <a:gd name="adj" fmla="val 50000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5DCDE36-A79A-BD11-A8E2-3104E062D776}"/>
              </a:ext>
            </a:extLst>
          </p:cNvPr>
          <p:cNvSpPr/>
          <p:nvPr/>
        </p:nvSpPr>
        <p:spPr>
          <a:xfrm>
            <a:off x="3786192" y="4695896"/>
            <a:ext cx="231974" cy="23197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BB914626-A82F-279F-B008-EE041F2A5D45}"/>
              </a:ext>
            </a:extLst>
          </p:cNvPr>
          <p:cNvSpPr/>
          <p:nvPr/>
        </p:nvSpPr>
        <p:spPr>
          <a:xfrm>
            <a:off x="5831608" y="4657092"/>
            <a:ext cx="737887" cy="231974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0E48228-984F-70E4-F002-A6E0C4327301}"/>
              </a:ext>
            </a:extLst>
          </p:cNvPr>
          <p:cNvSpPr/>
          <p:nvPr/>
        </p:nvSpPr>
        <p:spPr>
          <a:xfrm>
            <a:off x="5844969" y="4657092"/>
            <a:ext cx="231974" cy="23197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AC0D01FF-5032-6584-4583-5722890CCFE2}"/>
              </a:ext>
            </a:extLst>
          </p:cNvPr>
          <p:cNvSpPr/>
          <p:nvPr/>
        </p:nvSpPr>
        <p:spPr>
          <a:xfrm>
            <a:off x="7890385" y="4657092"/>
            <a:ext cx="737887" cy="231974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073FBF26-BFEB-6180-B464-CCCF8EEC0BE5}"/>
              </a:ext>
            </a:extLst>
          </p:cNvPr>
          <p:cNvSpPr/>
          <p:nvPr/>
        </p:nvSpPr>
        <p:spPr>
          <a:xfrm>
            <a:off x="7903746" y="4657092"/>
            <a:ext cx="231974" cy="23197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033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1"/>
            <a:ext cx="8770275" cy="1123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What is happening? 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Selah and </a:t>
            </a:r>
            <a:r>
              <a:rPr lang="en-US" sz="1600" dirty="0" err="1">
                <a:solidFill>
                  <a:schemeClr val="tx1"/>
                </a:solidFill>
              </a:rPr>
              <a:t>Virran</a:t>
            </a:r>
            <a:r>
              <a:rPr lang="en-US" sz="1600" dirty="0">
                <a:solidFill>
                  <a:schemeClr val="tx1"/>
                </a:solidFill>
              </a:rPr>
              <a:t> experience the workplace in different ways! Here are a few reasons why </a:t>
            </a:r>
            <a:r>
              <a:rPr lang="en-US" sz="1600" dirty="0" err="1">
                <a:solidFill>
                  <a:schemeClr val="tx1"/>
                </a:solidFill>
              </a:rPr>
              <a:t>Virran</a:t>
            </a:r>
            <a:r>
              <a:rPr lang="en-US" sz="1600" dirty="0">
                <a:solidFill>
                  <a:schemeClr val="tx1"/>
                </a:solidFill>
              </a:rPr>
              <a:t> does not feel psychologically safe.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D36B541-CE0E-E2AE-0304-29F9DE4B135A}"/>
              </a:ext>
            </a:extLst>
          </p:cNvPr>
          <p:cNvSpPr/>
          <p:nvPr/>
        </p:nvSpPr>
        <p:spPr>
          <a:xfrm>
            <a:off x="0" y="1921906"/>
            <a:ext cx="2886075" cy="41666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4" name="Graphic 23" descr="Image outline">
            <a:extLst>
              <a:ext uri="{FF2B5EF4-FFF2-40B4-BE49-F238E27FC236}">
                <a16:creationId xmlns:a16="http://schemas.microsoft.com/office/drawing/2014/main" id="{9A6304F3-75DB-DA1A-C701-1C39C7A9BF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0848" y="2736291"/>
            <a:ext cx="2537849" cy="2537849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767F285-AF20-962A-0507-702F5D82158B}"/>
              </a:ext>
            </a:extLst>
          </p:cNvPr>
          <p:cNvSpPr/>
          <p:nvPr/>
        </p:nvSpPr>
        <p:spPr>
          <a:xfrm>
            <a:off x="3260178" y="2220142"/>
            <a:ext cx="3912148" cy="465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dirty="0">
                <a:solidFill>
                  <a:schemeClr val="tx1"/>
                </a:solidFill>
              </a:rPr>
              <a:t>Psychological safety: 55%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8D11A64-FBEE-5B4F-CE0F-4738D292E556}"/>
              </a:ext>
            </a:extLst>
          </p:cNvPr>
          <p:cNvSpPr/>
          <p:nvPr/>
        </p:nvSpPr>
        <p:spPr>
          <a:xfrm>
            <a:off x="3260178" y="2586038"/>
            <a:ext cx="6012410" cy="1359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C98CC4A-C910-FD46-1833-33B1CBA1BAD1}"/>
              </a:ext>
            </a:extLst>
          </p:cNvPr>
          <p:cNvSpPr/>
          <p:nvPr/>
        </p:nvSpPr>
        <p:spPr>
          <a:xfrm>
            <a:off x="3260178" y="2594251"/>
            <a:ext cx="2966409" cy="13597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310AEB-9895-182E-4FF7-A22703DF1A88}"/>
              </a:ext>
            </a:extLst>
          </p:cNvPr>
          <p:cNvSpPr/>
          <p:nvPr/>
        </p:nvSpPr>
        <p:spPr>
          <a:xfrm>
            <a:off x="3511429" y="2955737"/>
            <a:ext cx="6195166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i="1" dirty="0">
                <a:solidFill>
                  <a:schemeClr val="tx1"/>
                </a:solidFill>
              </a:rPr>
              <a:t>See what happens to </a:t>
            </a:r>
            <a:r>
              <a:rPr lang="en-US" sz="1400" i="1" dirty="0" err="1">
                <a:solidFill>
                  <a:schemeClr val="tx1"/>
                </a:solidFill>
              </a:rPr>
              <a:t>Virran's</a:t>
            </a:r>
            <a:r>
              <a:rPr lang="en-US" sz="1400" i="1" dirty="0">
                <a:solidFill>
                  <a:schemeClr val="tx1"/>
                </a:solidFill>
              </a:rPr>
              <a:t> feeling of psychological safety by toggling the sliders. </a:t>
            </a:r>
          </a:p>
        </p:txBody>
      </p:sp>
      <p:pic>
        <p:nvPicPr>
          <p:cNvPr id="32" name="Graphic 31" descr="Cursor with solid fill">
            <a:extLst>
              <a:ext uri="{FF2B5EF4-FFF2-40B4-BE49-F238E27FC236}">
                <a16:creationId xmlns:a16="http://schemas.microsoft.com/office/drawing/2014/main" id="{F763DF64-E9F8-B81E-3C19-ABB30429330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65668" y="2932762"/>
            <a:ext cx="274320" cy="27432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25FD402C-253E-6F27-C45E-92DA640C512F}"/>
              </a:ext>
            </a:extLst>
          </p:cNvPr>
          <p:cNvGrpSpPr/>
          <p:nvPr/>
        </p:nvGrpSpPr>
        <p:grpSpPr>
          <a:xfrm>
            <a:off x="3179957" y="3471863"/>
            <a:ext cx="6092632" cy="1745133"/>
            <a:chOff x="3179956" y="3814763"/>
            <a:chExt cx="6831251" cy="1771672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9F7E681-F8A1-986D-8596-C1BD2F94BC9B}"/>
                </a:ext>
              </a:extLst>
            </p:cNvPr>
            <p:cNvSpPr/>
            <p:nvPr/>
          </p:nvSpPr>
          <p:spPr>
            <a:xfrm>
              <a:off x="3179956" y="3814763"/>
              <a:ext cx="2192145" cy="17422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B0DC3BF-0258-48E7-CD64-2464C9D1A5D2}"/>
                </a:ext>
              </a:extLst>
            </p:cNvPr>
            <p:cNvSpPr/>
            <p:nvPr/>
          </p:nvSpPr>
          <p:spPr>
            <a:xfrm>
              <a:off x="5496122" y="3814763"/>
              <a:ext cx="2192145" cy="17422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0F02D43-A1A5-9E87-A3FB-BDD0C8401EB8}"/>
                </a:ext>
              </a:extLst>
            </p:cNvPr>
            <p:cNvSpPr/>
            <p:nvPr/>
          </p:nvSpPr>
          <p:spPr>
            <a:xfrm>
              <a:off x="7819062" y="3844222"/>
              <a:ext cx="2192145" cy="17422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62CAB66C-B10B-2958-AEF7-69CBE233546C}"/>
              </a:ext>
            </a:extLst>
          </p:cNvPr>
          <p:cNvSpPr/>
          <p:nvPr/>
        </p:nvSpPr>
        <p:spPr>
          <a:xfrm>
            <a:off x="3322332" y="3588745"/>
            <a:ext cx="1746129" cy="6546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 feel invited to share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my opinion.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D211737-06EA-FEA6-858F-6EF60C6BAF66}"/>
              </a:ext>
            </a:extLst>
          </p:cNvPr>
          <p:cNvSpPr txBox="1"/>
          <p:nvPr/>
        </p:nvSpPr>
        <p:spPr>
          <a:xfrm>
            <a:off x="5154189" y="3561021"/>
            <a:ext cx="213235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I feel like addressing certain things could negatively affect my position.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9BC59E2-D479-949A-F10A-83B94107DF48}"/>
              </a:ext>
            </a:extLst>
          </p:cNvPr>
          <p:cNvSpPr txBox="1"/>
          <p:nvPr/>
        </p:nvSpPr>
        <p:spPr>
          <a:xfrm>
            <a:off x="7327988" y="3542153"/>
            <a:ext cx="19112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I feel like I am not respected.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F8A2165-2884-F0B8-4800-A548273547D2}"/>
              </a:ext>
            </a:extLst>
          </p:cNvPr>
          <p:cNvSpPr/>
          <p:nvPr/>
        </p:nvSpPr>
        <p:spPr>
          <a:xfrm>
            <a:off x="3772831" y="4695896"/>
            <a:ext cx="737887" cy="231974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5DCDE36-A79A-BD11-A8E2-3104E062D776}"/>
              </a:ext>
            </a:extLst>
          </p:cNvPr>
          <p:cNvSpPr/>
          <p:nvPr/>
        </p:nvSpPr>
        <p:spPr>
          <a:xfrm>
            <a:off x="4271972" y="4695896"/>
            <a:ext cx="231974" cy="23197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BB914626-A82F-279F-B008-EE041F2A5D45}"/>
              </a:ext>
            </a:extLst>
          </p:cNvPr>
          <p:cNvSpPr/>
          <p:nvPr/>
        </p:nvSpPr>
        <p:spPr>
          <a:xfrm>
            <a:off x="5831608" y="4657092"/>
            <a:ext cx="737887" cy="231974"/>
          </a:xfrm>
          <a:prstGeom prst="roundRect">
            <a:avLst>
              <a:gd name="adj" fmla="val 50000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0E48228-984F-70E4-F002-A6E0C4327301}"/>
              </a:ext>
            </a:extLst>
          </p:cNvPr>
          <p:cNvSpPr/>
          <p:nvPr/>
        </p:nvSpPr>
        <p:spPr>
          <a:xfrm>
            <a:off x="5844969" y="4657092"/>
            <a:ext cx="231974" cy="23197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4676A3C-973D-327F-E599-A6839E85ED13}"/>
              </a:ext>
            </a:extLst>
          </p:cNvPr>
          <p:cNvSpPr/>
          <p:nvPr/>
        </p:nvSpPr>
        <p:spPr>
          <a:xfrm>
            <a:off x="7890385" y="4657092"/>
            <a:ext cx="737887" cy="231974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0189E34-FC7B-15E9-1F8A-8F6C3FDB1380}"/>
              </a:ext>
            </a:extLst>
          </p:cNvPr>
          <p:cNvSpPr/>
          <p:nvPr/>
        </p:nvSpPr>
        <p:spPr>
          <a:xfrm>
            <a:off x="7903746" y="4657092"/>
            <a:ext cx="231974" cy="23197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066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1"/>
            <a:ext cx="8770275" cy="1123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What is happening? 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Selah and </a:t>
            </a:r>
            <a:r>
              <a:rPr lang="en-US" sz="1600" dirty="0" err="1">
                <a:solidFill>
                  <a:schemeClr val="tx1"/>
                </a:solidFill>
              </a:rPr>
              <a:t>Virran</a:t>
            </a:r>
            <a:r>
              <a:rPr lang="en-US" sz="1600" dirty="0">
                <a:solidFill>
                  <a:schemeClr val="tx1"/>
                </a:solidFill>
              </a:rPr>
              <a:t> experience the workplace in different ways! Here are a few reasons why </a:t>
            </a:r>
            <a:r>
              <a:rPr lang="en-US" sz="1600" dirty="0" err="1">
                <a:solidFill>
                  <a:schemeClr val="tx1"/>
                </a:solidFill>
              </a:rPr>
              <a:t>Virran</a:t>
            </a:r>
            <a:r>
              <a:rPr lang="en-US" sz="1600" dirty="0">
                <a:solidFill>
                  <a:schemeClr val="tx1"/>
                </a:solidFill>
              </a:rPr>
              <a:t> does not feel psychologically safe.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D36B541-CE0E-E2AE-0304-29F9DE4B135A}"/>
              </a:ext>
            </a:extLst>
          </p:cNvPr>
          <p:cNvSpPr/>
          <p:nvPr/>
        </p:nvSpPr>
        <p:spPr>
          <a:xfrm>
            <a:off x="0" y="1921906"/>
            <a:ext cx="2886075" cy="41666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4" name="Graphic 23" descr="Image outline">
            <a:extLst>
              <a:ext uri="{FF2B5EF4-FFF2-40B4-BE49-F238E27FC236}">
                <a16:creationId xmlns:a16="http://schemas.microsoft.com/office/drawing/2014/main" id="{9A6304F3-75DB-DA1A-C701-1C39C7A9BF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0848" y="2736291"/>
            <a:ext cx="2537849" cy="2537849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767F285-AF20-962A-0507-702F5D82158B}"/>
              </a:ext>
            </a:extLst>
          </p:cNvPr>
          <p:cNvSpPr/>
          <p:nvPr/>
        </p:nvSpPr>
        <p:spPr>
          <a:xfrm>
            <a:off x="3260178" y="2220142"/>
            <a:ext cx="3912148" cy="465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dirty="0">
                <a:solidFill>
                  <a:schemeClr val="tx1"/>
                </a:solidFill>
              </a:rPr>
              <a:t>Psychological safety: 65%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8D11A64-FBEE-5B4F-CE0F-4738D292E556}"/>
              </a:ext>
            </a:extLst>
          </p:cNvPr>
          <p:cNvSpPr/>
          <p:nvPr/>
        </p:nvSpPr>
        <p:spPr>
          <a:xfrm>
            <a:off x="3260178" y="2586038"/>
            <a:ext cx="6012410" cy="1359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C98CC4A-C910-FD46-1833-33B1CBA1BAD1}"/>
              </a:ext>
            </a:extLst>
          </p:cNvPr>
          <p:cNvSpPr/>
          <p:nvPr/>
        </p:nvSpPr>
        <p:spPr>
          <a:xfrm>
            <a:off x="3260178" y="2594251"/>
            <a:ext cx="3619582" cy="13597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310AEB-9895-182E-4FF7-A22703DF1A88}"/>
              </a:ext>
            </a:extLst>
          </p:cNvPr>
          <p:cNvSpPr/>
          <p:nvPr/>
        </p:nvSpPr>
        <p:spPr>
          <a:xfrm>
            <a:off x="3511429" y="2955737"/>
            <a:ext cx="6195166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i="1" dirty="0">
                <a:solidFill>
                  <a:schemeClr val="tx1"/>
                </a:solidFill>
              </a:rPr>
              <a:t>See what happens to </a:t>
            </a:r>
            <a:r>
              <a:rPr lang="en-US" sz="1400" i="1" dirty="0" err="1">
                <a:solidFill>
                  <a:schemeClr val="tx1"/>
                </a:solidFill>
              </a:rPr>
              <a:t>Virran's</a:t>
            </a:r>
            <a:r>
              <a:rPr lang="en-US" sz="1400" i="1" dirty="0">
                <a:solidFill>
                  <a:schemeClr val="tx1"/>
                </a:solidFill>
              </a:rPr>
              <a:t> feeling of psychological safety by toggling the sliders. </a:t>
            </a:r>
          </a:p>
        </p:txBody>
      </p:sp>
      <p:pic>
        <p:nvPicPr>
          <p:cNvPr id="32" name="Graphic 31" descr="Cursor with solid fill">
            <a:extLst>
              <a:ext uri="{FF2B5EF4-FFF2-40B4-BE49-F238E27FC236}">
                <a16:creationId xmlns:a16="http://schemas.microsoft.com/office/drawing/2014/main" id="{F763DF64-E9F8-B81E-3C19-ABB30429330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65668" y="2932762"/>
            <a:ext cx="274320" cy="27432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25FD402C-253E-6F27-C45E-92DA640C512F}"/>
              </a:ext>
            </a:extLst>
          </p:cNvPr>
          <p:cNvGrpSpPr/>
          <p:nvPr/>
        </p:nvGrpSpPr>
        <p:grpSpPr>
          <a:xfrm>
            <a:off x="3179957" y="3471863"/>
            <a:ext cx="6092632" cy="1745133"/>
            <a:chOff x="3179956" y="3814763"/>
            <a:chExt cx="6831251" cy="1771672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9F7E681-F8A1-986D-8596-C1BD2F94BC9B}"/>
                </a:ext>
              </a:extLst>
            </p:cNvPr>
            <p:cNvSpPr/>
            <p:nvPr/>
          </p:nvSpPr>
          <p:spPr>
            <a:xfrm>
              <a:off x="3179956" y="3814763"/>
              <a:ext cx="2192145" cy="17422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B0DC3BF-0258-48E7-CD64-2464C9D1A5D2}"/>
                </a:ext>
              </a:extLst>
            </p:cNvPr>
            <p:cNvSpPr/>
            <p:nvPr/>
          </p:nvSpPr>
          <p:spPr>
            <a:xfrm>
              <a:off x="5496122" y="3814763"/>
              <a:ext cx="2192145" cy="17422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0F02D43-A1A5-9E87-A3FB-BDD0C8401EB8}"/>
                </a:ext>
              </a:extLst>
            </p:cNvPr>
            <p:cNvSpPr/>
            <p:nvPr/>
          </p:nvSpPr>
          <p:spPr>
            <a:xfrm>
              <a:off x="7819062" y="3844222"/>
              <a:ext cx="2192145" cy="17422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7D211737-06EA-FEA6-858F-6EF60C6BAF66}"/>
              </a:ext>
            </a:extLst>
          </p:cNvPr>
          <p:cNvSpPr txBox="1"/>
          <p:nvPr/>
        </p:nvSpPr>
        <p:spPr>
          <a:xfrm>
            <a:off x="5154189" y="3561021"/>
            <a:ext cx="21323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I feel confident in</a:t>
            </a:r>
          </a:p>
          <a:p>
            <a:pPr algn="ctr"/>
            <a:r>
              <a:rPr lang="en-US" sz="1400" dirty="0"/>
              <a:t>speaking up.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9BC59E2-D479-949A-F10A-83B94107DF48}"/>
              </a:ext>
            </a:extLst>
          </p:cNvPr>
          <p:cNvSpPr txBox="1"/>
          <p:nvPr/>
        </p:nvSpPr>
        <p:spPr>
          <a:xfrm>
            <a:off x="7327988" y="3542153"/>
            <a:ext cx="19112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I feel like I am not respected. 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BB914626-A82F-279F-B008-EE041F2A5D45}"/>
              </a:ext>
            </a:extLst>
          </p:cNvPr>
          <p:cNvSpPr/>
          <p:nvPr/>
        </p:nvSpPr>
        <p:spPr>
          <a:xfrm>
            <a:off x="5831608" y="4657092"/>
            <a:ext cx="737887" cy="231974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0E48228-984F-70E4-F002-A6E0C4327301}"/>
              </a:ext>
            </a:extLst>
          </p:cNvPr>
          <p:cNvSpPr/>
          <p:nvPr/>
        </p:nvSpPr>
        <p:spPr>
          <a:xfrm>
            <a:off x="6330751" y="4657092"/>
            <a:ext cx="231974" cy="23197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AC0D01FF-5032-6584-4583-5722890CCFE2}"/>
              </a:ext>
            </a:extLst>
          </p:cNvPr>
          <p:cNvSpPr/>
          <p:nvPr/>
        </p:nvSpPr>
        <p:spPr>
          <a:xfrm>
            <a:off x="7890385" y="4657092"/>
            <a:ext cx="737887" cy="231974"/>
          </a:xfrm>
          <a:prstGeom prst="roundRect">
            <a:avLst>
              <a:gd name="adj" fmla="val 50000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073FBF26-BFEB-6180-B464-CCCF8EEC0BE5}"/>
              </a:ext>
            </a:extLst>
          </p:cNvPr>
          <p:cNvSpPr/>
          <p:nvPr/>
        </p:nvSpPr>
        <p:spPr>
          <a:xfrm>
            <a:off x="7903746" y="4657092"/>
            <a:ext cx="231974" cy="23197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ACEA6D62-D063-4CDD-7424-9976661B6E75}"/>
              </a:ext>
            </a:extLst>
          </p:cNvPr>
          <p:cNvSpPr/>
          <p:nvPr/>
        </p:nvSpPr>
        <p:spPr>
          <a:xfrm>
            <a:off x="3772831" y="4695896"/>
            <a:ext cx="737887" cy="231974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AB721C6-9D96-5912-9391-73D5C6D12715}"/>
              </a:ext>
            </a:extLst>
          </p:cNvPr>
          <p:cNvSpPr/>
          <p:nvPr/>
        </p:nvSpPr>
        <p:spPr>
          <a:xfrm>
            <a:off x="4271972" y="4695896"/>
            <a:ext cx="231974" cy="23197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80B05CA-A05F-CF3C-E948-25610E7F0D51}"/>
              </a:ext>
            </a:extLst>
          </p:cNvPr>
          <p:cNvSpPr/>
          <p:nvPr/>
        </p:nvSpPr>
        <p:spPr>
          <a:xfrm>
            <a:off x="3322332" y="3588745"/>
            <a:ext cx="1746129" cy="6546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 feel invited to share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my opinion.</a:t>
            </a:r>
          </a:p>
        </p:txBody>
      </p:sp>
    </p:spTree>
    <p:extLst>
      <p:ext uri="{BB962C8B-B14F-4D97-AF65-F5344CB8AC3E}">
        <p14:creationId xmlns:p14="http://schemas.microsoft.com/office/powerpoint/2010/main" val="2784619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1"/>
            <a:ext cx="8770275" cy="1123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What is happening? 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Selah and </a:t>
            </a:r>
            <a:r>
              <a:rPr lang="en-US" sz="1600" dirty="0" err="1">
                <a:solidFill>
                  <a:schemeClr val="tx1"/>
                </a:solidFill>
              </a:rPr>
              <a:t>Virran</a:t>
            </a:r>
            <a:r>
              <a:rPr lang="en-US" sz="1600" dirty="0">
                <a:solidFill>
                  <a:schemeClr val="tx1"/>
                </a:solidFill>
              </a:rPr>
              <a:t> experience the workplace in different ways! Here are a few reasons why </a:t>
            </a:r>
            <a:r>
              <a:rPr lang="en-US" sz="1600" dirty="0" err="1">
                <a:solidFill>
                  <a:schemeClr val="tx1"/>
                </a:solidFill>
              </a:rPr>
              <a:t>Virran</a:t>
            </a:r>
            <a:r>
              <a:rPr lang="en-US" sz="1600" dirty="0">
                <a:solidFill>
                  <a:schemeClr val="tx1"/>
                </a:solidFill>
              </a:rPr>
              <a:t> does not feel psychologically safe.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D36B541-CE0E-E2AE-0304-29F9DE4B135A}"/>
              </a:ext>
            </a:extLst>
          </p:cNvPr>
          <p:cNvSpPr/>
          <p:nvPr/>
        </p:nvSpPr>
        <p:spPr>
          <a:xfrm>
            <a:off x="0" y="1921906"/>
            <a:ext cx="2886075" cy="41666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4" name="Graphic 23" descr="Image outline">
            <a:extLst>
              <a:ext uri="{FF2B5EF4-FFF2-40B4-BE49-F238E27FC236}">
                <a16:creationId xmlns:a16="http://schemas.microsoft.com/office/drawing/2014/main" id="{9A6304F3-75DB-DA1A-C701-1C39C7A9BF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0848" y="2736291"/>
            <a:ext cx="2537849" cy="2537849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767F285-AF20-962A-0507-702F5D82158B}"/>
              </a:ext>
            </a:extLst>
          </p:cNvPr>
          <p:cNvSpPr/>
          <p:nvPr/>
        </p:nvSpPr>
        <p:spPr>
          <a:xfrm>
            <a:off x="3260178" y="2220142"/>
            <a:ext cx="3912148" cy="465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dirty="0">
                <a:solidFill>
                  <a:schemeClr val="tx1"/>
                </a:solidFill>
              </a:rPr>
              <a:t>Psychological safety: 95%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8D11A64-FBEE-5B4F-CE0F-4738D292E556}"/>
              </a:ext>
            </a:extLst>
          </p:cNvPr>
          <p:cNvSpPr/>
          <p:nvPr/>
        </p:nvSpPr>
        <p:spPr>
          <a:xfrm>
            <a:off x="3260178" y="2586038"/>
            <a:ext cx="6012410" cy="1359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C98CC4A-C910-FD46-1833-33B1CBA1BAD1}"/>
              </a:ext>
            </a:extLst>
          </p:cNvPr>
          <p:cNvSpPr/>
          <p:nvPr/>
        </p:nvSpPr>
        <p:spPr>
          <a:xfrm>
            <a:off x="3260178" y="2594251"/>
            <a:ext cx="5389067" cy="13597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310AEB-9895-182E-4FF7-A22703DF1A88}"/>
              </a:ext>
            </a:extLst>
          </p:cNvPr>
          <p:cNvSpPr/>
          <p:nvPr/>
        </p:nvSpPr>
        <p:spPr>
          <a:xfrm>
            <a:off x="3511429" y="2955737"/>
            <a:ext cx="6195166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i="1" dirty="0">
                <a:solidFill>
                  <a:schemeClr val="tx1"/>
                </a:solidFill>
              </a:rPr>
              <a:t>See what happens to </a:t>
            </a:r>
            <a:r>
              <a:rPr lang="en-US" sz="1400" i="1" dirty="0" err="1">
                <a:solidFill>
                  <a:schemeClr val="tx1"/>
                </a:solidFill>
              </a:rPr>
              <a:t>Virran's</a:t>
            </a:r>
            <a:r>
              <a:rPr lang="en-US" sz="1400" i="1" dirty="0">
                <a:solidFill>
                  <a:schemeClr val="tx1"/>
                </a:solidFill>
              </a:rPr>
              <a:t> feeling of psychological safety by toggling the sliders. </a:t>
            </a:r>
          </a:p>
        </p:txBody>
      </p:sp>
      <p:pic>
        <p:nvPicPr>
          <p:cNvPr id="32" name="Graphic 31" descr="Cursor with solid fill">
            <a:extLst>
              <a:ext uri="{FF2B5EF4-FFF2-40B4-BE49-F238E27FC236}">
                <a16:creationId xmlns:a16="http://schemas.microsoft.com/office/drawing/2014/main" id="{F763DF64-E9F8-B81E-3C19-ABB30429330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65668" y="2932762"/>
            <a:ext cx="274320" cy="27432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25FD402C-253E-6F27-C45E-92DA640C512F}"/>
              </a:ext>
            </a:extLst>
          </p:cNvPr>
          <p:cNvGrpSpPr/>
          <p:nvPr/>
        </p:nvGrpSpPr>
        <p:grpSpPr>
          <a:xfrm>
            <a:off x="3179957" y="3471863"/>
            <a:ext cx="6092632" cy="1745133"/>
            <a:chOff x="3179956" y="3814763"/>
            <a:chExt cx="6831251" cy="1771672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9F7E681-F8A1-986D-8596-C1BD2F94BC9B}"/>
                </a:ext>
              </a:extLst>
            </p:cNvPr>
            <p:cNvSpPr/>
            <p:nvPr/>
          </p:nvSpPr>
          <p:spPr>
            <a:xfrm>
              <a:off x="3179956" y="3814763"/>
              <a:ext cx="2192145" cy="17422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B0DC3BF-0258-48E7-CD64-2464C9D1A5D2}"/>
                </a:ext>
              </a:extLst>
            </p:cNvPr>
            <p:cNvSpPr/>
            <p:nvPr/>
          </p:nvSpPr>
          <p:spPr>
            <a:xfrm>
              <a:off x="5496122" y="3814763"/>
              <a:ext cx="2192145" cy="17422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0F02D43-A1A5-9E87-A3FB-BDD0C8401EB8}"/>
                </a:ext>
              </a:extLst>
            </p:cNvPr>
            <p:cNvSpPr/>
            <p:nvPr/>
          </p:nvSpPr>
          <p:spPr>
            <a:xfrm>
              <a:off x="7819062" y="3844222"/>
              <a:ext cx="2192145" cy="17422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79BC59E2-D479-949A-F10A-83B94107DF48}"/>
              </a:ext>
            </a:extLst>
          </p:cNvPr>
          <p:cNvSpPr txBox="1"/>
          <p:nvPr/>
        </p:nvSpPr>
        <p:spPr>
          <a:xfrm>
            <a:off x="7327988" y="3542153"/>
            <a:ext cx="19112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I feel valued by my colleagues.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AC0D01FF-5032-6584-4583-5722890CCFE2}"/>
              </a:ext>
            </a:extLst>
          </p:cNvPr>
          <p:cNvSpPr/>
          <p:nvPr/>
        </p:nvSpPr>
        <p:spPr>
          <a:xfrm>
            <a:off x="7890385" y="4657092"/>
            <a:ext cx="737887" cy="231974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073FBF26-BFEB-6180-B464-CCCF8EEC0BE5}"/>
              </a:ext>
            </a:extLst>
          </p:cNvPr>
          <p:cNvSpPr/>
          <p:nvPr/>
        </p:nvSpPr>
        <p:spPr>
          <a:xfrm>
            <a:off x="8389528" y="4657092"/>
            <a:ext cx="231974" cy="23197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774A904-9AF7-615A-638D-861EC29F7FC9}"/>
              </a:ext>
            </a:extLst>
          </p:cNvPr>
          <p:cNvSpPr/>
          <p:nvPr/>
        </p:nvSpPr>
        <p:spPr>
          <a:xfrm>
            <a:off x="5831608" y="4657092"/>
            <a:ext cx="737887" cy="231974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36CACE6-7282-ADE0-BC27-F06CCF04406D}"/>
              </a:ext>
            </a:extLst>
          </p:cNvPr>
          <p:cNvSpPr/>
          <p:nvPr/>
        </p:nvSpPr>
        <p:spPr>
          <a:xfrm>
            <a:off x="6330751" y="4657092"/>
            <a:ext cx="231974" cy="23197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11FB06A-7526-2B0A-A8BD-8C788448088C}"/>
              </a:ext>
            </a:extLst>
          </p:cNvPr>
          <p:cNvSpPr/>
          <p:nvPr/>
        </p:nvSpPr>
        <p:spPr>
          <a:xfrm>
            <a:off x="3772831" y="4695896"/>
            <a:ext cx="737887" cy="231974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C8D22A24-2560-ABB6-8BDF-192C6C99843D}"/>
              </a:ext>
            </a:extLst>
          </p:cNvPr>
          <p:cNvSpPr/>
          <p:nvPr/>
        </p:nvSpPr>
        <p:spPr>
          <a:xfrm>
            <a:off x="4271972" y="4695896"/>
            <a:ext cx="231974" cy="23197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449ABA1-CAE0-6669-0899-90439FB951AC}"/>
              </a:ext>
            </a:extLst>
          </p:cNvPr>
          <p:cNvSpPr txBox="1"/>
          <p:nvPr/>
        </p:nvSpPr>
        <p:spPr>
          <a:xfrm>
            <a:off x="5154189" y="3561021"/>
            <a:ext cx="21323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I feel confident in</a:t>
            </a:r>
          </a:p>
          <a:p>
            <a:pPr algn="ctr"/>
            <a:r>
              <a:rPr lang="en-US" sz="1400" dirty="0"/>
              <a:t>speaking up.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615E7D-80A5-5993-5874-0A7ADA1BCC4C}"/>
              </a:ext>
            </a:extLst>
          </p:cNvPr>
          <p:cNvSpPr/>
          <p:nvPr/>
        </p:nvSpPr>
        <p:spPr>
          <a:xfrm>
            <a:off x="3322332" y="3588745"/>
            <a:ext cx="1746129" cy="6546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 feel invited to share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my opinion.</a:t>
            </a:r>
          </a:p>
        </p:txBody>
      </p:sp>
    </p:spTree>
    <p:extLst>
      <p:ext uri="{BB962C8B-B14F-4D97-AF65-F5344CB8AC3E}">
        <p14:creationId xmlns:p14="http://schemas.microsoft.com/office/powerpoint/2010/main" val="659148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1"/>
            <a:ext cx="8770275" cy="1123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What is happening? 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Selah and </a:t>
            </a:r>
            <a:r>
              <a:rPr lang="en-US" sz="1600" dirty="0" err="1">
                <a:solidFill>
                  <a:schemeClr val="tx1"/>
                </a:solidFill>
              </a:rPr>
              <a:t>Virran</a:t>
            </a:r>
            <a:r>
              <a:rPr lang="en-US" sz="1600" dirty="0">
                <a:solidFill>
                  <a:schemeClr val="tx1"/>
                </a:solidFill>
              </a:rPr>
              <a:t> experience the workplace in different ways! Here are a few reasons why </a:t>
            </a:r>
            <a:r>
              <a:rPr lang="en-US" sz="1600" dirty="0" err="1">
                <a:solidFill>
                  <a:schemeClr val="tx1"/>
                </a:solidFill>
              </a:rPr>
              <a:t>Virran</a:t>
            </a:r>
            <a:r>
              <a:rPr lang="en-US" sz="1600" dirty="0">
                <a:solidFill>
                  <a:schemeClr val="tx1"/>
                </a:solidFill>
              </a:rPr>
              <a:t> does not feel psychologically safe.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D36B541-CE0E-E2AE-0304-29F9DE4B135A}"/>
              </a:ext>
            </a:extLst>
          </p:cNvPr>
          <p:cNvSpPr/>
          <p:nvPr/>
        </p:nvSpPr>
        <p:spPr>
          <a:xfrm>
            <a:off x="0" y="1921906"/>
            <a:ext cx="2886075" cy="41666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4" name="Graphic 23" descr="Image outline">
            <a:extLst>
              <a:ext uri="{FF2B5EF4-FFF2-40B4-BE49-F238E27FC236}">
                <a16:creationId xmlns:a16="http://schemas.microsoft.com/office/drawing/2014/main" id="{9A6304F3-75DB-DA1A-C701-1C39C7A9BF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0848" y="2736291"/>
            <a:ext cx="2537849" cy="2537849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767F285-AF20-962A-0507-702F5D82158B}"/>
              </a:ext>
            </a:extLst>
          </p:cNvPr>
          <p:cNvSpPr/>
          <p:nvPr/>
        </p:nvSpPr>
        <p:spPr>
          <a:xfrm>
            <a:off x="3260178" y="2220142"/>
            <a:ext cx="3912148" cy="465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dirty="0">
                <a:solidFill>
                  <a:schemeClr val="tx1"/>
                </a:solidFill>
              </a:rPr>
              <a:t>Psychological safety: 95%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8D11A64-FBEE-5B4F-CE0F-4738D292E556}"/>
              </a:ext>
            </a:extLst>
          </p:cNvPr>
          <p:cNvSpPr/>
          <p:nvPr/>
        </p:nvSpPr>
        <p:spPr>
          <a:xfrm>
            <a:off x="3260178" y="2586038"/>
            <a:ext cx="6012410" cy="1359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C98CC4A-C910-FD46-1833-33B1CBA1BAD1}"/>
              </a:ext>
            </a:extLst>
          </p:cNvPr>
          <p:cNvSpPr/>
          <p:nvPr/>
        </p:nvSpPr>
        <p:spPr>
          <a:xfrm>
            <a:off x="3260178" y="2594251"/>
            <a:ext cx="5389067" cy="13597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310AEB-9895-182E-4FF7-A22703DF1A88}"/>
              </a:ext>
            </a:extLst>
          </p:cNvPr>
          <p:cNvSpPr/>
          <p:nvPr/>
        </p:nvSpPr>
        <p:spPr>
          <a:xfrm>
            <a:off x="3511429" y="2955737"/>
            <a:ext cx="6195166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i="1" dirty="0">
                <a:solidFill>
                  <a:schemeClr val="tx1"/>
                </a:solidFill>
              </a:rPr>
              <a:t>See what happens to </a:t>
            </a:r>
            <a:r>
              <a:rPr lang="en-US" sz="1400" i="1" dirty="0" err="1">
                <a:solidFill>
                  <a:schemeClr val="tx1"/>
                </a:solidFill>
              </a:rPr>
              <a:t>Virran's</a:t>
            </a:r>
            <a:r>
              <a:rPr lang="en-US" sz="1400" i="1" dirty="0">
                <a:solidFill>
                  <a:schemeClr val="tx1"/>
                </a:solidFill>
              </a:rPr>
              <a:t> feeling of psychological safety by toggling the sliders. </a:t>
            </a:r>
          </a:p>
        </p:txBody>
      </p:sp>
      <p:pic>
        <p:nvPicPr>
          <p:cNvPr id="32" name="Graphic 31" descr="Cursor with solid fill">
            <a:extLst>
              <a:ext uri="{FF2B5EF4-FFF2-40B4-BE49-F238E27FC236}">
                <a16:creationId xmlns:a16="http://schemas.microsoft.com/office/drawing/2014/main" id="{F763DF64-E9F8-B81E-3C19-ABB30429330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65668" y="2932762"/>
            <a:ext cx="274320" cy="27432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25FD402C-253E-6F27-C45E-92DA640C512F}"/>
              </a:ext>
            </a:extLst>
          </p:cNvPr>
          <p:cNvGrpSpPr/>
          <p:nvPr/>
        </p:nvGrpSpPr>
        <p:grpSpPr>
          <a:xfrm>
            <a:off x="3179957" y="3471863"/>
            <a:ext cx="6092632" cy="1745133"/>
            <a:chOff x="3179956" y="3814763"/>
            <a:chExt cx="6831251" cy="1771672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9F7E681-F8A1-986D-8596-C1BD2F94BC9B}"/>
                </a:ext>
              </a:extLst>
            </p:cNvPr>
            <p:cNvSpPr/>
            <p:nvPr/>
          </p:nvSpPr>
          <p:spPr>
            <a:xfrm>
              <a:off x="3179956" y="3814763"/>
              <a:ext cx="2192145" cy="17422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B0DC3BF-0258-48E7-CD64-2464C9D1A5D2}"/>
                </a:ext>
              </a:extLst>
            </p:cNvPr>
            <p:cNvSpPr/>
            <p:nvPr/>
          </p:nvSpPr>
          <p:spPr>
            <a:xfrm>
              <a:off x="5496122" y="3814763"/>
              <a:ext cx="2192145" cy="17422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0F02D43-A1A5-9E87-A3FB-BDD0C8401EB8}"/>
                </a:ext>
              </a:extLst>
            </p:cNvPr>
            <p:cNvSpPr/>
            <p:nvPr/>
          </p:nvSpPr>
          <p:spPr>
            <a:xfrm>
              <a:off x="7819062" y="3844222"/>
              <a:ext cx="2192145" cy="17422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AC0D01FF-5032-6584-4583-5722890CCFE2}"/>
              </a:ext>
            </a:extLst>
          </p:cNvPr>
          <p:cNvSpPr/>
          <p:nvPr/>
        </p:nvSpPr>
        <p:spPr>
          <a:xfrm>
            <a:off x="7890385" y="4657092"/>
            <a:ext cx="737887" cy="231974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073FBF26-BFEB-6180-B464-CCCF8EEC0BE5}"/>
              </a:ext>
            </a:extLst>
          </p:cNvPr>
          <p:cNvSpPr/>
          <p:nvPr/>
        </p:nvSpPr>
        <p:spPr>
          <a:xfrm>
            <a:off x="8389528" y="4657092"/>
            <a:ext cx="231974" cy="23197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E20B4DD-53F2-236C-B813-023DAC8C1F51}"/>
              </a:ext>
            </a:extLst>
          </p:cNvPr>
          <p:cNvSpPr/>
          <p:nvPr/>
        </p:nvSpPr>
        <p:spPr>
          <a:xfrm>
            <a:off x="3165669" y="5558269"/>
            <a:ext cx="6073598" cy="371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Before you proceed, read our </a:t>
            </a:r>
            <a:r>
              <a:rPr lang="en-US" sz="1600" i="1" u="sng" dirty="0">
                <a:solidFill>
                  <a:schemeClr val="tx1"/>
                </a:solidFill>
              </a:rPr>
              <a:t>Code of Conduct</a:t>
            </a:r>
            <a:r>
              <a:rPr lang="en-US" sz="1600" dirty="0">
                <a:solidFill>
                  <a:schemeClr val="tx1"/>
                </a:solidFill>
              </a:rPr>
              <a:t> for your reference. 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774A904-9AF7-615A-638D-861EC29F7FC9}"/>
              </a:ext>
            </a:extLst>
          </p:cNvPr>
          <p:cNvSpPr/>
          <p:nvPr/>
        </p:nvSpPr>
        <p:spPr>
          <a:xfrm>
            <a:off x="5831608" y="4657092"/>
            <a:ext cx="737887" cy="231974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36CACE6-7282-ADE0-BC27-F06CCF04406D}"/>
              </a:ext>
            </a:extLst>
          </p:cNvPr>
          <p:cNvSpPr/>
          <p:nvPr/>
        </p:nvSpPr>
        <p:spPr>
          <a:xfrm>
            <a:off x="6330751" y="4657092"/>
            <a:ext cx="231974" cy="23197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11FB06A-7526-2B0A-A8BD-8C788448088C}"/>
              </a:ext>
            </a:extLst>
          </p:cNvPr>
          <p:cNvSpPr/>
          <p:nvPr/>
        </p:nvSpPr>
        <p:spPr>
          <a:xfrm>
            <a:off x="3772831" y="4695896"/>
            <a:ext cx="737887" cy="231974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C8D22A24-2560-ABB6-8BDF-192C6C99843D}"/>
              </a:ext>
            </a:extLst>
          </p:cNvPr>
          <p:cNvSpPr/>
          <p:nvPr/>
        </p:nvSpPr>
        <p:spPr>
          <a:xfrm>
            <a:off x="4271972" y="4695896"/>
            <a:ext cx="231974" cy="23197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173367F-104D-E9C9-DBFC-CB2D72E3452D}"/>
              </a:ext>
            </a:extLst>
          </p:cNvPr>
          <p:cNvSpPr txBox="1"/>
          <p:nvPr/>
        </p:nvSpPr>
        <p:spPr>
          <a:xfrm>
            <a:off x="7327988" y="3542153"/>
            <a:ext cx="19112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I feel valued by my colleagues.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848F003-7915-4AFF-1369-25FB33951F1B}"/>
              </a:ext>
            </a:extLst>
          </p:cNvPr>
          <p:cNvSpPr txBox="1"/>
          <p:nvPr/>
        </p:nvSpPr>
        <p:spPr>
          <a:xfrm>
            <a:off x="5154189" y="3561021"/>
            <a:ext cx="21323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I feel confident in</a:t>
            </a:r>
          </a:p>
          <a:p>
            <a:pPr algn="ctr"/>
            <a:r>
              <a:rPr lang="en-US" sz="1400" dirty="0"/>
              <a:t>speaking up.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4CD3CA4-55C9-34AD-A424-118BABB257DF}"/>
              </a:ext>
            </a:extLst>
          </p:cNvPr>
          <p:cNvSpPr/>
          <p:nvPr/>
        </p:nvSpPr>
        <p:spPr>
          <a:xfrm>
            <a:off x="3322332" y="3588745"/>
            <a:ext cx="1746129" cy="6546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 feel invited to share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my opinion.</a:t>
            </a:r>
          </a:p>
        </p:txBody>
      </p:sp>
    </p:spTree>
    <p:extLst>
      <p:ext uri="{BB962C8B-B14F-4D97-AF65-F5344CB8AC3E}">
        <p14:creationId xmlns:p14="http://schemas.microsoft.com/office/powerpoint/2010/main" val="173475168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17478</TotalTime>
  <Words>440</Words>
  <Application>Microsoft Office PowerPoint</Application>
  <PresentationFormat>Custom</PresentationFormat>
  <Paragraphs>60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2433</cp:revision>
  <dcterms:created xsi:type="dcterms:W3CDTF">2017-07-21T05:01:19Z</dcterms:created>
  <dcterms:modified xsi:type="dcterms:W3CDTF">2022-06-14T06:17:49Z</dcterms:modified>
</cp:coreProperties>
</file>