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4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36F63-94EB-470D-8F9A-D114BEEE4931}" v="9" dt="2022-04-20T15:32:30.010"/>
    <p1510:client id="{DC6C34F2-4C7A-4B1D-A5A1-4B1376F6CA90}" v="4" dt="2022-04-20T15:42:38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10" d="100"/>
          <a:sy n="10" d="100"/>
        </p:scale>
        <p:origin x="1842" y="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  <pc:docChgLst>
    <pc:chgData name="Subramani K" userId="bf009f75-d47a-408b-a678-4666a6eafc4c" providerId="ADAL" clId="{DC6C34F2-4C7A-4B1D-A5A1-4B1376F6CA90}"/>
    <pc:docChg chg="undo custSel delSld modSld">
      <pc:chgData name="Subramani K" userId="bf009f75-d47a-408b-a678-4666a6eafc4c" providerId="ADAL" clId="{DC6C34F2-4C7A-4B1D-A5A1-4B1376F6CA90}" dt="2022-04-20T15:42:59.849" v="190" actId="478"/>
      <pc:docMkLst>
        <pc:docMk/>
      </pc:docMkLst>
      <pc:sldChg chg="addSp delSp modSp mod">
        <pc:chgData name="Subramani K" userId="bf009f75-d47a-408b-a678-4666a6eafc4c" providerId="ADAL" clId="{DC6C34F2-4C7A-4B1D-A5A1-4B1376F6CA90}" dt="2022-04-20T15:42:59.849" v="190" actId="478"/>
        <pc:sldMkLst>
          <pc:docMk/>
          <pc:sldMk cId="2508173990" sldId="1202"/>
        </pc:sldMkLst>
        <pc:spChg chg="mod">
          <ac:chgData name="Subramani K" userId="bf009f75-d47a-408b-a678-4666a6eafc4c" providerId="ADAL" clId="{DC6C34F2-4C7A-4B1D-A5A1-4B1376F6CA90}" dt="2022-04-20T15:36:24.437" v="61" actId="207"/>
          <ac:spMkLst>
            <pc:docMk/>
            <pc:sldMk cId="2508173990" sldId="1202"/>
            <ac:spMk id="10" creationId="{67ED8EF9-84F1-422C-A22B-545102E716C9}"/>
          </ac:spMkLst>
        </pc:spChg>
        <pc:spChg chg="add mod">
          <ac:chgData name="Subramani K" userId="bf009f75-d47a-408b-a678-4666a6eafc4c" providerId="ADAL" clId="{DC6C34F2-4C7A-4B1D-A5A1-4B1376F6CA90}" dt="2022-04-20T15:42:45.292" v="154" actId="554"/>
          <ac:spMkLst>
            <pc:docMk/>
            <pc:sldMk cId="2508173990" sldId="1202"/>
            <ac:spMk id="18" creationId="{89D8AC4B-CFF8-485E-858A-7669BCD5C8B7}"/>
          </ac:spMkLst>
        </pc:spChg>
        <pc:spChg chg="add mod">
          <ac:chgData name="Subramani K" userId="bf009f75-d47a-408b-a678-4666a6eafc4c" providerId="ADAL" clId="{DC6C34F2-4C7A-4B1D-A5A1-4B1376F6CA90}" dt="2022-04-20T15:42:55.101" v="189" actId="14100"/>
          <ac:spMkLst>
            <pc:docMk/>
            <pc:sldMk cId="2508173990" sldId="1202"/>
            <ac:spMk id="19" creationId="{C00244C4-73CE-4D8C-8B3D-C74A18C0A900}"/>
          </ac:spMkLst>
        </pc:spChg>
        <pc:spChg chg="mod">
          <ac:chgData name="Subramani K" userId="bf009f75-d47a-408b-a678-4666a6eafc4c" providerId="ADAL" clId="{DC6C34F2-4C7A-4B1D-A5A1-4B1376F6CA90}" dt="2022-04-20T15:40:21.390" v="116"/>
          <ac:spMkLst>
            <pc:docMk/>
            <pc:sldMk cId="2508173990" sldId="1202"/>
            <ac:spMk id="28" creationId="{434AA221-4D9E-4CF9-8EB9-17748FDE8C58}"/>
          </ac:spMkLst>
        </pc:spChg>
        <pc:spChg chg="add del">
          <ac:chgData name="Subramani K" userId="bf009f75-d47a-408b-a678-4666a6eafc4c" providerId="ADAL" clId="{DC6C34F2-4C7A-4B1D-A5A1-4B1376F6CA90}" dt="2022-04-20T15:36:45.732" v="65" actId="478"/>
          <ac:spMkLst>
            <pc:docMk/>
            <pc:sldMk cId="2508173990" sldId="1202"/>
            <ac:spMk id="31" creationId="{EB01FE03-E840-4682-AAB0-61F8AD73B02B}"/>
          </ac:spMkLst>
        </pc:spChg>
        <pc:spChg chg="add del mod">
          <ac:chgData name="Subramani K" userId="bf009f75-d47a-408b-a678-4666a6eafc4c" providerId="ADAL" clId="{DC6C34F2-4C7A-4B1D-A5A1-4B1376F6CA90}" dt="2022-04-20T15:39:18.829" v="91" actId="478"/>
          <ac:spMkLst>
            <pc:docMk/>
            <pc:sldMk cId="2508173990" sldId="1202"/>
            <ac:spMk id="48" creationId="{FD8679DE-5321-4E73-9BE1-DA04BAAE6719}"/>
          </ac:spMkLst>
        </pc:spChg>
        <pc:spChg chg="add mod">
          <ac:chgData name="Subramani K" userId="bf009f75-d47a-408b-a678-4666a6eafc4c" providerId="ADAL" clId="{DC6C34F2-4C7A-4B1D-A5A1-4B1376F6CA90}" dt="2022-04-20T15:39:57.212" v="114" actId="14100"/>
          <ac:spMkLst>
            <pc:docMk/>
            <pc:sldMk cId="2508173990" sldId="1202"/>
            <ac:spMk id="51" creationId="{DB1E54B5-01FC-49A2-B0EE-B9312EE770E2}"/>
          </ac:spMkLst>
        </pc:spChg>
        <pc:grpChg chg="mod">
          <ac:chgData name="Subramani K" userId="bf009f75-d47a-408b-a678-4666a6eafc4c" providerId="ADAL" clId="{DC6C34F2-4C7A-4B1D-A5A1-4B1376F6CA90}" dt="2022-04-20T15:39:40.229" v="101" actId="1036"/>
          <ac:grpSpMkLst>
            <pc:docMk/>
            <pc:sldMk cId="2508173990" sldId="1202"/>
            <ac:grpSpMk id="8" creationId="{3709086D-3CAF-4491-808E-34E505B0D811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9" creationId="{FEE357A3-33B9-40FF-A0B9-5624DB6C74D5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3" creationId="{99D58339-CC61-4C87-8199-D3DD6262423A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6" creationId="{AB0C41B8-CA12-4077-B3B6-272FAAAD8F6C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39" creationId="{9C8F19B3-FC5B-4558-89D2-5E5F4C28A758}"/>
          </ac:grpSpMkLst>
        </pc:grpChg>
        <pc:grpChg chg="del">
          <ac:chgData name="Subramani K" userId="bf009f75-d47a-408b-a678-4666a6eafc4c" providerId="ADAL" clId="{DC6C34F2-4C7A-4B1D-A5A1-4B1376F6CA90}" dt="2022-04-20T15:36:58.677" v="78" actId="478"/>
          <ac:grpSpMkLst>
            <pc:docMk/>
            <pc:sldMk cId="2508173990" sldId="1202"/>
            <ac:grpSpMk id="42" creationId="{DC2D87B2-3922-4974-8A2E-D1B4DF7BA08B}"/>
          </ac:grpSpMkLst>
        </pc:grpChg>
        <pc:grpChg chg="del">
          <ac:chgData name="Subramani K" userId="bf009f75-d47a-408b-a678-4666a6eafc4c" providerId="ADAL" clId="{DC6C34F2-4C7A-4B1D-A5A1-4B1376F6CA90}" dt="2022-04-20T15:37:00.386" v="79" actId="478"/>
          <ac:grpSpMkLst>
            <pc:docMk/>
            <pc:sldMk cId="2508173990" sldId="1202"/>
            <ac:grpSpMk id="45" creationId="{758D3438-60DA-43E4-B027-4B5E6FAB4C80}"/>
          </ac:grpSpMkLst>
        </pc:grpChg>
        <pc:picChg chg="add del mod">
          <ac:chgData name="Subramani K" userId="bf009f75-d47a-408b-a678-4666a6eafc4c" providerId="ADAL" clId="{DC6C34F2-4C7A-4B1D-A5A1-4B1376F6CA90}" dt="2022-04-20T15:42:59.849" v="190" actId="478"/>
          <ac:picMkLst>
            <pc:docMk/>
            <pc:sldMk cId="2508173990" sldId="1202"/>
            <ac:picMk id="4" creationId="{608CB77D-9847-4A7E-8732-51A097CFDE84}"/>
          </ac:picMkLst>
        </pc:picChg>
        <pc:picChg chg="add mod">
          <ac:chgData name="Subramani K" userId="bf009f75-d47a-408b-a678-4666a6eafc4c" providerId="ADAL" clId="{DC6C34F2-4C7A-4B1D-A5A1-4B1376F6CA90}" dt="2022-04-20T15:41:50.083" v="117" actId="1076"/>
          <ac:picMkLst>
            <pc:docMk/>
            <pc:sldMk cId="2508173990" sldId="1202"/>
            <ac:picMk id="6" creationId="{46BFC6D0-123A-4ECB-9167-B6EBC47135B0}"/>
          </ac:picMkLst>
        </pc:picChg>
        <pc:picChg chg="add del mod">
          <ac:chgData name="Subramani K" userId="bf009f75-d47a-408b-a678-4666a6eafc4c" providerId="ADAL" clId="{DC6C34F2-4C7A-4B1D-A5A1-4B1376F6CA90}" dt="2022-04-20T15:39:18.829" v="91" actId="478"/>
          <ac:picMkLst>
            <pc:docMk/>
            <pc:sldMk cId="2508173990" sldId="1202"/>
            <ac:picMk id="49" creationId="{057ABD9B-9B0A-477F-B0DF-E6637CE9BF55}"/>
          </ac:picMkLst>
        </pc:picChg>
        <pc:picChg chg="add mod">
          <ac:chgData name="Subramani K" userId="bf009f75-d47a-408b-a678-4666a6eafc4c" providerId="ADAL" clId="{DC6C34F2-4C7A-4B1D-A5A1-4B1376F6CA90}" dt="2022-04-20T15:39:43.459" v="102" actId="1076"/>
          <ac:picMkLst>
            <pc:docMk/>
            <pc:sldMk cId="2508173990" sldId="1202"/>
            <ac:picMk id="50" creationId="{08CFFC78-4CB1-4D5E-B681-FBC99717B08D}"/>
          </ac:picMkLst>
        </pc:picChg>
      </pc:sldChg>
      <pc:sldChg chg="delSp mod">
        <pc:chgData name="Subramani K" userId="bf009f75-d47a-408b-a678-4666a6eafc4c" providerId="ADAL" clId="{DC6C34F2-4C7A-4B1D-A5A1-4B1376F6CA90}" dt="2022-04-20T15:40:05.160" v="115" actId="478"/>
        <pc:sldMkLst>
          <pc:docMk/>
          <pc:sldMk cId="3082782398" sldId="1203"/>
        </pc:sldMkLst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7" creationId="{6BC2FB2D-16B7-487B-9C7F-0A3A818FBB00}"/>
          </ac:spMkLst>
        </pc:spChg>
        <pc:spChg chg="del">
          <ac:chgData name="Subramani K" userId="bf009f75-d47a-408b-a678-4666a6eafc4c" providerId="ADAL" clId="{DC6C34F2-4C7A-4B1D-A5A1-4B1376F6CA90}" dt="2022-04-20T15:40:05.160" v="115" actId="478"/>
          <ac:spMkLst>
            <pc:docMk/>
            <pc:sldMk cId="3082782398" sldId="1203"/>
            <ac:spMk id="18" creationId="{F7B84C51-4499-4804-BB1E-6E5686112817}"/>
          </ac:spMkLst>
        </pc:spChg>
      </pc:sldChg>
      <pc:sldChg chg="del">
        <pc:chgData name="Subramani K" userId="bf009f75-d47a-408b-a678-4666a6eafc4c" providerId="ADAL" clId="{DC6C34F2-4C7A-4B1D-A5A1-4B1376F6CA90}" dt="2022-04-20T15:36:40.104" v="64" actId="47"/>
        <pc:sldMkLst>
          <pc:docMk/>
          <pc:sldMk cId="3239859308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18/05/2022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38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291611" y="11450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toggle button to change states of information.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G55-M-Toggle-001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BFC6D0-123A-4ECB-9167-B6EBC47135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8451" y="5325868"/>
            <a:ext cx="676275" cy="390525"/>
          </a:xfrm>
          <a:prstGeom prst="rect">
            <a:avLst/>
          </a:prstGeom>
        </p:spPr>
      </p:pic>
      <p:pic>
        <p:nvPicPr>
          <p:cNvPr id="4" name="Picture 3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4FDB463B-57CB-2D4D-4686-AA2EDC4A5D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2" y="1883865"/>
            <a:ext cx="8677179" cy="3041729"/>
          </a:xfrm>
          <a:prstGeom prst="rect">
            <a:avLst/>
          </a:prstGeom>
        </p:spPr>
      </p:pic>
      <p:sp>
        <p:nvSpPr>
          <p:cNvPr id="9" name="Rectangle: Single Corner Snipped 8">
            <a:extLst>
              <a:ext uri="{FF2B5EF4-FFF2-40B4-BE49-F238E27FC236}">
                <a16:creationId xmlns:a16="http://schemas.microsoft.com/office/drawing/2014/main" id="{28B47BDD-21A2-1F69-3F7C-A2CD9A983317}"/>
              </a:ext>
            </a:extLst>
          </p:cNvPr>
          <p:cNvSpPr/>
          <p:nvPr/>
        </p:nvSpPr>
        <p:spPr>
          <a:xfrm flipH="1">
            <a:off x="288000" y="3371669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664D38-7E62-28A7-31EB-29E93185D3A7}"/>
              </a:ext>
            </a:extLst>
          </p:cNvPr>
          <p:cNvSpPr txBox="1"/>
          <p:nvPr/>
        </p:nvSpPr>
        <p:spPr>
          <a:xfrm>
            <a:off x="383614" y="33835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B29E9AE-804A-76AB-02E8-A72BA514A155}"/>
              </a:ext>
            </a:extLst>
          </p:cNvPr>
          <p:cNvCxnSpPr/>
          <p:nvPr/>
        </p:nvCxnSpPr>
        <p:spPr>
          <a:xfrm>
            <a:off x="1244183" y="3404729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Single Corner Snipped 24">
            <a:extLst>
              <a:ext uri="{FF2B5EF4-FFF2-40B4-BE49-F238E27FC236}">
                <a16:creationId xmlns:a16="http://schemas.microsoft.com/office/drawing/2014/main" id="{6B493901-834F-A9A2-C51F-9BEC2EDF3AE4}"/>
              </a:ext>
            </a:extLst>
          </p:cNvPr>
          <p:cNvSpPr/>
          <p:nvPr/>
        </p:nvSpPr>
        <p:spPr>
          <a:xfrm flipH="1">
            <a:off x="2209240" y="4387886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59DA34-7086-A3AA-6A01-4882C2EAF14A}"/>
              </a:ext>
            </a:extLst>
          </p:cNvPr>
          <p:cNvSpPr txBox="1"/>
          <p:nvPr/>
        </p:nvSpPr>
        <p:spPr>
          <a:xfrm>
            <a:off x="2304854" y="4399785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2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4C05D58-046E-AC58-F90D-65BAA4461531}"/>
              </a:ext>
            </a:extLst>
          </p:cNvPr>
          <p:cNvCxnSpPr/>
          <p:nvPr/>
        </p:nvCxnSpPr>
        <p:spPr>
          <a:xfrm>
            <a:off x="3165423" y="3656445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5CF9DA73-99E1-D345-5CFD-9F3261010F3B}"/>
              </a:ext>
            </a:extLst>
          </p:cNvPr>
          <p:cNvSpPr/>
          <p:nvPr/>
        </p:nvSpPr>
        <p:spPr>
          <a:xfrm>
            <a:off x="6319043" y="4281126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E74D9E-B1BC-6EA4-DC96-9487B7759C34}"/>
              </a:ext>
            </a:extLst>
          </p:cNvPr>
          <p:cNvSpPr txBox="1"/>
          <p:nvPr/>
        </p:nvSpPr>
        <p:spPr>
          <a:xfrm>
            <a:off x="6414657" y="4293025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4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AF9D0D-5760-9764-EEE4-7309E9E47C68}"/>
              </a:ext>
            </a:extLst>
          </p:cNvPr>
          <p:cNvCxnSpPr/>
          <p:nvPr/>
        </p:nvCxnSpPr>
        <p:spPr>
          <a:xfrm>
            <a:off x="6330846" y="3549685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Single Corner Snipped 32">
            <a:extLst>
              <a:ext uri="{FF2B5EF4-FFF2-40B4-BE49-F238E27FC236}">
                <a16:creationId xmlns:a16="http://schemas.microsoft.com/office/drawing/2014/main" id="{4A2B728D-DA34-5195-4568-C090B69A66D1}"/>
              </a:ext>
            </a:extLst>
          </p:cNvPr>
          <p:cNvSpPr/>
          <p:nvPr/>
        </p:nvSpPr>
        <p:spPr>
          <a:xfrm flipH="1">
            <a:off x="3427884" y="2389336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C88373-58F3-3D66-6334-CC03492CE5BD}"/>
              </a:ext>
            </a:extLst>
          </p:cNvPr>
          <p:cNvSpPr txBox="1"/>
          <p:nvPr/>
        </p:nvSpPr>
        <p:spPr>
          <a:xfrm>
            <a:off x="3523498" y="2401235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3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894FBE5-A79D-BAF3-D902-8B0CAA4EBF93}"/>
              </a:ext>
            </a:extLst>
          </p:cNvPr>
          <p:cNvCxnSpPr/>
          <p:nvPr/>
        </p:nvCxnSpPr>
        <p:spPr>
          <a:xfrm>
            <a:off x="4384067" y="2422396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: Single Corner Snipped 38">
            <a:extLst>
              <a:ext uri="{FF2B5EF4-FFF2-40B4-BE49-F238E27FC236}">
                <a16:creationId xmlns:a16="http://schemas.microsoft.com/office/drawing/2014/main" id="{6762F740-4193-B32A-D985-B16486B97146}"/>
              </a:ext>
            </a:extLst>
          </p:cNvPr>
          <p:cNvSpPr/>
          <p:nvPr/>
        </p:nvSpPr>
        <p:spPr>
          <a:xfrm>
            <a:off x="6976005" y="1535475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380BE64-6453-8C2B-78DB-3596C336A66D}"/>
              </a:ext>
            </a:extLst>
          </p:cNvPr>
          <p:cNvSpPr txBox="1"/>
          <p:nvPr/>
        </p:nvSpPr>
        <p:spPr>
          <a:xfrm>
            <a:off x="7071619" y="154737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5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DD252A6-5CDA-0893-CF07-32BE655A3B90}"/>
              </a:ext>
            </a:extLst>
          </p:cNvPr>
          <p:cNvCxnSpPr/>
          <p:nvPr/>
        </p:nvCxnSpPr>
        <p:spPr>
          <a:xfrm>
            <a:off x="6972818" y="1568535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2462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291611" y="1145037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the toggle button to change states of information.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46BFC6D0-123A-4ECB-9167-B6EBC47135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288451" y="5325868"/>
            <a:ext cx="676275" cy="390525"/>
          </a:xfrm>
          <a:prstGeom prst="rect">
            <a:avLst/>
          </a:prstGeom>
        </p:spPr>
      </p:pic>
      <p:pic>
        <p:nvPicPr>
          <p:cNvPr id="4" name="Picture 3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4FDB463B-57CB-2D4D-4686-AA2EDC4A5D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262" y="1883865"/>
            <a:ext cx="8677179" cy="3041729"/>
          </a:xfrm>
          <a:prstGeom prst="rect">
            <a:avLst/>
          </a:prstGeom>
        </p:spPr>
      </p:pic>
      <p:sp>
        <p:nvSpPr>
          <p:cNvPr id="9" name="Rectangle: Single Corner Snipped 8">
            <a:extLst>
              <a:ext uri="{FF2B5EF4-FFF2-40B4-BE49-F238E27FC236}">
                <a16:creationId xmlns:a16="http://schemas.microsoft.com/office/drawing/2014/main" id="{28B47BDD-21A2-1F69-3F7C-A2CD9A983317}"/>
              </a:ext>
            </a:extLst>
          </p:cNvPr>
          <p:cNvSpPr/>
          <p:nvPr/>
        </p:nvSpPr>
        <p:spPr>
          <a:xfrm flipH="1">
            <a:off x="288000" y="3371669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664D38-7E62-28A7-31EB-29E93185D3A7}"/>
              </a:ext>
            </a:extLst>
          </p:cNvPr>
          <p:cNvSpPr txBox="1"/>
          <p:nvPr/>
        </p:nvSpPr>
        <p:spPr>
          <a:xfrm>
            <a:off x="383614" y="33835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B29E9AE-804A-76AB-02E8-A72BA514A155}"/>
              </a:ext>
            </a:extLst>
          </p:cNvPr>
          <p:cNvCxnSpPr/>
          <p:nvPr/>
        </p:nvCxnSpPr>
        <p:spPr>
          <a:xfrm>
            <a:off x="1244183" y="3404729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Single Corner Snipped 24">
            <a:extLst>
              <a:ext uri="{FF2B5EF4-FFF2-40B4-BE49-F238E27FC236}">
                <a16:creationId xmlns:a16="http://schemas.microsoft.com/office/drawing/2014/main" id="{6B493901-834F-A9A2-C51F-9BEC2EDF3AE4}"/>
              </a:ext>
            </a:extLst>
          </p:cNvPr>
          <p:cNvSpPr/>
          <p:nvPr/>
        </p:nvSpPr>
        <p:spPr>
          <a:xfrm flipH="1">
            <a:off x="2209240" y="4387886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059DA34-7086-A3AA-6A01-4882C2EAF14A}"/>
              </a:ext>
            </a:extLst>
          </p:cNvPr>
          <p:cNvSpPr txBox="1"/>
          <p:nvPr/>
        </p:nvSpPr>
        <p:spPr>
          <a:xfrm>
            <a:off x="2304854" y="4399785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2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4C05D58-046E-AC58-F90D-65BAA4461531}"/>
              </a:ext>
            </a:extLst>
          </p:cNvPr>
          <p:cNvCxnSpPr/>
          <p:nvPr/>
        </p:nvCxnSpPr>
        <p:spPr>
          <a:xfrm>
            <a:off x="3165423" y="3656445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Single Corner Snipped 28">
            <a:extLst>
              <a:ext uri="{FF2B5EF4-FFF2-40B4-BE49-F238E27FC236}">
                <a16:creationId xmlns:a16="http://schemas.microsoft.com/office/drawing/2014/main" id="{5CF9DA73-99E1-D345-5CFD-9F3261010F3B}"/>
              </a:ext>
            </a:extLst>
          </p:cNvPr>
          <p:cNvSpPr/>
          <p:nvPr/>
        </p:nvSpPr>
        <p:spPr>
          <a:xfrm>
            <a:off x="6319043" y="4281126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FE74D9E-B1BC-6EA4-DC96-9487B7759C34}"/>
              </a:ext>
            </a:extLst>
          </p:cNvPr>
          <p:cNvSpPr txBox="1"/>
          <p:nvPr/>
        </p:nvSpPr>
        <p:spPr>
          <a:xfrm>
            <a:off x="6414657" y="4293025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4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AF9D0D-5760-9764-EEE4-7309E9E47C68}"/>
              </a:ext>
            </a:extLst>
          </p:cNvPr>
          <p:cNvCxnSpPr/>
          <p:nvPr/>
        </p:nvCxnSpPr>
        <p:spPr>
          <a:xfrm>
            <a:off x="6330846" y="3549685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: Single Corner Snipped 32">
            <a:extLst>
              <a:ext uri="{FF2B5EF4-FFF2-40B4-BE49-F238E27FC236}">
                <a16:creationId xmlns:a16="http://schemas.microsoft.com/office/drawing/2014/main" id="{4A2B728D-DA34-5195-4568-C090B69A66D1}"/>
              </a:ext>
            </a:extLst>
          </p:cNvPr>
          <p:cNvSpPr/>
          <p:nvPr/>
        </p:nvSpPr>
        <p:spPr>
          <a:xfrm flipH="1">
            <a:off x="3427884" y="2389336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DC88373-58F3-3D66-6334-CC03492CE5BD}"/>
              </a:ext>
            </a:extLst>
          </p:cNvPr>
          <p:cNvSpPr txBox="1"/>
          <p:nvPr/>
        </p:nvSpPr>
        <p:spPr>
          <a:xfrm>
            <a:off x="3523498" y="2401235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3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894FBE5-A79D-BAF3-D902-8B0CAA4EBF93}"/>
              </a:ext>
            </a:extLst>
          </p:cNvPr>
          <p:cNvCxnSpPr/>
          <p:nvPr/>
        </p:nvCxnSpPr>
        <p:spPr>
          <a:xfrm>
            <a:off x="4384067" y="2422396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: Single Corner Snipped 35">
            <a:extLst>
              <a:ext uri="{FF2B5EF4-FFF2-40B4-BE49-F238E27FC236}">
                <a16:creationId xmlns:a16="http://schemas.microsoft.com/office/drawing/2014/main" id="{B47D542A-2D16-F68C-61D1-1DFCE8D7721F}"/>
              </a:ext>
            </a:extLst>
          </p:cNvPr>
          <p:cNvSpPr/>
          <p:nvPr/>
        </p:nvSpPr>
        <p:spPr>
          <a:xfrm>
            <a:off x="6976005" y="1535475"/>
            <a:ext cx="956183" cy="365760"/>
          </a:xfrm>
          <a:prstGeom prst="snip1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449592-9A2C-F3FD-3133-431D9429D622}"/>
              </a:ext>
            </a:extLst>
          </p:cNvPr>
          <p:cNvSpPr txBox="1"/>
          <p:nvPr/>
        </p:nvSpPr>
        <p:spPr>
          <a:xfrm>
            <a:off x="7071619" y="1547374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Title 5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5196C45-2E74-05E7-8D79-5FD38A18F712}"/>
              </a:ext>
            </a:extLst>
          </p:cNvPr>
          <p:cNvCxnSpPr/>
          <p:nvPr/>
        </p:nvCxnSpPr>
        <p:spPr>
          <a:xfrm>
            <a:off x="6972818" y="1568535"/>
            <a:ext cx="0" cy="1056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A1237A8-E1E9-3018-3E28-49BDEE97C160}"/>
              </a:ext>
            </a:extLst>
          </p:cNvPr>
          <p:cNvSpPr txBox="1"/>
          <p:nvPr/>
        </p:nvSpPr>
        <p:spPr>
          <a:xfrm>
            <a:off x="-91593" y="2738880"/>
            <a:ext cx="1947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Lorem Ipsum has been the industry's</a:t>
            </a:r>
            <a:endParaRPr lang="en-IN" sz="16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CF0053E-5F95-A214-8BB7-170C960227AB}"/>
              </a:ext>
            </a:extLst>
          </p:cNvPr>
          <p:cNvSpPr txBox="1"/>
          <p:nvPr/>
        </p:nvSpPr>
        <p:spPr>
          <a:xfrm>
            <a:off x="1713760" y="4803847"/>
            <a:ext cx="1947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Lorem Ipsum has been the industry's</a:t>
            </a:r>
            <a:endParaRPr lang="en-IN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549FC88-4A49-D258-3C28-9DF32583C9BD}"/>
              </a:ext>
            </a:extLst>
          </p:cNvPr>
          <p:cNvSpPr txBox="1"/>
          <p:nvPr/>
        </p:nvSpPr>
        <p:spPr>
          <a:xfrm>
            <a:off x="2932336" y="1764209"/>
            <a:ext cx="1947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Lorem Ipsum has been the industry's</a:t>
            </a:r>
            <a:endParaRPr lang="en-IN" sz="16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928731-CDFE-C8DF-3480-0249F0A5768B}"/>
              </a:ext>
            </a:extLst>
          </p:cNvPr>
          <p:cNvSpPr txBox="1"/>
          <p:nvPr/>
        </p:nvSpPr>
        <p:spPr>
          <a:xfrm>
            <a:off x="5823563" y="4682388"/>
            <a:ext cx="1947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Lorem Ipsum has been the industry's</a:t>
            </a:r>
            <a:endParaRPr lang="en-IN" sz="16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8D4DA0-9312-26B8-B272-0B65FE55D11D}"/>
              </a:ext>
            </a:extLst>
          </p:cNvPr>
          <p:cNvSpPr txBox="1"/>
          <p:nvPr/>
        </p:nvSpPr>
        <p:spPr>
          <a:xfrm>
            <a:off x="6549414" y="910704"/>
            <a:ext cx="1947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Lorem Ipsum has been the industry's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83723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17367</TotalTime>
  <Words>106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2424</cp:revision>
  <dcterms:created xsi:type="dcterms:W3CDTF">2017-07-21T05:01:19Z</dcterms:created>
  <dcterms:modified xsi:type="dcterms:W3CDTF">2022-05-18T12:03:17Z</dcterms:modified>
</cp:coreProperties>
</file>