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1202" r:id="rId2"/>
    <p:sldId id="1208" r:id="rId3"/>
    <p:sldId id="1204" r:id="rId4"/>
    <p:sldId id="1209" r:id="rId5"/>
    <p:sldId id="1210" r:id="rId6"/>
    <p:sldId id="1207" r:id="rId7"/>
    <p:sldId id="1212" r:id="rId8"/>
    <p:sldId id="1211" r:id="rId9"/>
    <p:sldId id="1213" r:id="rId10"/>
    <p:sldId id="1214" r:id="rId11"/>
    <p:sldId id="1215" r:id="rId1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08348-3D1A-4FC2-8EEA-E7A16C86B91F}" v="5" dt="2022-08-18T06:14:22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@eidesign.net" userId="bf009f75-d47a-408b-a678-4666a6eafc4c" providerId="ADAL" clId="{99038D97-28FD-4774-A5D2-F79CD2422DDD}"/>
    <pc:docChg chg="undo custSel modSld">
      <pc:chgData name="subramani@eidesign.net" userId="bf009f75-d47a-408b-a678-4666a6eafc4c" providerId="ADAL" clId="{99038D97-28FD-4774-A5D2-F79CD2422DDD}" dt="2022-03-17T13:52:09" v="18" actId="14100"/>
      <pc:docMkLst>
        <pc:docMk/>
      </pc:docMkLst>
      <pc:sldChg chg="addSp delSp modSp mod">
        <pc:chgData name="subramani@eidesign.net" userId="bf009f75-d47a-408b-a678-4666a6eafc4c" providerId="ADAL" clId="{99038D97-28FD-4774-A5D2-F79CD2422DDD}" dt="2022-03-17T13:52:09" v="18" actId="14100"/>
        <pc:sldMkLst>
          <pc:docMk/>
          <pc:sldMk cId="2508173990" sldId="1202"/>
        </pc:sldMkLst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12" creationId="{B4BEA475-7A09-41F4-B29E-D01CEF32D3D4}"/>
          </ac:spMkLst>
        </pc:spChg>
        <pc:picChg chg="add mod modCrop">
          <ac:chgData name="subramani@eidesign.net" userId="bf009f75-d47a-408b-a678-4666a6eafc4c" providerId="ADAL" clId="{99038D97-28FD-4774-A5D2-F79CD2422DDD}" dt="2022-03-17T13:52:09" v="18" actId="14100"/>
          <ac:picMkLst>
            <pc:docMk/>
            <pc:sldMk cId="2508173990" sldId="1202"/>
            <ac:picMk id="20" creationId="{63C0E5F7-6177-43FB-998E-6D5F4010FCBC}"/>
          </ac:picMkLst>
        </pc:picChg>
        <pc:picChg chg="del">
          <ac:chgData name="subramani@eidesign.net" userId="bf009f75-d47a-408b-a678-4666a6eafc4c" providerId="ADAL" clId="{99038D97-28FD-4774-A5D2-F79CD2422DDD}" dt="2022-03-17T13:51:35.348" v="2" actId="478"/>
          <ac:picMkLst>
            <pc:docMk/>
            <pc:sldMk cId="2508173990" sldId="1202"/>
            <ac:picMk id="32" creationId="{7599C6C7-8A57-4C4E-BEFC-5300988067B6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lakshmikanth" userId="34ec4a14-2b32-4e23-8e6c-bf79444b9b1f" providerId="ADAL" clId="{BFEF9116-4810-4EBE-B118-8E53EDED25C4}"/>
    <pc:docChg chg="addSld delSld modSld delMainMaster">
      <pc:chgData name="lakshmikanth" userId="34ec4a14-2b32-4e23-8e6c-bf79444b9b1f" providerId="ADAL" clId="{BFEF9116-4810-4EBE-B118-8E53EDED25C4}" dt="2022-03-17T12:02:21.655" v="37" actId="14100"/>
      <pc:docMkLst>
        <pc:docMk/>
      </pc:docMkLst>
      <pc:sldChg chg="modSp mod">
        <pc:chgData name="lakshmikanth" userId="34ec4a14-2b32-4e23-8e6c-bf79444b9b1f" providerId="ADAL" clId="{BFEF9116-4810-4EBE-B118-8E53EDED25C4}" dt="2022-03-17T12:02:21.655" v="37" actId="14100"/>
        <pc:sldMkLst>
          <pc:docMk/>
          <pc:sldMk cId="2508173990" sldId="1202"/>
        </pc:sldMkLst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lakshmikanth" userId="34ec4a14-2b32-4e23-8e6c-bf79444b9b1f" providerId="ADAL" clId="{BFEF9116-4810-4EBE-B118-8E53EDED25C4}" dt="2022-03-17T12:02:21.655" v="37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5" creationId="{C21C613C-B2B0-4232-9FF6-552CE6CF589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6" creationId="{B7B27E78-F59F-4A2C-BFBF-56812E03E651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lakshmikanth" userId="34ec4a14-2b32-4e23-8e6c-bf79444b9b1f" providerId="ADAL" clId="{BFEF9116-4810-4EBE-B118-8E53EDED25C4}" dt="2022-03-17T12:02:16.444" v="3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BFEF9116-4810-4EBE-B118-8E53EDED25C4}" dt="2022-03-17T12:02:16.444" v="36" actId="103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 del">
        <pc:chgData name="lakshmikanth" userId="34ec4a14-2b32-4e23-8e6c-bf79444b9b1f" providerId="ADAL" clId="{BFEF9116-4810-4EBE-B118-8E53EDED25C4}" dt="2022-03-17T12:01:27.632" v="1"/>
        <pc:sldMkLst>
          <pc:docMk/>
          <pc:sldMk cId="2285015065" sldId="1203"/>
        </pc:sldMkLst>
      </pc:sldChg>
      <pc:sldMasterChg chg="del delSldLayout">
        <pc:chgData name="lakshmikanth" userId="34ec4a14-2b32-4e23-8e6c-bf79444b9b1f" providerId="ADAL" clId="{BFEF9116-4810-4EBE-B118-8E53EDED25C4}" dt="2022-03-17T12:01:57.320" v="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BFEF9116-4810-4EBE-B118-8E53EDED25C4}" dt="2022-03-17T12:01:57.315" v="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BFEF9116-4810-4EBE-B118-8E53EDED25C4}" dt="2022-03-17T12:01:57.315" v="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BFEF9116-4810-4EBE-B118-8E53EDED25C4}" dt="2022-03-17T12:01:57.317" v="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BFEF9116-4810-4EBE-B118-8E53EDED25C4}" dt="2022-03-17T12:01:57.318" v="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BFEF9116-4810-4EBE-B118-8E53EDED25C4}" dt="2022-03-17T12:01:57.319" v="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BFEF9116-4810-4EBE-B118-8E53EDED25C4}" dt="2022-03-17T12:01:59.980" v="10" actId="2696"/>
        <pc:sldMasterMkLst>
          <pc:docMk/>
          <pc:sldMasterMk cId="1203924027" sldId="2147483684"/>
        </pc:sldMasterMkLst>
        <pc:sldLayoutChg chg="del">
          <pc:chgData name="lakshmikanth" userId="34ec4a14-2b32-4e23-8e6c-bf79444b9b1f" providerId="ADAL" clId="{BFEF9116-4810-4EBE-B118-8E53EDED25C4}" dt="2022-03-17T12:01:59.980" v="10" actId="2696"/>
          <pc:sldLayoutMkLst>
            <pc:docMk/>
            <pc:sldMasterMk cId="1203924027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BFEF9116-4810-4EBE-B118-8E53EDED25C4}" dt="2022-03-17T12:01:58.981" v="8" actId="2696"/>
          <pc:sldLayoutMkLst>
            <pc:docMk/>
            <pc:sldMasterMk cId="1203924027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BFEF9116-4810-4EBE-B118-8E53EDED25C4}" dt="2022-03-17T12:01:59.538" v="9" actId="2696"/>
          <pc:sldLayoutMkLst>
            <pc:docMk/>
            <pc:sldMasterMk cId="1203924027" sldId="2147483684"/>
            <pc:sldLayoutMk cId="2228977936" sldId="2147483666"/>
          </pc:sldLayoutMkLst>
        </pc:sldLayoutChg>
      </pc:sldMasterChg>
    </pc:docChg>
  </pc:docChgLst>
  <pc:docChgLst>
    <pc:chgData name="lakshmikanth" userId="34ec4a14-2b32-4e23-8e6c-bf79444b9b1f" providerId="ADAL" clId="{65608348-3D1A-4FC2-8EEA-E7A16C86B91F}"/>
    <pc:docChg chg="custSel modSld">
      <pc:chgData name="lakshmikanth" userId="34ec4a14-2b32-4e23-8e6c-bf79444b9b1f" providerId="ADAL" clId="{65608348-3D1A-4FC2-8EEA-E7A16C86B91F}" dt="2022-08-18T06:14:22.289" v="8"/>
      <pc:docMkLst>
        <pc:docMk/>
      </pc:docMkLst>
      <pc:sldChg chg="modSp mod">
        <pc:chgData name="lakshmikanth" userId="34ec4a14-2b32-4e23-8e6c-bf79444b9b1f" providerId="ADAL" clId="{65608348-3D1A-4FC2-8EEA-E7A16C86B91F}" dt="2022-08-18T06:14:11.173" v="4" actId="1076"/>
        <pc:sldMkLst>
          <pc:docMk/>
          <pc:sldMk cId="1658802128" sldId="1207"/>
        </pc:sldMkLst>
        <pc:spChg chg="mod">
          <ac:chgData name="lakshmikanth" userId="34ec4a14-2b32-4e23-8e6c-bf79444b9b1f" providerId="ADAL" clId="{65608348-3D1A-4FC2-8EEA-E7A16C86B91F}" dt="2022-08-18T06:14:11.173" v="4" actId="1076"/>
          <ac:spMkLst>
            <pc:docMk/>
            <pc:sldMk cId="1658802128" sldId="1207"/>
            <ac:spMk id="23" creationId="{C426AB6E-3503-4509-9A32-63CE252679BC}"/>
          </ac:spMkLst>
        </pc:spChg>
      </pc:sldChg>
      <pc:sldChg chg="addSp delSp modSp mod">
        <pc:chgData name="lakshmikanth" userId="34ec4a14-2b32-4e23-8e6c-bf79444b9b1f" providerId="ADAL" clId="{65608348-3D1A-4FC2-8EEA-E7A16C86B91F}" dt="2022-08-18T06:14:22.289" v="8"/>
        <pc:sldMkLst>
          <pc:docMk/>
          <pc:sldMk cId="1107575082" sldId="1211"/>
        </pc:sldMkLst>
        <pc:spChg chg="add mod">
          <ac:chgData name="lakshmikanth" userId="34ec4a14-2b32-4e23-8e6c-bf79444b9b1f" providerId="ADAL" clId="{65608348-3D1A-4FC2-8EEA-E7A16C86B91F}" dt="2022-08-18T06:14:22.289" v="8"/>
          <ac:spMkLst>
            <pc:docMk/>
            <pc:sldMk cId="1107575082" sldId="1211"/>
            <ac:spMk id="10" creationId="{79BE93B0-EFD6-C6AB-638E-971540B0F013}"/>
          </ac:spMkLst>
        </pc:spChg>
        <pc:spChg chg="add mod">
          <ac:chgData name="lakshmikanth" userId="34ec4a14-2b32-4e23-8e6c-bf79444b9b1f" providerId="ADAL" clId="{65608348-3D1A-4FC2-8EEA-E7A16C86B91F}" dt="2022-08-18T06:14:22.289" v="8"/>
          <ac:spMkLst>
            <pc:docMk/>
            <pc:sldMk cId="1107575082" sldId="1211"/>
            <ac:spMk id="12" creationId="{A92C6C15-FA83-4F71-E4D2-98356FC4C94D}"/>
          </ac:spMkLst>
        </pc:spChg>
        <pc:spChg chg="del">
          <ac:chgData name="lakshmikanth" userId="34ec4a14-2b32-4e23-8e6c-bf79444b9b1f" providerId="ADAL" clId="{65608348-3D1A-4FC2-8EEA-E7A16C86B91F}" dt="2022-08-18T06:14:21.931" v="7" actId="478"/>
          <ac:spMkLst>
            <pc:docMk/>
            <pc:sldMk cId="1107575082" sldId="1211"/>
            <ac:spMk id="23" creationId="{C426AB6E-3503-4509-9A32-63CE252679BC}"/>
          </ac:spMkLst>
        </pc:spChg>
        <pc:spChg chg="del">
          <ac:chgData name="lakshmikanth" userId="34ec4a14-2b32-4e23-8e6c-bf79444b9b1f" providerId="ADAL" clId="{65608348-3D1A-4FC2-8EEA-E7A16C86B91F}" dt="2022-08-18T06:14:21.931" v="7" actId="478"/>
          <ac:spMkLst>
            <pc:docMk/>
            <pc:sldMk cId="1107575082" sldId="1211"/>
            <ac:spMk id="25" creationId="{11C04CEE-B340-4D5F-853B-1EC5F564CB0C}"/>
          </ac:spMkLst>
        </pc:spChg>
      </pc:sldChg>
      <pc:sldChg chg="addSp delSp modSp mod">
        <pc:chgData name="lakshmikanth" userId="34ec4a14-2b32-4e23-8e6c-bf79444b9b1f" providerId="ADAL" clId="{65608348-3D1A-4FC2-8EEA-E7A16C86B91F}" dt="2022-08-18T06:14:17.639" v="6"/>
        <pc:sldMkLst>
          <pc:docMk/>
          <pc:sldMk cId="2041626586" sldId="1212"/>
        </pc:sldMkLst>
        <pc:spChg chg="add mod">
          <ac:chgData name="lakshmikanth" userId="34ec4a14-2b32-4e23-8e6c-bf79444b9b1f" providerId="ADAL" clId="{65608348-3D1A-4FC2-8EEA-E7A16C86B91F}" dt="2022-08-18T06:14:17.639" v="6"/>
          <ac:spMkLst>
            <pc:docMk/>
            <pc:sldMk cId="2041626586" sldId="1212"/>
            <ac:spMk id="9" creationId="{F3A62FEE-8EC9-BF16-47A8-CDD94548405B}"/>
          </ac:spMkLst>
        </pc:spChg>
        <pc:spChg chg="add mod">
          <ac:chgData name="lakshmikanth" userId="34ec4a14-2b32-4e23-8e6c-bf79444b9b1f" providerId="ADAL" clId="{65608348-3D1A-4FC2-8EEA-E7A16C86B91F}" dt="2022-08-18T06:14:17.639" v="6"/>
          <ac:spMkLst>
            <pc:docMk/>
            <pc:sldMk cId="2041626586" sldId="1212"/>
            <ac:spMk id="10" creationId="{BAC493F6-8470-EC30-923E-740E38E58EA1}"/>
          </ac:spMkLst>
        </pc:spChg>
        <pc:spChg chg="del">
          <ac:chgData name="lakshmikanth" userId="34ec4a14-2b32-4e23-8e6c-bf79444b9b1f" providerId="ADAL" clId="{65608348-3D1A-4FC2-8EEA-E7A16C86B91F}" dt="2022-08-18T06:14:17.186" v="5" actId="478"/>
          <ac:spMkLst>
            <pc:docMk/>
            <pc:sldMk cId="2041626586" sldId="1212"/>
            <ac:spMk id="23" creationId="{C426AB6E-3503-4509-9A32-63CE252679BC}"/>
          </ac:spMkLst>
        </pc:spChg>
        <pc:spChg chg="del">
          <ac:chgData name="lakshmikanth" userId="34ec4a14-2b32-4e23-8e6c-bf79444b9b1f" providerId="ADAL" clId="{65608348-3D1A-4FC2-8EEA-E7A16C86B91F}" dt="2022-08-18T06:14:17.186" v="5" actId="478"/>
          <ac:spMkLst>
            <pc:docMk/>
            <pc:sldMk cId="2041626586" sldId="1212"/>
            <ac:spMk id="25" creationId="{11C04CEE-B340-4D5F-853B-1EC5F564CB0C}"/>
          </ac:spMkLst>
        </pc:spChg>
      </pc:sldChg>
      <pc:sldChg chg="addSp modSp mod">
        <pc:chgData name="lakshmikanth" userId="34ec4a14-2b32-4e23-8e6c-bf79444b9b1f" providerId="ADAL" clId="{65608348-3D1A-4FC2-8EEA-E7A16C86B91F}" dt="2022-08-18T06:13:23.594" v="1" actId="1076"/>
        <pc:sldMkLst>
          <pc:docMk/>
          <pc:sldMk cId="3746410262" sldId="1213"/>
        </pc:sldMkLst>
        <pc:spChg chg="add mod">
          <ac:chgData name="lakshmikanth" userId="34ec4a14-2b32-4e23-8e6c-bf79444b9b1f" providerId="ADAL" clId="{65608348-3D1A-4FC2-8EEA-E7A16C86B91F}" dt="2022-08-18T06:13:23.594" v="1" actId="1076"/>
          <ac:spMkLst>
            <pc:docMk/>
            <pc:sldMk cId="3746410262" sldId="1213"/>
            <ac:spMk id="2" creationId="{6E95C124-EC23-D297-75FD-CC38281B6B83}"/>
          </ac:spMkLst>
        </pc:spChg>
        <pc:spChg chg="add mod">
          <ac:chgData name="lakshmikanth" userId="34ec4a14-2b32-4e23-8e6c-bf79444b9b1f" providerId="ADAL" clId="{65608348-3D1A-4FC2-8EEA-E7A16C86B91F}" dt="2022-08-18T06:13:23.594" v="1" actId="1076"/>
          <ac:spMkLst>
            <pc:docMk/>
            <pc:sldMk cId="3746410262" sldId="1213"/>
            <ac:spMk id="3" creationId="{A85045BF-948D-D3D4-CEB5-4B9A32E928C3}"/>
          </ac:spMkLst>
        </pc:spChg>
      </pc:sldChg>
      <pc:sldChg chg="addSp modSp">
        <pc:chgData name="lakshmikanth" userId="34ec4a14-2b32-4e23-8e6c-bf79444b9b1f" providerId="ADAL" clId="{65608348-3D1A-4FC2-8EEA-E7A16C86B91F}" dt="2022-08-18T06:13:26.329" v="2"/>
        <pc:sldMkLst>
          <pc:docMk/>
          <pc:sldMk cId="3995862921" sldId="1214"/>
        </pc:sldMkLst>
        <pc:spChg chg="add mod">
          <ac:chgData name="lakshmikanth" userId="34ec4a14-2b32-4e23-8e6c-bf79444b9b1f" providerId="ADAL" clId="{65608348-3D1A-4FC2-8EEA-E7A16C86B91F}" dt="2022-08-18T06:13:26.329" v="2"/>
          <ac:spMkLst>
            <pc:docMk/>
            <pc:sldMk cId="3995862921" sldId="1214"/>
            <ac:spMk id="2" creationId="{53368DED-D0EA-17AB-AB8C-CBBF25C6A882}"/>
          </ac:spMkLst>
        </pc:spChg>
        <pc:spChg chg="add mod">
          <ac:chgData name="lakshmikanth" userId="34ec4a14-2b32-4e23-8e6c-bf79444b9b1f" providerId="ADAL" clId="{65608348-3D1A-4FC2-8EEA-E7A16C86B91F}" dt="2022-08-18T06:13:26.329" v="2"/>
          <ac:spMkLst>
            <pc:docMk/>
            <pc:sldMk cId="3995862921" sldId="1214"/>
            <ac:spMk id="3" creationId="{D7F8BBC4-2157-F85A-A363-403E9F326A71}"/>
          </ac:spMkLst>
        </pc:spChg>
      </pc:sldChg>
      <pc:sldChg chg="addSp modSp">
        <pc:chgData name="lakshmikanth" userId="34ec4a14-2b32-4e23-8e6c-bf79444b9b1f" providerId="ADAL" clId="{65608348-3D1A-4FC2-8EEA-E7A16C86B91F}" dt="2022-08-18T06:13:28.161" v="3"/>
        <pc:sldMkLst>
          <pc:docMk/>
          <pc:sldMk cId="2272381466" sldId="1215"/>
        </pc:sldMkLst>
        <pc:spChg chg="add mod">
          <ac:chgData name="lakshmikanth" userId="34ec4a14-2b32-4e23-8e6c-bf79444b9b1f" providerId="ADAL" clId="{65608348-3D1A-4FC2-8EEA-E7A16C86B91F}" dt="2022-08-18T06:13:28.161" v="3"/>
          <ac:spMkLst>
            <pc:docMk/>
            <pc:sldMk cId="2272381466" sldId="1215"/>
            <ac:spMk id="2" creationId="{0B6F425F-F529-5EE0-28A3-340A594CA04D}"/>
          </ac:spMkLst>
        </pc:spChg>
        <pc:spChg chg="add mod">
          <ac:chgData name="lakshmikanth" userId="34ec4a14-2b32-4e23-8e6c-bf79444b9b1f" providerId="ADAL" clId="{65608348-3D1A-4FC2-8EEA-E7A16C86B91F}" dt="2022-08-18T06:13:28.161" v="3"/>
          <ac:spMkLst>
            <pc:docMk/>
            <pc:sldMk cId="2272381466" sldId="1215"/>
            <ac:spMk id="3" creationId="{51ED6AAA-A7B6-3BFF-DBA3-17BDCA1AA8BD}"/>
          </ac:spMkLst>
        </pc:spChg>
      </pc:sldChg>
    </pc:docChg>
  </pc:docChgLst>
  <pc:docChgLst>
    <pc:chgData name="Subramani K" userId="bf009f75-d47a-408b-a678-4666a6eafc4c" providerId="ADAL" clId="{607D45D9-24AA-4C5F-865C-24CA3DFD8187}"/>
    <pc:docChg chg="undo custSel modSld">
      <pc:chgData name="Subramani K" userId="bf009f75-d47a-408b-a678-4666a6eafc4c" providerId="ADAL" clId="{607D45D9-24AA-4C5F-865C-24CA3DFD8187}" dt="2022-04-19T17:20:46.024" v="318" actId="1035"/>
      <pc:docMkLst>
        <pc:docMk/>
      </pc:docMkLst>
      <pc:sldChg chg="addSp delSp modSp mod">
        <pc:chgData name="Subramani K" userId="bf009f75-d47a-408b-a678-4666a6eafc4c" providerId="ADAL" clId="{607D45D9-24AA-4C5F-865C-24CA3DFD8187}" dt="2022-04-19T17:19:48.885" v="247" actId="207"/>
        <pc:sldMkLst>
          <pc:docMk/>
          <pc:sldMk cId="2508173990" sldId="1202"/>
        </pc:sldMkLst>
        <pc:spChg chg="mod">
          <ac:chgData name="Subramani K" userId="bf009f75-d47a-408b-a678-4666a6eafc4c" providerId="ADAL" clId="{607D45D9-24AA-4C5F-865C-24CA3DFD8187}" dt="2022-04-19T17:19:29.303" v="245" actId="2085"/>
          <ac:spMkLst>
            <pc:docMk/>
            <pc:sldMk cId="2508173990" sldId="1202"/>
            <ac:spMk id="2" creationId="{271D47CC-0B0C-4DBA-95D4-3562F07103D5}"/>
          </ac:spMkLst>
        </pc:spChg>
        <pc:spChg chg="add mod">
          <ac:chgData name="Subramani K" userId="bf009f75-d47a-408b-a678-4666a6eafc4c" providerId="ADAL" clId="{607D45D9-24AA-4C5F-865C-24CA3DFD8187}" dt="2022-04-19T17:18:52.215" v="228" actId="554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607D45D9-24AA-4C5F-865C-24CA3DFD8187}" dt="2022-04-19T17:18:45.236" v="226" actId="1076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607D45D9-24AA-4C5F-865C-24CA3DFD8187}" dt="2022-04-19T14:27:47.172" v="165" actId="14100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Subramani K" userId="bf009f75-d47a-408b-a678-4666a6eafc4c" providerId="ADAL" clId="{607D45D9-24AA-4C5F-865C-24CA3DFD8187}" dt="2022-04-19T14:28:45.428" v="217" actId="20577"/>
          <ac:spMkLst>
            <pc:docMk/>
            <pc:sldMk cId="2508173990" sldId="1202"/>
            <ac:spMk id="24" creationId="{208028EC-EF6C-443B-A06D-8899794D2405}"/>
          </ac:spMkLst>
        </pc:spChg>
        <pc:spChg chg="del mod">
          <ac:chgData name="Subramani K" userId="bf009f75-d47a-408b-a678-4666a6eafc4c" providerId="ADAL" clId="{607D45D9-24AA-4C5F-865C-24CA3DFD8187}" dt="2022-04-19T17:18:31.704" v="220" actId="478"/>
          <ac:spMkLst>
            <pc:docMk/>
            <pc:sldMk cId="2508173990" sldId="1202"/>
            <ac:spMk id="25" creationId="{C21C613C-B2B0-4232-9FF6-552CE6CF5890}"/>
          </ac:spMkLst>
        </pc:spChg>
        <pc:spChg chg="del mod">
          <ac:chgData name="Subramani K" userId="bf009f75-d47a-408b-a678-4666a6eafc4c" providerId="ADAL" clId="{607D45D9-24AA-4C5F-865C-24CA3DFD8187}" dt="2022-04-19T17:18:29.500" v="219" actId="478"/>
          <ac:spMkLst>
            <pc:docMk/>
            <pc:sldMk cId="2508173990" sldId="1202"/>
            <ac:spMk id="26" creationId="{B7B27E78-F59F-4A2C-BFBF-56812E03E651}"/>
          </ac:spMkLst>
        </pc:spChg>
        <pc:spChg chg="add mod">
          <ac:chgData name="Subramani K" userId="bf009f75-d47a-408b-a678-4666a6eafc4c" providerId="ADAL" clId="{607D45D9-24AA-4C5F-865C-24CA3DFD8187}" dt="2022-04-19T17:18:57.337" v="243" actId="1038"/>
          <ac:spMkLst>
            <pc:docMk/>
            <pc:sldMk cId="2508173990" sldId="1202"/>
            <ac:spMk id="28" creationId="{2053A3CC-2436-4E50-903F-00967CFAEC7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Subramani K" userId="bf009f75-d47a-408b-a678-4666a6eafc4c" providerId="ADAL" clId="{607D45D9-24AA-4C5F-865C-24CA3DFD8187}" dt="2022-04-19T14:28:02.055" v="201" actId="1076"/>
          <ac:grpSpMkLst>
            <pc:docMk/>
            <pc:sldMk cId="2508173990" sldId="1202"/>
            <ac:grpSpMk id="13" creationId="{F25FF3C4-B420-4669-A590-2336FED8738D}"/>
          </ac:grpSpMkLst>
        </pc:grpChg>
        <pc:picChg chg="mod ord">
          <ac:chgData name="Subramani K" userId="bf009f75-d47a-408b-a678-4666a6eafc4c" providerId="ADAL" clId="{607D45D9-24AA-4C5F-865C-24CA3DFD8187}" dt="2022-04-19T14:27:49.207" v="166" actId="14100"/>
          <ac:picMkLst>
            <pc:docMk/>
            <pc:sldMk cId="2508173990" sldId="1202"/>
            <ac:picMk id="20" creationId="{63C0E5F7-6177-43FB-998E-6D5F4010FCBC}"/>
          </ac:picMkLst>
        </pc:picChg>
      </pc:sldChg>
      <pc:sldChg chg="addSp modSp mod">
        <pc:chgData name="Subramani K" userId="bf009f75-d47a-408b-a678-4666a6eafc4c" providerId="ADAL" clId="{607D45D9-24AA-4C5F-865C-24CA3DFD8187}" dt="2022-04-19T17:20:46.024" v="318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20" creationId="{F147415D-E16C-445C-9A1D-C2D143C1E294}"/>
          </ac:spMkLst>
        </pc:spChg>
      </pc:sldChg>
    </pc:docChg>
  </pc:docChgLst>
  <pc:docChgLst>
    <pc:chgData name="Subramani K" userId="bf009f75-d47a-408b-a678-4666a6eafc4c" providerId="ADAL" clId="{99038D97-28FD-4774-A5D2-F79CD2422DDD}"/>
    <pc:docChg chg="undo custSel modSld">
      <pc:chgData name="Subramani K" userId="bf009f75-d47a-408b-a678-4666a6eafc4c" providerId="ADAL" clId="{99038D97-28FD-4774-A5D2-F79CD2422DDD}" dt="2022-03-16T15:16:34.105" v="69" actId="20577"/>
      <pc:docMkLst>
        <pc:docMk/>
      </pc:docMkLst>
      <pc:sldChg chg="addSp delSp modSp mod">
        <pc:chgData name="Subramani K" userId="bf009f75-d47a-408b-a678-4666a6eafc4c" providerId="ADAL" clId="{99038D97-28FD-4774-A5D2-F79CD2422DDD}" dt="2022-03-16T15:06:17.276" v="66"/>
        <pc:sldMkLst>
          <pc:docMk/>
          <pc:sldMk cId="2508173990" sldId="1202"/>
        </pc:sldMkLst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Subramani K" userId="bf009f75-d47a-408b-a678-4666a6eafc4c" providerId="ADAL" clId="{99038D97-28FD-4774-A5D2-F79CD2422DDD}" dt="2022-03-16T15:06:17.276" v="6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99038D97-28FD-4774-A5D2-F79CD2422DDD}" dt="2022-03-16T15:05:55.467" v="65" actId="20577"/>
          <ac:spMkLst>
            <pc:docMk/>
            <pc:sldMk cId="2508173990" sldId="1202"/>
            <ac:spMk id="15" creationId="{00A95AC6-B860-483F-A64C-9A6E9B910A8A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19" creationId="{2983088C-AA4F-4303-9054-A4E177DB28C8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0" creationId="{481D5104-EB74-42D8-9293-473CCE2C76C4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1" creationId="{05E52C63-8F33-463F-9239-A60FAAB1CDBF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99038D97-28FD-4774-A5D2-F79CD2422DDD}" dt="2022-03-16T15:05:10.136" v="47" actId="14100"/>
          <ac:spMkLst>
            <pc:docMk/>
            <pc:sldMk cId="2508173990" sldId="1202"/>
            <ac:spMk id="23" creationId="{EC6DDE4B-7F96-4F2B-9D8C-5A3765173E1B}"/>
          </ac:spMkLst>
        </pc:spChg>
        <pc:spChg chg="add del mod">
          <ac:chgData name="Subramani K" userId="bf009f75-d47a-408b-a678-4666a6eafc4c" providerId="ADAL" clId="{99038D97-28FD-4774-A5D2-F79CD2422DDD}" dt="2022-03-16T14:59:28.427" v="39" actId="478"/>
          <ac:spMkLst>
            <pc:docMk/>
            <pc:sldMk cId="2508173990" sldId="1202"/>
            <ac:spMk id="24" creationId="{24B70DEE-9E69-4722-9AE6-F02E8EBBA5F4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5" creationId="{C21C613C-B2B0-4232-9FF6-552CE6CF589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6" creationId="{B7B27E78-F59F-4A2C-BFBF-56812E03E651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9" creationId="{A8152448-4F46-4024-AFF7-EBBA52E450BE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0" creationId="{EE11D7E2-A02E-444C-98C7-689AAFB3082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1" creationId="{D7AB6223-5BD1-4996-A62B-586E6CF76DF0}"/>
          </ac:spMkLst>
        </pc:spChg>
        <pc:grpChg chg="add del mod ord">
          <ac:chgData name="Subramani K" userId="bf009f75-d47a-408b-a678-4666a6eafc4c" providerId="ADAL" clId="{99038D97-28FD-4774-A5D2-F79CD2422DDD}" dt="2022-03-16T15:05:14.929" v="5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add del">
          <ac:chgData name="Subramani K" userId="bf009f75-d47a-408b-a678-4666a6eafc4c" providerId="ADAL" clId="{99038D97-28FD-4774-A5D2-F79CD2422DDD}" dt="2022-03-16T14:33:53.716" v="2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99038D97-28FD-4774-A5D2-F79CD2422DDD}" dt="2022-03-16T14:59:47.617" v="41" actId="107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Sp delSp modSp mod">
        <pc:chgData name="Subramani K" userId="bf009f75-d47a-408b-a678-4666a6eafc4c" providerId="ADAL" clId="{99038D97-28FD-4774-A5D2-F79CD2422DDD}" dt="2022-03-16T15:16:34.105" v="69" actId="20577"/>
        <pc:sldMkLst>
          <pc:docMk/>
          <pc:sldMk cId="2285015065" sldId="1203"/>
        </pc:sldMkLst>
        <pc:spChg chg="mod">
          <ac:chgData name="Subramani K" userId="bf009f75-d47a-408b-a678-4666a6eafc4c" providerId="ADAL" clId="{99038D97-28FD-4774-A5D2-F79CD2422DDD}" dt="2022-03-16T15:16:34.105" v="69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36633C52-8C0D-49B3-AB95-6A4E81AFF7D0}"/>
    <pc:docChg chg="undo custSel addSld modSld">
      <pc:chgData name="Subramani K" userId="bf009f75-d47a-408b-a678-4666a6eafc4c" providerId="ADAL" clId="{36633C52-8C0D-49B3-AB95-6A4E81AFF7D0}" dt="2022-04-20T06:38:02.149" v="631" actId="20577"/>
      <pc:docMkLst>
        <pc:docMk/>
      </pc:docMkLst>
      <pc:sldChg chg="addSp delSp modSp mod">
        <pc:chgData name="Subramani K" userId="bf009f75-d47a-408b-a678-4666a6eafc4c" providerId="ADAL" clId="{36633C52-8C0D-49B3-AB95-6A4E81AFF7D0}" dt="2022-04-19T18:34:31.495" v="156" actId="478"/>
        <pc:sldMkLst>
          <pc:docMk/>
          <pc:sldMk cId="2508173990" sldId="1202"/>
        </pc:sldMkLst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" creationId="{271D47CC-0B0C-4DBA-95D4-3562F07103D5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36633C52-8C0D-49B3-AB95-6A4E81AFF7D0}" dt="2022-04-19T18:33:28.633" v="86" actId="1038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36633C52-8C0D-49B3-AB95-6A4E81AFF7D0}" dt="2022-04-19T18:32:06.244" v="34" actId="20577"/>
          <ac:spMkLst>
            <pc:docMk/>
            <pc:sldMk cId="2508173990" sldId="1202"/>
            <ac:spMk id="22" creationId="{786454B0-9B7C-426A-B53F-C776E10D3F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3" creationId="{EC6DDE4B-7F96-4F2B-9D8C-5A3765173E1B}"/>
          </ac:spMkLst>
        </pc:spChg>
        <pc:spChg chg="add mod">
          <ac:chgData name="Subramani K" userId="bf009f75-d47a-408b-a678-4666a6eafc4c" providerId="ADAL" clId="{36633C52-8C0D-49B3-AB95-6A4E81AFF7D0}" dt="2022-04-19T18:34:01.727" v="140" actId="14100"/>
          <ac:spMkLst>
            <pc:docMk/>
            <pc:sldMk cId="2508173990" sldId="1202"/>
            <ac:spMk id="25" creationId="{11C04CEE-B340-4D5F-853B-1EC5F564CB0C}"/>
          </ac:spMkLst>
        </pc:spChg>
        <pc:spChg chg="add mod">
          <ac:chgData name="Subramani K" userId="bf009f75-d47a-408b-a678-4666a6eafc4c" providerId="ADAL" clId="{36633C52-8C0D-49B3-AB95-6A4E81AFF7D0}" dt="2022-04-19T18:34:26.543" v="154" actId="1036"/>
          <ac:spMkLst>
            <pc:docMk/>
            <pc:sldMk cId="2508173990" sldId="1202"/>
            <ac:spMk id="26" creationId="{DB7AFA0F-B4EE-4CA2-8A66-0C271CDA7AB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8" creationId="{2053A3CC-2436-4E50-903F-00967CFAEC7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9" creationId="{A8152448-4F46-4024-AFF7-EBBA52E450BE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0" creationId="{EE11D7E2-A02E-444C-98C7-689AAFB308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1" creationId="{D7AB6223-5BD1-4996-A62B-586E6CF76DF0}"/>
          </ac:spMkLst>
        </pc:spChg>
        <pc:grpChg chg="del">
          <ac:chgData name="Subramani K" userId="bf009f75-d47a-408b-a678-4666a6eafc4c" providerId="ADAL" clId="{36633C52-8C0D-49B3-AB95-6A4E81AFF7D0}" dt="2022-04-19T18:32:29.359" v="39" actId="478"/>
          <ac:grpSpMkLst>
            <pc:docMk/>
            <pc:sldMk cId="2508173990" sldId="1202"/>
            <ac:grpSpMk id="13" creationId="{F25FF3C4-B420-4669-A590-2336FED8738D}"/>
          </ac:grpSpMkLst>
        </pc:grpChg>
        <pc:picChg chg="add del mod">
          <ac:chgData name="Subramani K" userId="bf009f75-d47a-408b-a678-4666a6eafc4c" providerId="ADAL" clId="{36633C52-8C0D-49B3-AB95-6A4E81AFF7D0}" dt="2022-04-19T18:34:31.495" v="156" actId="478"/>
          <ac:picMkLst>
            <pc:docMk/>
            <pc:sldMk cId="2508173990" sldId="1202"/>
            <ac:picMk id="5" creationId="{FA656C98-C806-4F5B-9A67-5B89D3240C6E}"/>
          </ac:picMkLst>
        </pc:picChg>
        <pc:picChg chg="mod modCrop">
          <ac:chgData name="Subramani K" userId="bf009f75-d47a-408b-a678-4666a6eafc4c" providerId="ADAL" clId="{36633C52-8C0D-49B3-AB95-6A4E81AFF7D0}" dt="2022-04-19T18:33:28.633" v="86" actId="1038"/>
          <ac:picMkLst>
            <pc:docMk/>
            <pc:sldMk cId="2508173990" sldId="1202"/>
            <ac:picMk id="20" creationId="{63C0E5F7-6177-43FB-998E-6D5F4010FCBC}"/>
          </ac:picMkLst>
        </pc:picChg>
      </pc:sldChg>
      <pc:sldChg chg="delSp modSp mod">
        <pc:chgData name="Subramani K" userId="bf009f75-d47a-408b-a678-4666a6eafc4c" providerId="ADAL" clId="{36633C52-8C0D-49B3-AB95-6A4E81AFF7D0}" dt="2022-04-19T18:43:04.517" v="613" actId="478"/>
        <pc:sldMkLst>
          <pc:docMk/>
          <pc:sldMk cId="2285015065" sldId="1203"/>
        </pc:sldMkLst>
        <pc:spChg chg="del mod">
          <ac:chgData name="Subramani K" userId="bf009f75-d47a-408b-a678-4666a6eafc4c" providerId="ADAL" clId="{36633C52-8C0D-49B3-AB95-6A4E81AFF7D0}" dt="2022-04-19T18:43:04.517" v="613" actId="478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36633C52-8C0D-49B3-AB95-6A4E81AFF7D0}" dt="2022-04-19T18:42:55.471" v="604" actId="20577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36633C52-8C0D-49B3-AB95-6A4E81AFF7D0}" dt="2022-04-19T18:42:58.627" v="609" actId="20577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36633C52-8C0D-49B3-AB95-6A4E81AFF7D0}" dt="2022-04-19T18:42:53.083" v="601"/>
          <ac:spMkLst>
            <pc:docMk/>
            <pc:sldMk cId="2285015065" sldId="1203"/>
            <ac:spMk id="20" creationId="{F147415D-E16C-445C-9A1D-C2D143C1E294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39:58.898" v="533" actId="1076"/>
        <pc:sldMkLst>
          <pc:docMk/>
          <pc:sldMk cId="513784908" sldId="1204"/>
        </pc:sldMkLst>
        <pc:spChg chg="mod">
          <ac:chgData name="Subramani K" userId="bf009f75-d47a-408b-a678-4666a6eafc4c" providerId="ADAL" clId="{36633C52-8C0D-49B3-AB95-6A4E81AFF7D0}" dt="2022-04-19T18:35:44.520" v="279" actId="20577"/>
          <ac:spMkLst>
            <pc:docMk/>
            <pc:sldMk cId="513784908" sldId="1204"/>
            <ac:spMk id="15" creationId="{6276C272-A421-44AA-B266-1C180663842D}"/>
          </ac:spMkLst>
        </pc:spChg>
        <pc:spChg chg="mod">
          <ac:chgData name="Subramani K" userId="bf009f75-d47a-408b-a678-4666a6eafc4c" providerId="ADAL" clId="{36633C52-8C0D-49B3-AB95-6A4E81AFF7D0}" dt="2022-04-19T18:35:06.370" v="160"/>
          <ac:spMkLst>
            <pc:docMk/>
            <pc:sldMk cId="513784908" sldId="1204"/>
            <ac:spMk id="18" creationId="{D45A894F-6D05-48D8-A2A3-0BEBF082A062}"/>
          </ac:spMkLst>
        </pc:spChg>
        <pc:spChg chg="del mod">
          <ac:chgData name="Subramani K" userId="bf009f75-d47a-408b-a678-4666a6eafc4c" providerId="ADAL" clId="{36633C52-8C0D-49B3-AB95-6A4E81AFF7D0}" dt="2022-04-19T18:35:11.605" v="163" actId="478"/>
          <ac:spMkLst>
            <pc:docMk/>
            <pc:sldMk cId="513784908" sldId="1204"/>
            <ac:spMk id="21" creationId="{ADEAA296-647C-4E70-B901-0B4243A8F28C}"/>
          </ac:spMkLst>
        </pc:spChg>
        <pc:spChg chg="add mod">
          <ac:chgData name="Subramani K" userId="bf009f75-d47a-408b-a678-4666a6eafc4c" providerId="ADAL" clId="{36633C52-8C0D-49B3-AB95-6A4E81AFF7D0}" dt="2022-04-19T18:37:52.655" v="393" actId="1038"/>
          <ac:spMkLst>
            <pc:docMk/>
            <pc:sldMk cId="513784908" sldId="1204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37:48.068" v="369" actId="1036"/>
          <ac:spMkLst>
            <pc:docMk/>
            <pc:sldMk cId="513784908" sldId="1204"/>
            <ac:spMk id="25" creationId="{11C04CEE-B340-4D5F-853B-1EC5F564CB0C}"/>
          </ac:spMkLst>
        </pc:spChg>
        <pc:spChg chg="mod">
          <ac:chgData name="Subramani K" userId="bf009f75-d47a-408b-a678-4666a6eafc4c" providerId="ADAL" clId="{36633C52-8C0D-49B3-AB95-6A4E81AFF7D0}" dt="2022-04-19T18:37:55.291" v="394" actId="1076"/>
          <ac:spMkLst>
            <pc:docMk/>
            <pc:sldMk cId="513784908" sldId="1204"/>
            <ac:spMk id="26" creationId="{DB7AFA0F-B4EE-4CA2-8A66-0C271CDA7AB0}"/>
          </ac:spMkLst>
        </pc:spChg>
        <pc:spChg chg="add mod">
          <ac:chgData name="Subramani K" userId="bf009f75-d47a-408b-a678-4666a6eafc4c" providerId="ADAL" clId="{36633C52-8C0D-49B3-AB95-6A4E81AFF7D0}" dt="2022-04-19T18:37:04.151" v="343" actId="1076"/>
          <ac:spMkLst>
            <pc:docMk/>
            <pc:sldMk cId="513784908" sldId="1204"/>
            <ac:spMk id="28" creationId="{79695A82-575F-429C-B2C1-F576C231BF91}"/>
          </ac:spMkLst>
        </pc:spChg>
        <pc:spChg chg="add mod">
          <ac:chgData name="Subramani K" userId="bf009f75-d47a-408b-a678-4666a6eafc4c" providerId="ADAL" clId="{36633C52-8C0D-49B3-AB95-6A4E81AFF7D0}" dt="2022-04-19T18:37:10.944" v="346" actId="1076"/>
          <ac:spMkLst>
            <pc:docMk/>
            <pc:sldMk cId="513784908" sldId="1204"/>
            <ac:spMk id="29" creationId="{0D3CE09B-ED70-4603-ACC8-8B06C728439A}"/>
          </ac:spMkLst>
        </pc:spChg>
        <pc:spChg chg="add mod">
          <ac:chgData name="Subramani K" userId="bf009f75-d47a-408b-a678-4666a6eafc4c" providerId="ADAL" clId="{36633C52-8C0D-49B3-AB95-6A4E81AFF7D0}" dt="2022-04-19T18:37:11.523" v="347"/>
          <ac:spMkLst>
            <pc:docMk/>
            <pc:sldMk cId="513784908" sldId="1204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19T18:38:34.075" v="467" actId="113"/>
          <ac:spMkLst>
            <pc:docMk/>
            <pc:sldMk cId="513784908" sldId="1204"/>
            <ac:spMk id="31" creationId="{8E59FC2F-79E0-48C8-8F99-EF3B58503A09}"/>
          </ac:spMkLst>
        </pc:spChg>
        <pc:spChg chg="add mod">
          <ac:chgData name="Subramani K" userId="bf009f75-d47a-408b-a678-4666a6eafc4c" providerId="ADAL" clId="{36633C52-8C0D-49B3-AB95-6A4E81AFF7D0}" dt="2022-04-19T18:38:34.975" v="468" actId="113"/>
          <ac:spMkLst>
            <pc:docMk/>
            <pc:sldMk cId="513784908" sldId="1204"/>
            <ac:spMk id="32" creationId="{E074EA44-5662-4704-8062-8F9777D781B8}"/>
          </ac:spMkLst>
        </pc:spChg>
        <pc:spChg chg="add mod">
          <ac:chgData name="Subramani K" userId="bf009f75-d47a-408b-a678-4666a6eafc4c" providerId="ADAL" clId="{36633C52-8C0D-49B3-AB95-6A4E81AFF7D0}" dt="2022-04-19T18:38:35.859" v="469" actId="113"/>
          <ac:spMkLst>
            <pc:docMk/>
            <pc:sldMk cId="513784908" sldId="1204"/>
            <ac:spMk id="33" creationId="{63E3C251-49BC-4F52-9FB9-67B3251FE697}"/>
          </ac:spMkLst>
        </pc:spChg>
        <pc:spChg chg="add mod">
          <ac:chgData name="Subramani K" userId="bf009f75-d47a-408b-a678-4666a6eafc4c" providerId="ADAL" clId="{36633C52-8C0D-49B3-AB95-6A4E81AFF7D0}" dt="2022-04-19T18:38:32.603" v="466" actId="113"/>
          <ac:spMkLst>
            <pc:docMk/>
            <pc:sldMk cId="513784908" sldId="1204"/>
            <ac:spMk id="34" creationId="{2B4A4CFE-8C46-4F9E-A0BB-3E31089416C2}"/>
          </ac:spMkLst>
        </pc:spChg>
        <pc:spChg chg="add mod">
          <ac:chgData name="Subramani K" userId="bf009f75-d47a-408b-a678-4666a6eafc4c" providerId="ADAL" clId="{36633C52-8C0D-49B3-AB95-6A4E81AFF7D0}" dt="2022-04-19T18:38:44.755" v="506" actId="113"/>
          <ac:spMkLst>
            <pc:docMk/>
            <pc:sldMk cId="513784908" sldId="1204"/>
            <ac:spMk id="35" creationId="{AF5C3BBF-DCBE-4498-9E54-51559F281024}"/>
          </ac:spMkLst>
        </pc:spChg>
        <pc:spChg chg="add mod">
          <ac:chgData name="Subramani K" userId="bf009f75-d47a-408b-a678-4666a6eafc4c" providerId="ADAL" clId="{36633C52-8C0D-49B3-AB95-6A4E81AFF7D0}" dt="2022-04-19T18:38:53.502" v="528" actId="113"/>
          <ac:spMkLst>
            <pc:docMk/>
            <pc:sldMk cId="513784908" sldId="1204"/>
            <ac:spMk id="36" creationId="{10A59F91-0639-48C4-B4EE-9780EC02CC21}"/>
          </ac:spMkLst>
        </pc:spChg>
        <pc:spChg chg="mod">
          <ac:chgData name="Subramani K" userId="bf009f75-d47a-408b-a678-4666a6eafc4c" providerId="ADAL" clId="{36633C52-8C0D-49B3-AB95-6A4E81AFF7D0}" dt="2022-04-19T18:39:53.984" v="530"/>
          <ac:spMkLst>
            <pc:docMk/>
            <pc:sldMk cId="513784908" sldId="1204"/>
            <ac:spMk id="38" creationId="{4BE02F4E-AC13-4311-8555-8D83A36EC277}"/>
          </ac:spMkLst>
        </pc:spChg>
        <pc:spChg chg="mod">
          <ac:chgData name="Subramani K" userId="bf009f75-d47a-408b-a678-4666a6eafc4c" providerId="ADAL" clId="{36633C52-8C0D-49B3-AB95-6A4E81AFF7D0}" dt="2022-04-19T18:39:56.582" v="532"/>
          <ac:spMkLst>
            <pc:docMk/>
            <pc:sldMk cId="513784908" sldId="1204"/>
            <ac:spMk id="41" creationId="{7BED0551-614B-430E-B151-C584816E6E0A}"/>
          </ac:spMkLst>
        </pc:spChg>
        <pc:grpChg chg="add mod">
          <ac:chgData name="Subramani K" userId="bf009f75-d47a-408b-a678-4666a6eafc4c" providerId="ADAL" clId="{36633C52-8C0D-49B3-AB95-6A4E81AFF7D0}" dt="2022-04-19T18:35:08.381" v="161" actId="1076"/>
          <ac:grpSpMkLst>
            <pc:docMk/>
            <pc:sldMk cId="513784908" sldId="1204"/>
            <ac:grpSpMk id="13" creationId="{32242C2D-05B5-45DF-A785-D2E60C69A703}"/>
          </ac:grpSpMkLst>
        </pc:grpChg>
        <pc:grpChg chg="mod">
          <ac:chgData name="Subramani K" userId="bf009f75-d47a-408b-a678-4666a6eafc4c" providerId="ADAL" clId="{36633C52-8C0D-49B3-AB95-6A4E81AFF7D0}" dt="2022-04-19T18:35:06.370" v="160"/>
          <ac:grpSpMkLst>
            <pc:docMk/>
            <pc:sldMk cId="513784908" sldId="1204"/>
            <ac:grpSpMk id="16" creationId="{FA776673-4EDC-4DA7-99F0-403A5E6CD34D}"/>
          </ac:grpSpMkLst>
        </pc:grpChg>
        <pc:grpChg chg="add mod">
          <ac:chgData name="Subramani K" userId="bf009f75-d47a-408b-a678-4666a6eafc4c" providerId="ADAL" clId="{36633C52-8C0D-49B3-AB95-6A4E81AFF7D0}" dt="2022-04-19T18:39:55.916" v="531" actId="1076"/>
          <ac:grpSpMkLst>
            <pc:docMk/>
            <pc:sldMk cId="513784908" sldId="1204"/>
            <ac:grpSpMk id="37" creationId="{FD456332-CCE3-4F4A-933E-64224D989A8E}"/>
          </ac:grpSpMkLst>
        </pc:grpChg>
        <pc:grpChg chg="add mod">
          <ac:chgData name="Subramani K" userId="bf009f75-d47a-408b-a678-4666a6eafc4c" providerId="ADAL" clId="{36633C52-8C0D-49B3-AB95-6A4E81AFF7D0}" dt="2022-04-19T18:39:58.898" v="533" actId="1076"/>
          <ac:grpSpMkLst>
            <pc:docMk/>
            <pc:sldMk cId="513784908" sldId="1204"/>
            <ac:grpSpMk id="40" creationId="{64937AF9-63EF-4B7C-A575-FA2DDFE51B63}"/>
          </ac:grpSpMkLst>
        </pc:grpChg>
        <pc:picChg chg="add del mod">
          <ac:chgData name="Subramani K" userId="bf009f75-d47a-408b-a678-4666a6eafc4c" providerId="ADAL" clId="{36633C52-8C0D-49B3-AB95-6A4E81AFF7D0}" dt="2022-04-19T18:35:50.373" v="282" actId="478"/>
          <ac:picMkLst>
            <pc:docMk/>
            <pc:sldMk cId="513784908" sldId="1204"/>
            <ac:picMk id="3" creationId="{D0D5EBC5-F888-49B1-9E62-E1ABA23EF745}"/>
          </ac:picMkLst>
        </pc:picChg>
        <pc:picChg chg="add del mod">
          <ac:chgData name="Subramani K" userId="bf009f75-d47a-408b-a678-4666a6eafc4c" providerId="ADAL" clId="{36633C52-8C0D-49B3-AB95-6A4E81AFF7D0}" dt="2022-04-19T18:37:20.185" v="348" actId="478"/>
          <ac:picMkLst>
            <pc:docMk/>
            <pc:sldMk cId="513784908" sldId="1204"/>
            <ac:picMk id="5" creationId="{5ACE76FA-BCE4-41EB-BAC9-72166A0564C3}"/>
          </ac:picMkLst>
        </pc:picChg>
        <pc:picChg chg="add del mod">
          <ac:chgData name="Subramani K" userId="bf009f75-d47a-408b-a678-4666a6eafc4c" providerId="ADAL" clId="{36633C52-8C0D-49B3-AB95-6A4E81AFF7D0}" dt="2022-04-19T18:38:55.409" v="529" actId="478"/>
          <ac:picMkLst>
            <pc:docMk/>
            <pc:sldMk cId="513784908" sldId="1204"/>
            <ac:picMk id="7" creationId="{C234A812-A0F1-4C38-97E7-588A3BCAEFA6}"/>
          </ac:picMkLst>
        </pc:picChg>
        <pc:picChg chg="mod">
          <ac:chgData name="Subramani K" userId="bf009f75-d47a-408b-a678-4666a6eafc4c" providerId="ADAL" clId="{36633C52-8C0D-49B3-AB95-6A4E81AFF7D0}" dt="2022-04-19T18:35:06.370" v="160"/>
          <ac:picMkLst>
            <pc:docMk/>
            <pc:sldMk cId="513784908" sldId="1204"/>
            <ac:picMk id="17" creationId="{3DB94EE9-25FE-4647-BB3E-B37821D13556}"/>
          </ac:picMkLst>
        </pc:picChg>
        <pc:picChg chg="del">
          <ac:chgData name="Subramani K" userId="bf009f75-d47a-408b-a678-4666a6eafc4c" providerId="ADAL" clId="{36633C52-8C0D-49B3-AB95-6A4E81AFF7D0}" dt="2022-04-19T18:36:02.653" v="285" actId="478"/>
          <ac:picMkLst>
            <pc:docMk/>
            <pc:sldMk cId="513784908" sldId="1204"/>
            <ac:picMk id="20" creationId="{63C0E5F7-6177-43FB-998E-6D5F4010FCBC}"/>
          </ac:picMkLst>
        </pc:picChg>
        <pc:picChg chg="mod">
          <ac:chgData name="Subramani K" userId="bf009f75-d47a-408b-a678-4666a6eafc4c" providerId="ADAL" clId="{36633C52-8C0D-49B3-AB95-6A4E81AFF7D0}" dt="2022-04-19T18:39:53.984" v="530"/>
          <ac:picMkLst>
            <pc:docMk/>
            <pc:sldMk cId="513784908" sldId="1204"/>
            <ac:picMk id="39" creationId="{85A114D5-C471-4DAF-9C8F-D1227AC44475}"/>
          </ac:picMkLst>
        </pc:picChg>
        <pc:picChg chg="mod">
          <ac:chgData name="Subramani K" userId="bf009f75-d47a-408b-a678-4666a6eafc4c" providerId="ADAL" clId="{36633C52-8C0D-49B3-AB95-6A4E81AFF7D0}" dt="2022-04-19T18:39:56.582" v="532"/>
          <ac:picMkLst>
            <pc:docMk/>
            <pc:sldMk cId="513784908" sldId="1204"/>
            <ac:picMk id="42" creationId="{9B0B367F-1400-40C0-BF8D-71B35B325620}"/>
          </ac:picMkLst>
        </pc:picChg>
      </pc:sldChg>
      <pc:sldChg chg="delSp modSp add mod">
        <pc:chgData name="Subramani K" userId="bf009f75-d47a-408b-a678-4666a6eafc4c" providerId="ADAL" clId="{36633C52-8C0D-49B3-AB95-6A4E81AFF7D0}" dt="2022-04-19T18:40:21.097" v="536" actId="20577"/>
        <pc:sldMkLst>
          <pc:docMk/>
          <pc:sldMk cId="3265782790" sldId="1205"/>
        </pc:sldMkLst>
        <pc:spChg chg="del">
          <ac:chgData name="Subramani K" userId="bf009f75-d47a-408b-a678-4666a6eafc4c" providerId="ADAL" clId="{36633C52-8C0D-49B3-AB95-6A4E81AFF7D0}" dt="2022-04-19T18:40:18.519" v="535" actId="478"/>
          <ac:spMkLst>
            <pc:docMk/>
            <pc:sldMk cId="3265782790" sldId="1205"/>
            <ac:spMk id="22" creationId="{786454B0-9B7C-426A-B53F-C776E10D3F20}"/>
          </ac:spMkLst>
        </pc:spChg>
        <pc:spChg chg="mod">
          <ac:chgData name="Subramani K" userId="bf009f75-d47a-408b-a678-4666a6eafc4c" providerId="ADAL" clId="{36633C52-8C0D-49B3-AB95-6A4E81AFF7D0}" dt="2022-04-19T18:40:21.097" v="536" actId="20577"/>
          <ac:spMkLst>
            <pc:docMk/>
            <pc:sldMk cId="3265782790" sldId="1205"/>
            <ac:spMk id="30" creationId="{7C081C08-78FA-4841-813D-B363DA6C9AC5}"/>
          </ac:spMkLst>
        </pc:spChg>
        <pc:grpChg chg="del">
          <ac:chgData name="Subramani K" userId="bf009f75-d47a-408b-a678-4666a6eafc4c" providerId="ADAL" clId="{36633C52-8C0D-49B3-AB95-6A4E81AFF7D0}" dt="2022-04-19T18:40:18.519" v="535" actId="478"/>
          <ac:grpSpMkLst>
            <pc:docMk/>
            <pc:sldMk cId="3265782790" sldId="1205"/>
            <ac:grpSpMk id="13" creationId="{32242C2D-05B5-45DF-A785-D2E60C69A703}"/>
          </ac:grpSpMkLst>
        </pc:grpChg>
      </pc:sldChg>
      <pc:sldChg chg="addSp modSp add mod">
        <pc:chgData name="Subramani K" userId="bf009f75-d47a-408b-a678-4666a6eafc4c" providerId="ADAL" clId="{36633C52-8C0D-49B3-AB95-6A4E81AFF7D0}" dt="2022-04-20T06:38:02.149" v="631" actId="20577"/>
        <pc:sldMkLst>
          <pc:docMk/>
          <pc:sldMk cId="3851149109" sldId="1206"/>
        </pc:sldMkLst>
        <pc:spChg chg="mod">
          <ac:chgData name="Subramani K" userId="bf009f75-d47a-408b-a678-4666a6eafc4c" providerId="ADAL" clId="{36633C52-8C0D-49B3-AB95-6A4E81AFF7D0}" dt="2022-04-19T18:40:25.313" v="538" actId="20577"/>
          <ac:spMkLst>
            <pc:docMk/>
            <pc:sldMk cId="3851149109" sldId="1206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20T06:38:02.149" v="631" actId="20577"/>
          <ac:spMkLst>
            <pc:docMk/>
            <pc:sldMk cId="3851149109" sldId="1206"/>
            <ac:spMk id="43" creationId="{EFC58D02-C924-4B1A-9E87-9C31161DF1AA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42:50.393" v="600" actId="20577"/>
        <pc:sldMkLst>
          <pc:docMk/>
          <pc:sldMk cId="1658802128" sldId="1207"/>
        </pc:sldMkLst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2" creationId="{9383EFB1-B374-4037-A6C2-F14358D7358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5" creationId="{11C04CEE-B340-4D5F-853B-1EC5F564CB0C}"/>
          </ac:spMkLst>
        </pc:spChg>
        <pc:spChg chg="del">
          <ac:chgData name="Subramani K" userId="bf009f75-d47a-408b-a678-4666a6eafc4c" providerId="ADAL" clId="{36633C52-8C0D-49B3-AB95-6A4E81AFF7D0}" dt="2022-04-19T18:41:07.400" v="540" actId="478"/>
          <ac:spMkLst>
            <pc:docMk/>
            <pc:sldMk cId="1658802128" sldId="1207"/>
            <ac:spMk id="26" creationId="{DB7AFA0F-B4EE-4CA2-8A66-0C271CDA7AB0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8" creationId="{79695A82-575F-429C-B2C1-F576C231BF91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9" creationId="{0D3CE09B-ED70-4603-ACC8-8B06C728439A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0" creationId="{7C081C08-78FA-4841-813D-B363DA6C9AC5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1" creationId="{8E59FC2F-79E0-48C8-8F99-EF3B58503A0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2" creationId="{E074EA44-5662-4704-8062-8F9777D781B8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3" creationId="{63E3C251-49BC-4F52-9FB9-67B3251FE697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4" creationId="{2B4A4CFE-8C46-4F9E-A0BB-3E31089416C2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5" creationId="{AF5C3BBF-DCBE-4498-9E54-51559F281024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6" creationId="{10A59F91-0639-48C4-B4EE-9780EC02CC21}"/>
          </ac:spMkLst>
        </pc:spChg>
        <pc:spChg chg="add mod">
          <ac:chgData name="Subramani K" userId="bf009f75-d47a-408b-a678-4666a6eafc4c" providerId="ADAL" clId="{36633C52-8C0D-49B3-AB95-6A4E81AFF7D0}" dt="2022-04-19T18:42:50.393" v="600" actId="20577"/>
          <ac:spMkLst>
            <pc:docMk/>
            <pc:sldMk cId="1658802128" sldId="1207"/>
            <ac:spMk id="43" creationId="{C4D8BB70-E1EB-4F3E-A0E7-E17B5B676F0D}"/>
          </ac:spMkLst>
        </pc:spChg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44" creationId="{A6A3857C-BE84-47ED-96EC-DC1B82236B89}"/>
          </ac:spMkLst>
        </pc:s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37" creationId="{FD456332-CCE3-4F4A-933E-64224D989A8E}"/>
          </ac:grpSpMkLst>
        </pc:gr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40" creationId="{64937AF9-63EF-4B7C-A575-FA2DDFE51B63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46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2039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C0E5F7-6177-43FB-998E-6D5F4010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4" t="19934" r="-1"/>
          <a:stretch/>
        </p:blipFill>
        <p:spPr>
          <a:xfrm>
            <a:off x="2410030" y="1921176"/>
            <a:ext cx="4773676" cy="22011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EAA296-647C-4E70-B901-0B4243A8F28C}"/>
              </a:ext>
            </a:extLst>
          </p:cNvPr>
          <p:cNvSpPr/>
          <p:nvPr/>
        </p:nvSpPr>
        <p:spPr>
          <a:xfrm>
            <a:off x="2910362" y="1245137"/>
            <a:ext cx="3773012" cy="60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2910362" y="4262015"/>
            <a:ext cx="3773012" cy="1138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Get Set! Ready! Play!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u="sng" dirty="0">
                <a:solidFill>
                  <a:schemeClr val="tx1"/>
                </a:solidFill>
              </a:rPr>
              <a:t>How to Play?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7AFA0F-B4EE-4CA2-8A66-0C271CDA7AB0}"/>
              </a:ext>
            </a:extLst>
          </p:cNvPr>
          <p:cNvSpPr/>
          <p:nvPr/>
        </p:nvSpPr>
        <p:spPr>
          <a:xfrm>
            <a:off x="4286895" y="4603901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C0E5F7-6177-43FB-998E-6D5F4010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4" t="19934" r="-1"/>
          <a:stretch/>
        </p:blipFill>
        <p:spPr>
          <a:xfrm>
            <a:off x="3588246" y="1063610"/>
            <a:ext cx="2388213" cy="18218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74553" y="719308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1506071" y="3269061"/>
            <a:ext cx="7086599" cy="2131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You Should Know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Q2 Key word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(What we do)</a:t>
            </a: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53368DED-D0EA-17AB-AB8C-CBBF25C6A882}"/>
              </a:ext>
            </a:extLst>
          </p:cNvPr>
          <p:cNvSpPr/>
          <p:nvPr/>
        </p:nvSpPr>
        <p:spPr>
          <a:xfrm>
            <a:off x="9061824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D7F8BBC4-2157-F85A-A363-403E9F326A71}"/>
              </a:ext>
            </a:extLst>
          </p:cNvPr>
          <p:cNvSpPr/>
          <p:nvPr/>
        </p:nvSpPr>
        <p:spPr>
          <a:xfrm rot="10800000">
            <a:off x="437337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86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C0E5F7-6177-43FB-998E-6D5F4010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4" t="19934" r="-1"/>
          <a:stretch/>
        </p:blipFill>
        <p:spPr>
          <a:xfrm>
            <a:off x="3588246" y="1063610"/>
            <a:ext cx="2388213" cy="18218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74553" y="719308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1506071" y="3269061"/>
            <a:ext cx="7086599" cy="2131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You Should Know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Q3 Key word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(What we do)</a:t>
            </a: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0B6F425F-F529-5EE0-28A3-340A594CA04D}"/>
              </a:ext>
            </a:extLst>
          </p:cNvPr>
          <p:cNvSpPr/>
          <p:nvPr/>
        </p:nvSpPr>
        <p:spPr>
          <a:xfrm>
            <a:off x="9061824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51ED6AAA-A7B6-3BFF-DBA3-17BDCA1AA8BD}"/>
              </a:ext>
            </a:extLst>
          </p:cNvPr>
          <p:cNvSpPr/>
          <p:nvPr/>
        </p:nvSpPr>
        <p:spPr>
          <a:xfrm rot="10800000">
            <a:off x="437337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8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D41A39-6751-94A9-2723-28DE631B2F8C}"/>
              </a:ext>
            </a:extLst>
          </p:cNvPr>
          <p:cNvSpPr/>
          <p:nvPr/>
        </p:nvSpPr>
        <p:spPr>
          <a:xfrm>
            <a:off x="967243" y="1836137"/>
            <a:ext cx="6981003" cy="18867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How to Play</a:t>
            </a:r>
          </a:p>
          <a:p>
            <a:endParaRPr lang="en-IN" sz="1400" b="1" dirty="0">
              <a:solidFill>
                <a:schemeClr val="tx1"/>
              </a:solidFill>
            </a:endParaRPr>
          </a:p>
          <a:p>
            <a:r>
              <a:rPr lang="en-IN" sz="1400" dirty="0">
                <a:solidFill>
                  <a:schemeClr val="tx1"/>
                </a:solidFill>
              </a:rPr>
              <a:t>Select any playing card to flip and reveal the question.</a:t>
            </a:r>
          </a:p>
          <a:p>
            <a:endParaRPr lang="en-IN" sz="1400" dirty="0">
              <a:solidFill>
                <a:schemeClr val="tx1"/>
              </a:solidFill>
            </a:endParaRPr>
          </a:p>
          <a:p>
            <a:r>
              <a:rPr lang="en-IN" sz="1400" dirty="0">
                <a:solidFill>
                  <a:schemeClr val="tx1"/>
                </a:solidFill>
              </a:rPr>
              <a:t>You can answer each question by choosing the appropriate options from the side panel. Then, select Submit.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AEC1A2-2013-4670-9A24-E30AC1DF44EF}"/>
              </a:ext>
            </a:extLst>
          </p:cNvPr>
          <p:cNvSpPr txBox="1"/>
          <p:nvPr/>
        </p:nvSpPr>
        <p:spPr>
          <a:xfrm>
            <a:off x="7355540" y="1836137"/>
            <a:ext cx="767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2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522811" y="2045127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7AFA0F-B4EE-4CA2-8A66-0C271CDA7AB0}"/>
              </a:ext>
            </a:extLst>
          </p:cNvPr>
          <p:cNvSpPr/>
          <p:nvPr/>
        </p:nvSpPr>
        <p:spPr>
          <a:xfrm>
            <a:off x="3502825" y="4804502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37570" y="1186652"/>
            <a:ext cx="6972698" cy="584775"/>
            <a:chOff x="612466" y="2228467"/>
            <a:chExt cx="6559324" cy="55010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3" y="2228467"/>
              <a:ext cx="629478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Choose a Question Card and your response(s) from the Response Cards. Once completed, select Submit.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426AB6E-3503-4509-9A32-63CE252679BC}"/>
              </a:ext>
            </a:extLst>
          </p:cNvPr>
          <p:cNvSpPr/>
          <p:nvPr/>
        </p:nvSpPr>
        <p:spPr>
          <a:xfrm>
            <a:off x="5147616" y="2040818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695A82-575F-429C-B2C1-F576C231BF91}"/>
              </a:ext>
            </a:extLst>
          </p:cNvPr>
          <p:cNvSpPr/>
          <p:nvPr/>
        </p:nvSpPr>
        <p:spPr>
          <a:xfrm>
            <a:off x="755280" y="2404396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3CE09B-ED70-4603-ACC8-8B06C728439A}"/>
              </a:ext>
            </a:extLst>
          </p:cNvPr>
          <p:cNvSpPr/>
          <p:nvPr/>
        </p:nvSpPr>
        <p:spPr>
          <a:xfrm>
            <a:off x="952947" y="25740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1105347" y="27264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E59FC2F-79E0-48C8-8F99-EF3B58503A09}"/>
              </a:ext>
            </a:extLst>
          </p:cNvPr>
          <p:cNvSpPr/>
          <p:nvPr/>
        </p:nvSpPr>
        <p:spPr>
          <a:xfrm>
            <a:off x="3502825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74EA44-5662-4704-8062-8F9777D781B8}"/>
              </a:ext>
            </a:extLst>
          </p:cNvPr>
          <p:cNvSpPr/>
          <p:nvPr/>
        </p:nvSpPr>
        <p:spPr>
          <a:xfrm>
            <a:off x="5277812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E3C251-49BC-4F52-9FB9-67B3251FE697}"/>
              </a:ext>
            </a:extLst>
          </p:cNvPr>
          <p:cNvSpPr/>
          <p:nvPr/>
        </p:nvSpPr>
        <p:spPr>
          <a:xfrm>
            <a:off x="7051220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B4A4CFE-8C46-4F9E-A0BB-3E31089416C2}"/>
              </a:ext>
            </a:extLst>
          </p:cNvPr>
          <p:cNvSpPr/>
          <p:nvPr/>
        </p:nvSpPr>
        <p:spPr>
          <a:xfrm>
            <a:off x="3502825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5C3BBF-DCBE-4498-9E54-51559F281024}"/>
              </a:ext>
            </a:extLst>
          </p:cNvPr>
          <p:cNvSpPr/>
          <p:nvPr/>
        </p:nvSpPr>
        <p:spPr>
          <a:xfrm>
            <a:off x="5277812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A59F91-0639-48C4-B4EE-9780EC02CC21}"/>
              </a:ext>
            </a:extLst>
          </p:cNvPr>
          <p:cNvSpPr/>
          <p:nvPr/>
        </p:nvSpPr>
        <p:spPr>
          <a:xfrm>
            <a:off x="7051220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85F1380-6624-4BCB-B1DC-C672CEE402AD}"/>
              </a:ext>
            </a:extLst>
          </p:cNvPr>
          <p:cNvGrpSpPr/>
          <p:nvPr/>
        </p:nvGrpSpPr>
        <p:grpSpPr>
          <a:xfrm>
            <a:off x="6480175" y="2979140"/>
            <a:ext cx="284813" cy="284813"/>
            <a:chOff x="5171607" y="2563318"/>
            <a:chExt cx="284813" cy="28481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105E54F-10ED-48B4-9AEE-FAE337E288FA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5" name="Graphic 44" descr="Checkmark">
              <a:extLst>
                <a:ext uri="{FF2B5EF4-FFF2-40B4-BE49-F238E27FC236}">
                  <a16:creationId xmlns:a16="http://schemas.microsoft.com/office/drawing/2014/main" id="{373C0063-DBAF-43A8-9042-7F9883822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6B576AB-A3BB-44C1-8F61-52DE4F306F0B}"/>
              </a:ext>
            </a:extLst>
          </p:cNvPr>
          <p:cNvGrpSpPr/>
          <p:nvPr/>
        </p:nvGrpSpPr>
        <p:grpSpPr>
          <a:xfrm>
            <a:off x="4653874" y="2966648"/>
            <a:ext cx="284813" cy="284813"/>
            <a:chOff x="5171607" y="2563318"/>
            <a:chExt cx="284813" cy="284813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A7C8703-E2AC-48F7-A1EE-FA19C13FA0EC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48" name="Graphic 47" descr="Checkmark">
              <a:extLst>
                <a:ext uri="{FF2B5EF4-FFF2-40B4-BE49-F238E27FC236}">
                  <a16:creationId xmlns:a16="http://schemas.microsoft.com/office/drawing/2014/main" id="{667E63DA-AAF1-4E04-BB42-36C81BE82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378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522811" y="2045127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7AFA0F-B4EE-4CA2-8A66-0C271CDA7AB0}"/>
              </a:ext>
            </a:extLst>
          </p:cNvPr>
          <p:cNvSpPr/>
          <p:nvPr/>
        </p:nvSpPr>
        <p:spPr>
          <a:xfrm>
            <a:off x="3502825" y="4804502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37570" y="1186652"/>
            <a:ext cx="6972698" cy="584775"/>
            <a:chOff x="612466" y="2228467"/>
            <a:chExt cx="6559324" cy="55010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3" y="2228467"/>
              <a:ext cx="629478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Choose a Question Card and your response(s) from the Response Cards. Once completed, select Submit.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426AB6E-3503-4509-9A32-63CE252679BC}"/>
              </a:ext>
            </a:extLst>
          </p:cNvPr>
          <p:cNvSpPr/>
          <p:nvPr/>
        </p:nvSpPr>
        <p:spPr>
          <a:xfrm>
            <a:off x="5147616" y="2040818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695A82-575F-429C-B2C1-F576C231BF91}"/>
              </a:ext>
            </a:extLst>
          </p:cNvPr>
          <p:cNvSpPr/>
          <p:nvPr/>
        </p:nvSpPr>
        <p:spPr>
          <a:xfrm>
            <a:off x="755280" y="2404396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3CE09B-ED70-4603-ACC8-8B06C728439A}"/>
              </a:ext>
            </a:extLst>
          </p:cNvPr>
          <p:cNvSpPr/>
          <p:nvPr/>
        </p:nvSpPr>
        <p:spPr>
          <a:xfrm>
            <a:off x="952947" y="25740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1105347" y="27264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02BB38-EC73-2594-1DEA-B2156CB022AA}"/>
              </a:ext>
            </a:extLst>
          </p:cNvPr>
          <p:cNvSpPr/>
          <p:nvPr/>
        </p:nvSpPr>
        <p:spPr>
          <a:xfrm>
            <a:off x="3502825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C2AF10-DCB1-538A-D61A-5FF881F9BFF9}"/>
              </a:ext>
            </a:extLst>
          </p:cNvPr>
          <p:cNvSpPr/>
          <p:nvPr/>
        </p:nvSpPr>
        <p:spPr>
          <a:xfrm>
            <a:off x="5277812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19780B-E98F-C2EF-BAA5-B592DA834ECB}"/>
              </a:ext>
            </a:extLst>
          </p:cNvPr>
          <p:cNvSpPr/>
          <p:nvPr/>
        </p:nvSpPr>
        <p:spPr>
          <a:xfrm>
            <a:off x="7051220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01AD62-04B5-F1D3-2A8D-5829A74064A5}"/>
              </a:ext>
            </a:extLst>
          </p:cNvPr>
          <p:cNvSpPr/>
          <p:nvPr/>
        </p:nvSpPr>
        <p:spPr>
          <a:xfrm>
            <a:off x="3502825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B51550-AEEC-4CBE-F73A-92C8E69E44D8}"/>
              </a:ext>
            </a:extLst>
          </p:cNvPr>
          <p:cNvSpPr/>
          <p:nvPr/>
        </p:nvSpPr>
        <p:spPr>
          <a:xfrm>
            <a:off x="5277812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8B14F4-CCBE-9B1A-E5ED-244BA1853E38}"/>
              </a:ext>
            </a:extLst>
          </p:cNvPr>
          <p:cNvSpPr/>
          <p:nvPr/>
        </p:nvSpPr>
        <p:spPr>
          <a:xfrm>
            <a:off x="7051220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7628E08-8E11-7F0E-3587-BF4521B2DE31}"/>
              </a:ext>
            </a:extLst>
          </p:cNvPr>
          <p:cNvGrpSpPr/>
          <p:nvPr/>
        </p:nvGrpSpPr>
        <p:grpSpPr>
          <a:xfrm>
            <a:off x="4653874" y="2966648"/>
            <a:ext cx="284813" cy="284813"/>
            <a:chOff x="5171607" y="2563318"/>
            <a:chExt cx="284813" cy="28481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660396C-C06B-72A5-B69E-C09D93174EC8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Graphic 9" descr="Checkmark">
              <a:extLst>
                <a:ext uri="{FF2B5EF4-FFF2-40B4-BE49-F238E27FC236}">
                  <a16:creationId xmlns:a16="http://schemas.microsoft.com/office/drawing/2014/main" id="{15E6E30E-2F5A-C565-6351-0EFC4E27A9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9638C6-07B0-B9E7-990D-DA41D962AAAF}"/>
              </a:ext>
            </a:extLst>
          </p:cNvPr>
          <p:cNvGrpSpPr/>
          <p:nvPr/>
        </p:nvGrpSpPr>
        <p:grpSpPr>
          <a:xfrm>
            <a:off x="6479718" y="4083035"/>
            <a:ext cx="284813" cy="284813"/>
            <a:chOff x="5171607" y="2563318"/>
            <a:chExt cx="284813" cy="28481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436478-2BB4-321C-E295-8E18383B3D46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0" name="Graphic 19" descr="Checkmark">
              <a:extLst>
                <a:ext uri="{FF2B5EF4-FFF2-40B4-BE49-F238E27FC236}">
                  <a16:creationId xmlns:a16="http://schemas.microsoft.com/office/drawing/2014/main" id="{EF04D1F3-5EC5-C4EB-3DC1-0722DBC78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192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522811" y="2045127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7AFA0F-B4EE-4CA2-8A66-0C271CDA7AB0}"/>
              </a:ext>
            </a:extLst>
          </p:cNvPr>
          <p:cNvSpPr/>
          <p:nvPr/>
        </p:nvSpPr>
        <p:spPr>
          <a:xfrm>
            <a:off x="3502825" y="4804502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37570" y="1186652"/>
            <a:ext cx="6972698" cy="584775"/>
            <a:chOff x="612466" y="2228467"/>
            <a:chExt cx="6559324" cy="55010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3" y="2228467"/>
              <a:ext cx="629478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Choose a Question Card and your response(s) from the Response Cards. Once completed, select Submit.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426AB6E-3503-4509-9A32-63CE252679BC}"/>
              </a:ext>
            </a:extLst>
          </p:cNvPr>
          <p:cNvSpPr/>
          <p:nvPr/>
        </p:nvSpPr>
        <p:spPr>
          <a:xfrm>
            <a:off x="5147616" y="2040818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695A82-575F-429C-B2C1-F576C231BF91}"/>
              </a:ext>
            </a:extLst>
          </p:cNvPr>
          <p:cNvSpPr/>
          <p:nvPr/>
        </p:nvSpPr>
        <p:spPr>
          <a:xfrm>
            <a:off x="755280" y="2404396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3CE09B-ED70-4603-ACC8-8B06C728439A}"/>
              </a:ext>
            </a:extLst>
          </p:cNvPr>
          <p:cNvSpPr/>
          <p:nvPr/>
        </p:nvSpPr>
        <p:spPr>
          <a:xfrm>
            <a:off x="952947" y="25740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1105347" y="2726483"/>
            <a:ext cx="1568140" cy="2244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4E4830-8B37-0A20-5A3A-E82EBB5F7027}"/>
              </a:ext>
            </a:extLst>
          </p:cNvPr>
          <p:cNvSpPr/>
          <p:nvPr/>
        </p:nvSpPr>
        <p:spPr>
          <a:xfrm>
            <a:off x="4707181" y="4818558"/>
            <a:ext cx="1476479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View Feedback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C8B585-46DD-41DE-5D4A-63196574488A}"/>
              </a:ext>
            </a:extLst>
          </p:cNvPr>
          <p:cNvSpPr/>
          <p:nvPr/>
        </p:nvSpPr>
        <p:spPr>
          <a:xfrm>
            <a:off x="3502825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A0C203-BF81-8F8E-042B-782413CF1A8A}"/>
              </a:ext>
            </a:extLst>
          </p:cNvPr>
          <p:cNvSpPr/>
          <p:nvPr/>
        </p:nvSpPr>
        <p:spPr>
          <a:xfrm>
            <a:off x="5277812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52572D-BAC1-A9D3-B6F4-AB3930150889}"/>
              </a:ext>
            </a:extLst>
          </p:cNvPr>
          <p:cNvSpPr/>
          <p:nvPr/>
        </p:nvSpPr>
        <p:spPr>
          <a:xfrm>
            <a:off x="7051220" y="2398477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50738E-EB41-C5CE-2DCA-2952A4BEB331}"/>
              </a:ext>
            </a:extLst>
          </p:cNvPr>
          <p:cNvSpPr/>
          <p:nvPr/>
        </p:nvSpPr>
        <p:spPr>
          <a:xfrm>
            <a:off x="3502825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118973-8300-9B1F-5D22-CE7D3C833F69}"/>
              </a:ext>
            </a:extLst>
          </p:cNvPr>
          <p:cNvSpPr/>
          <p:nvPr/>
        </p:nvSpPr>
        <p:spPr>
          <a:xfrm>
            <a:off x="5277812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51806-48D8-414F-ADDE-AC9E1AAEBB4B}"/>
              </a:ext>
            </a:extLst>
          </p:cNvPr>
          <p:cNvSpPr/>
          <p:nvPr/>
        </p:nvSpPr>
        <p:spPr>
          <a:xfrm>
            <a:off x="7051220" y="3528501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94EDC5B-6BD1-2AA7-9D4E-41FBAE3D1EA0}"/>
              </a:ext>
            </a:extLst>
          </p:cNvPr>
          <p:cNvGrpSpPr/>
          <p:nvPr/>
        </p:nvGrpSpPr>
        <p:grpSpPr>
          <a:xfrm>
            <a:off x="4653874" y="2966648"/>
            <a:ext cx="284813" cy="284813"/>
            <a:chOff x="5171607" y="2563318"/>
            <a:chExt cx="284813" cy="284813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FD08043-E739-1E7A-8B29-6A521A63F75F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2" name="Graphic 11" descr="Checkmark">
              <a:extLst>
                <a:ext uri="{FF2B5EF4-FFF2-40B4-BE49-F238E27FC236}">
                  <a16:creationId xmlns:a16="http://schemas.microsoft.com/office/drawing/2014/main" id="{CCE145C2-755E-9FA6-E7AF-14D765EF7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F50B52E-8C7B-2197-EEE6-EA75FC2E944F}"/>
              </a:ext>
            </a:extLst>
          </p:cNvPr>
          <p:cNvGrpSpPr/>
          <p:nvPr/>
        </p:nvGrpSpPr>
        <p:grpSpPr>
          <a:xfrm>
            <a:off x="8073910" y="3022905"/>
            <a:ext cx="284813" cy="284813"/>
            <a:chOff x="5171607" y="2563318"/>
            <a:chExt cx="284813" cy="284813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7353B9D-D659-EE2A-525A-D509B58233DE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21" name="Graphic 20" descr="Checkmark">
              <a:extLst>
                <a:ext uri="{FF2B5EF4-FFF2-40B4-BE49-F238E27FC236}">
                  <a16:creationId xmlns:a16="http://schemas.microsoft.com/office/drawing/2014/main" id="{D33EDA87-4413-A152-37EC-AF4C7A944E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24914" y="263690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008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837605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67550" y="1111699"/>
            <a:ext cx="7602285" cy="338554"/>
            <a:chOff x="612466" y="2228467"/>
            <a:chExt cx="7151587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4" y="2228467"/>
              <a:ext cx="688704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 button to compare your responses for each question.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426AB6E-3503-4509-9A32-63CE252679BC}"/>
              </a:ext>
            </a:extLst>
          </p:cNvPr>
          <p:cNvSpPr/>
          <p:nvPr/>
        </p:nvSpPr>
        <p:spPr>
          <a:xfrm>
            <a:off x="5161561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979738" y="2089403"/>
            <a:ext cx="1568140" cy="20328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D8BB70-E1EB-4F3E-A0E7-E17B5B676F0D}"/>
              </a:ext>
            </a:extLst>
          </p:cNvPr>
          <p:cNvSpPr/>
          <p:nvPr/>
        </p:nvSpPr>
        <p:spPr>
          <a:xfrm>
            <a:off x="1254299" y="4412529"/>
            <a:ext cx="7365045" cy="834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Feedback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9383EFB1-B374-4037-A6C2-F14358D73589}"/>
              </a:ext>
            </a:extLst>
          </p:cNvPr>
          <p:cNvSpPr/>
          <p:nvPr/>
        </p:nvSpPr>
        <p:spPr>
          <a:xfrm>
            <a:off x="8940800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4" name="Arrow: Chevron 43">
            <a:extLst>
              <a:ext uri="{FF2B5EF4-FFF2-40B4-BE49-F238E27FC236}">
                <a16:creationId xmlns:a16="http://schemas.microsoft.com/office/drawing/2014/main" id="{A6A3857C-BE84-47ED-96EC-DC1B82236B89}"/>
              </a:ext>
            </a:extLst>
          </p:cNvPr>
          <p:cNvSpPr/>
          <p:nvPr/>
        </p:nvSpPr>
        <p:spPr>
          <a:xfrm rot="10800000">
            <a:off x="316313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7FA15F-AC19-78CD-BB44-E8EFE0E21163}"/>
              </a:ext>
            </a:extLst>
          </p:cNvPr>
          <p:cNvSpPr/>
          <p:nvPr/>
        </p:nvSpPr>
        <p:spPr>
          <a:xfrm>
            <a:off x="3502809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F84023-383D-A88B-CAA3-EF22A81E6200}"/>
              </a:ext>
            </a:extLst>
          </p:cNvPr>
          <p:cNvSpPr/>
          <p:nvPr/>
        </p:nvSpPr>
        <p:spPr>
          <a:xfrm>
            <a:off x="5277796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239E3E-38C0-AC45-9DB8-D8DDC5FECF5E}"/>
              </a:ext>
            </a:extLst>
          </p:cNvPr>
          <p:cNvSpPr/>
          <p:nvPr/>
        </p:nvSpPr>
        <p:spPr>
          <a:xfrm>
            <a:off x="7051204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6ED7D-4E96-4FE7-ADE2-D7BD86FC8C1F}"/>
              </a:ext>
            </a:extLst>
          </p:cNvPr>
          <p:cNvSpPr/>
          <p:nvPr/>
        </p:nvSpPr>
        <p:spPr>
          <a:xfrm>
            <a:off x="3502809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2D242-D0B1-8A1A-986D-60A47B0A3F7D}"/>
              </a:ext>
            </a:extLst>
          </p:cNvPr>
          <p:cNvSpPr/>
          <p:nvPr/>
        </p:nvSpPr>
        <p:spPr>
          <a:xfrm>
            <a:off x="5277796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840857-E914-8E4A-4155-A50FA5DDF74A}"/>
              </a:ext>
            </a:extLst>
          </p:cNvPr>
          <p:cNvSpPr/>
          <p:nvPr/>
        </p:nvSpPr>
        <p:spPr>
          <a:xfrm>
            <a:off x="7051204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</p:spTree>
    <p:extLst>
      <p:ext uri="{BB962C8B-B14F-4D97-AF65-F5344CB8AC3E}">
        <p14:creationId xmlns:p14="http://schemas.microsoft.com/office/powerpoint/2010/main" val="165880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67550" y="1111699"/>
            <a:ext cx="7602285" cy="338554"/>
            <a:chOff x="612466" y="2228467"/>
            <a:chExt cx="7151587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4" y="2228467"/>
              <a:ext cx="688704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 button to compare your responses for each question.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979738" y="2089403"/>
            <a:ext cx="1568140" cy="20328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D8BB70-E1EB-4F3E-A0E7-E17B5B676F0D}"/>
              </a:ext>
            </a:extLst>
          </p:cNvPr>
          <p:cNvSpPr/>
          <p:nvPr/>
        </p:nvSpPr>
        <p:spPr>
          <a:xfrm>
            <a:off x="1254299" y="4412529"/>
            <a:ext cx="7365045" cy="834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Feedback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9383EFB1-B374-4037-A6C2-F14358D73589}"/>
              </a:ext>
            </a:extLst>
          </p:cNvPr>
          <p:cNvSpPr/>
          <p:nvPr/>
        </p:nvSpPr>
        <p:spPr>
          <a:xfrm>
            <a:off x="8940800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4" name="Arrow: Chevron 43">
            <a:extLst>
              <a:ext uri="{FF2B5EF4-FFF2-40B4-BE49-F238E27FC236}">
                <a16:creationId xmlns:a16="http://schemas.microsoft.com/office/drawing/2014/main" id="{A6A3857C-BE84-47ED-96EC-DC1B82236B89}"/>
              </a:ext>
            </a:extLst>
          </p:cNvPr>
          <p:cNvSpPr/>
          <p:nvPr/>
        </p:nvSpPr>
        <p:spPr>
          <a:xfrm rot="10800000">
            <a:off x="316313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6CBF8A-5B74-A53F-10B6-86552CF9ECCD}"/>
              </a:ext>
            </a:extLst>
          </p:cNvPr>
          <p:cNvSpPr/>
          <p:nvPr/>
        </p:nvSpPr>
        <p:spPr>
          <a:xfrm>
            <a:off x="3502809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8DC194-24CA-1208-E04C-620C2B626159}"/>
              </a:ext>
            </a:extLst>
          </p:cNvPr>
          <p:cNvSpPr/>
          <p:nvPr/>
        </p:nvSpPr>
        <p:spPr>
          <a:xfrm>
            <a:off x="5277796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3BDEBE-2E6A-BF7B-3DAF-8783E8FB5C08}"/>
              </a:ext>
            </a:extLst>
          </p:cNvPr>
          <p:cNvSpPr/>
          <p:nvPr/>
        </p:nvSpPr>
        <p:spPr>
          <a:xfrm>
            <a:off x="7051204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321E80-92E5-6F79-61DB-A31F8D607148}"/>
              </a:ext>
            </a:extLst>
          </p:cNvPr>
          <p:cNvSpPr/>
          <p:nvPr/>
        </p:nvSpPr>
        <p:spPr>
          <a:xfrm>
            <a:off x="3502809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14B0AA-4750-DD59-6DE2-70956B113CF4}"/>
              </a:ext>
            </a:extLst>
          </p:cNvPr>
          <p:cNvSpPr/>
          <p:nvPr/>
        </p:nvSpPr>
        <p:spPr>
          <a:xfrm>
            <a:off x="5277796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FF7AEE-09B0-7CEB-9AC7-4266A2D51188}"/>
              </a:ext>
            </a:extLst>
          </p:cNvPr>
          <p:cNvSpPr/>
          <p:nvPr/>
        </p:nvSpPr>
        <p:spPr>
          <a:xfrm>
            <a:off x="7051204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A62FEE-8EC9-BF16-47A8-CDD94548405B}"/>
              </a:ext>
            </a:extLst>
          </p:cNvPr>
          <p:cNvSpPr/>
          <p:nvPr/>
        </p:nvSpPr>
        <p:spPr>
          <a:xfrm>
            <a:off x="837605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C493F6-8470-EC30-923E-740E38E58EA1}"/>
              </a:ext>
            </a:extLst>
          </p:cNvPr>
          <p:cNvSpPr/>
          <p:nvPr/>
        </p:nvSpPr>
        <p:spPr>
          <a:xfrm>
            <a:off x="5161561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2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242C2D-05B5-45DF-A785-D2E60C69A703}"/>
              </a:ext>
            </a:extLst>
          </p:cNvPr>
          <p:cNvGrpSpPr/>
          <p:nvPr/>
        </p:nvGrpSpPr>
        <p:grpSpPr>
          <a:xfrm>
            <a:off x="267550" y="1111699"/>
            <a:ext cx="7602285" cy="338554"/>
            <a:chOff x="612466" y="2228467"/>
            <a:chExt cx="7151587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276C272-A421-44AA-B266-1C180663842D}"/>
                </a:ext>
              </a:extLst>
            </p:cNvPr>
            <p:cNvSpPr txBox="1"/>
            <p:nvPr/>
          </p:nvSpPr>
          <p:spPr>
            <a:xfrm>
              <a:off x="877004" y="2228467"/>
              <a:ext cx="688704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 button to compare your responses for each question.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776673-4EDC-4DA7-99F0-403A5E6CD34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3DB94EE9-25FE-4647-BB3E-B37821D13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45A894F-6D05-48D8-A2A3-0BEBF082A06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7C081C08-78FA-4841-813D-B363DA6C9AC5}"/>
              </a:ext>
            </a:extLst>
          </p:cNvPr>
          <p:cNvSpPr/>
          <p:nvPr/>
        </p:nvSpPr>
        <p:spPr>
          <a:xfrm>
            <a:off x="979738" y="2089403"/>
            <a:ext cx="1568140" cy="20328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Card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D8BB70-E1EB-4F3E-A0E7-E17B5B676F0D}"/>
              </a:ext>
            </a:extLst>
          </p:cNvPr>
          <p:cNvSpPr/>
          <p:nvPr/>
        </p:nvSpPr>
        <p:spPr>
          <a:xfrm>
            <a:off x="1254299" y="4412529"/>
            <a:ext cx="7365045" cy="834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Feedback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9383EFB1-B374-4037-A6C2-F14358D73589}"/>
              </a:ext>
            </a:extLst>
          </p:cNvPr>
          <p:cNvSpPr/>
          <p:nvPr/>
        </p:nvSpPr>
        <p:spPr>
          <a:xfrm>
            <a:off x="8940800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4" name="Arrow: Chevron 43">
            <a:extLst>
              <a:ext uri="{FF2B5EF4-FFF2-40B4-BE49-F238E27FC236}">
                <a16:creationId xmlns:a16="http://schemas.microsoft.com/office/drawing/2014/main" id="{A6A3857C-BE84-47ED-96EC-DC1B82236B89}"/>
              </a:ext>
            </a:extLst>
          </p:cNvPr>
          <p:cNvSpPr/>
          <p:nvPr/>
        </p:nvSpPr>
        <p:spPr>
          <a:xfrm rot="10800000">
            <a:off x="316313" y="309694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E62E3D-5197-0C30-1F84-E6421ADEC541}"/>
              </a:ext>
            </a:extLst>
          </p:cNvPr>
          <p:cNvSpPr/>
          <p:nvPr/>
        </p:nvSpPr>
        <p:spPr>
          <a:xfrm>
            <a:off x="3502809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F63824-7CED-FA14-EED8-520382DA8968}"/>
              </a:ext>
            </a:extLst>
          </p:cNvPr>
          <p:cNvSpPr/>
          <p:nvPr/>
        </p:nvSpPr>
        <p:spPr>
          <a:xfrm>
            <a:off x="5277796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D1ED75-AF62-3245-2318-E07C7829D95D}"/>
              </a:ext>
            </a:extLst>
          </p:cNvPr>
          <p:cNvSpPr/>
          <p:nvPr/>
        </p:nvSpPr>
        <p:spPr>
          <a:xfrm>
            <a:off x="7051204" y="2045408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6FCD0E-A730-3824-86F1-1BA53964A6AD}"/>
              </a:ext>
            </a:extLst>
          </p:cNvPr>
          <p:cNvSpPr/>
          <p:nvPr/>
        </p:nvSpPr>
        <p:spPr>
          <a:xfrm>
            <a:off x="3502809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49F409-9F19-DC77-3265-8B620D53558A}"/>
              </a:ext>
            </a:extLst>
          </p:cNvPr>
          <p:cNvSpPr/>
          <p:nvPr/>
        </p:nvSpPr>
        <p:spPr>
          <a:xfrm>
            <a:off x="5277796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D56094-CE4F-7D2F-BDA0-78395AF0A197}"/>
              </a:ext>
            </a:extLst>
          </p:cNvPr>
          <p:cNvSpPr/>
          <p:nvPr/>
        </p:nvSpPr>
        <p:spPr>
          <a:xfrm>
            <a:off x="7051204" y="3175432"/>
            <a:ext cx="1568140" cy="973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Option 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5CCC89-C566-929A-1AAE-BC3C6919A3FC}"/>
              </a:ext>
            </a:extLst>
          </p:cNvPr>
          <p:cNvSpPr/>
          <p:nvPr/>
        </p:nvSpPr>
        <p:spPr>
          <a:xfrm>
            <a:off x="4195482" y="5399813"/>
            <a:ext cx="2164977" cy="44348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What you should know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BE93B0-EFD6-C6AB-638E-971540B0F013}"/>
              </a:ext>
            </a:extLst>
          </p:cNvPr>
          <p:cNvSpPr/>
          <p:nvPr/>
        </p:nvSpPr>
        <p:spPr>
          <a:xfrm>
            <a:off x="837605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2C6C15-FA83-4F71-E4D2-98356FC4C94D}"/>
              </a:ext>
            </a:extLst>
          </p:cNvPr>
          <p:cNvSpPr/>
          <p:nvPr/>
        </p:nvSpPr>
        <p:spPr>
          <a:xfrm>
            <a:off x="5161561" y="1707849"/>
            <a:ext cx="1800609" cy="337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Response Cards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7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C0E5F7-6177-43FB-998E-6D5F4010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4" t="19934" r="-1"/>
          <a:stretch/>
        </p:blipFill>
        <p:spPr>
          <a:xfrm>
            <a:off x="3588246" y="1063610"/>
            <a:ext cx="2388213" cy="18218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6454B0-9B7C-426A-B53F-C776E10D3F20}"/>
              </a:ext>
            </a:extLst>
          </p:cNvPr>
          <p:cNvSpPr/>
          <p:nvPr/>
        </p:nvSpPr>
        <p:spPr>
          <a:xfrm>
            <a:off x="274553" y="719308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– Pause and Reflect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C04CEE-B340-4D5F-853B-1EC5F564CB0C}"/>
              </a:ext>
            </a:extLst>
          </p:cNvPr>
          <p:cNvSpPr/>
          <p:nvPr/>
        </p:nvSpPr>
        <p:spPr>
          <a:xfrm>
            <a:off x="1506071" y="3269061"/>
            <a:ext cx="7086599" cy="2131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You Should Know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Q1 Key word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(What we do)</a:t>
            </a: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6E95C124-EC23-D297-75FD-CC38281B6B83}"/>
              </a:ext>
            </a:extLst>
          </p:cNvPr>
          <p:cNvSpPr/>
          <p:nvPr/>
        </p:nvSpPr>
        <p:spPr>
          <a:xfrm>
            <a:off x="9061824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A85045BF-948D-D3D4-CEB5-4B9A32E928C3}"/>
              </a:ext>
            </a:extLst>
          </p:cNvPr>
          <p:cNvSpPr/>
          <p:nvPr/>
        </p:nvSpPr>
        <p:spPr>
          <a:xfrm rot="10800000">
            <a:off x="437337" y="4493033"/>
            <a:ext cx="241300" cy="22939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102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17273</TotalTime>
  <Words>875</Words>
  <Application>Microsoft Office PowerPoint</Application>
  <PresentationFormat>Custom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2432</cp:revision>
  <dcterms:created xsi:type="dcterms:W3CDTF">2017-07-21T05:01:19Z</dcterms:created>
  <dcterms:modified xsi:type="dcterms:W3CDTF">2022-08-18T06:14:24Z</dcterms:modified>
</cp:coreProperties>
</file>